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0"/>
  </p:notesMasterIdLst>
  <p:sldIdLst>
    <p:sldId id="259" r:id="rId2"/>
    <p:sldId id="295" r:id="rId3"/>
    <p:sldId id="264" r:id="rId4"/>
    <p:sldId id="297" r:id="rId5"/>
    <p:sldId id="309" r:id="rId6"/>
    <p:sldId id="310" r:id="rId7"/>
    <p:sldId id="311" r:id="rId8"/>
    <p:sldId id="312" r:id="rId9"/>
    <p:sldId id="313" r:id="rId10"/>
    <p:sldId id="314" r:id="rId11"/>
    <p:sldId id="316" r:id="rId12"/>
    <p:sldId id="321" r:id="rId13"/>
    <p:sldId id="322" r:id="rId14"/>
    <p:sldId id="325" r:id="rId15"/>
    <p:sldId id="327" r:id="rId16"/>
    <p:sldId id="328" r:id="rId17"/>
    <p:sldId id="329" r:id="rId18"/>
    <p:sldId id="330" r:id="rId19"/>
  </p:sldIdLst>
  <p:sldSz cx="9144000" cy="5143500" type="screen16x9"/>
  <p:notesSz cx="6858000" cy="9144000"/>
  <p:embeddedFontLst>
    <p:embeddedFont>
      <p:font typeface="Montserrat" panose="00000500000000000000" pitchFamily="2" charset="0"/>
      <p:regular r:id="rId21"/>
      <p:bold r:id="rId22"/>
      <p:italic r:id="rId23"/>
      <p:boldItalic r:id="rId24"/>
    </p:embeddedFont>
    <p:embeddedFont>
      <p:font typeface="Alata" panose="020B0604020202020204" charset="0"/>
      <p:regular r:id="rId25"/>
    </p:embeddedFont>
    <p:embeddedFont>
      <p:font typeface="Calibri" panose="020F0502020204030204" pitchFamily="34" charset="0"/>
      <p:regular r:id="rId26"/>
      <p:bold r:id="rId27"/>
      <p:italic r:id="rId28"/>
      <p:boldItalic r:id="rId29"/>
    </p:embeddedFont>
    <p:embeddedFont>
      <p:font typeface="Cabin"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EFCD"/>
    <a:srgbClr val="F5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6C86E-8883-47DA-AFF3-8EC55DCD0A84}">
  <a:tblStyle styleId="{4096C86E-8883-47DA-AFF3-8EC55DCD0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91971" autoAdjust="0"/>
  </p:normalViewPr>
  <p:slideViewPr>
    <p:cSldViewPr snapToGrid="0">
      <p:cViewPr varScale="1">
        <p:scale>
          <a:sx n="100" d="100"/>
          <a:sy n="100" d="100"/>
        </p:scale>
        <p:origin x="318"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1"/>
        <p:cNvGrpSpPr/>
        <p:nvPr/>
      </p:nvGrpSpPr>
      <p:grpSpPr>
        <a:xfrm>
          <a:off x="0" y="0"/>
          <a:ext cx="0" cy="0"/>
          <a:chOff x="0" y="0"/>
          <a:chExt cx="0" cy="0"/>
        </a:xfrm>
      </p:grpSpPr>
      <p:sp>
        <p:nvSpPr>
          <p:cNvPr id="3182" name="Google Shape;3182;g1828aa5f2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3" name="Google Shape;3183;g1828aa5f2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96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2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1828aa5f2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1828aa5f2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252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4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32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57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09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smtClean="0"/>
              <a:t>GV bấm vào từng quả bóng để mở câu hỏi. Sau khi HS trả lời xong, nhân vật sẽ tự đập vỡ quả bóng. GV bấm vào hình bóng tim để chuyển sang phần Vận dụng.</a:t>
            </a:r>
            <a:endParaRPr lang="en-VN" sz="1600" baseline="0" dirty="0"/>
          </a:p>
        </p:txBody>
      </p:sp>
      <p:sp>
        <p:nvSpPr>
          <p:cNvPr id="4" name="Slide Number Placeholder 3"/>
          <p:cNvSpPr>
            <a:spLocks noGrp="1"/>
          </p:cNvSpPr>
          <p:nvPr>
            <p:ph type="sldNum" sz="quarter" idx="5"/>
          </p:nvPr>
        </p:nvSpPr>
        <p:spPr/>
        <p:txBody>
          <a:bodyPr/>
          <a:lstStyle/>
          <a:p>
            <a:fld id="{D0BF51FF-E4B9-3A40-B0B9-CED297032449}" type="slidenum">
              <a:rPr lang="en-VN" smtClean="0"/>
              <a:t>11</a:t>
            </a:fld>
            <a:endParaRPr lang="en-VN"/>
          </a:p>
        </p:txBody>
      </p:sp>
    </p:spTree>
    <p:extLst>
      <p:ext uri="{BB962C8B-B14F-4D97-AF65-F5344CB8AC3E}">
        <p14:creationId xmlns:p14="http://schemas.microsoft.com/office/powerpoint/2010/main" val="178669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12</a:t>
            </a:fld>
            <a:endParaRPr lang="en-VN"/>
          </a:p>
        </p:txBody>
      </p:sp>
    </p:spTree>
    <p:extLst>
      <p:ext uri="{BB962C8B-B14F-4D97-AF65-F5344CB8AC3E}">
        <p14:creationId xmlns:p14="http://schemas.microsoft.com/office/powerpoint/2010/main" val="416813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13</a:t>
            </a:fld>
            <a:endParaRPr lang="en-VN"/>
          </a:p>
        </p:txBody>
      </p:sp>
    </p:spTree>
    <p:extLst>
      <p:ext uri="{BB962C8B-B14F-4D97-AF65-F5344CB8AC3E}">
        <p14:creationId xmlns:p14="http://schemas.microsoft.com/office/powerpoint/2010/main" val="149288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14</a:t>
            </a:fld>
            <a:endParaRPr lang="en-VN"/>
          </a:p>
        </p:txBody>
      </p:sp>
    </p:spTree>
    <p:extLst>
      <p:ext uri="{BB962C8B-B14F-4D97-AF65-F5344CB8AC3E}">
        <p14:creationId xmlns:p14="http://schemas.microsoft.com/office/powerpoint/2010/main" val="74190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grpSp>
        <p:nvGrpSpPr>
          <p:cNvPr id="188" name="Google Shape;188;p5"/>
          <p:cNvGrpSpPr/>
          <p:nvPr/>
        </p:nvGrpSpPr>
        <p:grpSpPr>
          <a:xfrm>
            <a:off x="-100" y="0"/>
            <a:ext cx="9144000" cy="5143500"/>
            <a:chOff x="-100" y="0"/>
            <a:chExt cx="9144000" cy="5143500"/>
          </a:xfrm>
        </p:grpSpPr>
        <p:cxnSp>
          <p:nvCxnSpPr>
            <p:cNvPr id="189" name="Google Shape;189;p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4" name="Google Shape;204;p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5" name="Google Shape;205;p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28" name="Google Shape;2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29" name="Google Shape;229;p5"/>
          <p:cNvSpPr txBox="1">
            <a:spLocks noGrp="1"/>
          </p:cNvSpPr>
          <p:nvPr>
            <p:ph type="subTitle" idx="1"/>
          </p:nvPr>
        </p:nvSpPr>
        <p:spPr>
          <a:xfrm>
            <a:off x="4923574" y="3244581"/>
            <a:ext cx="27960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5"/>
          <p:cNvSpPr txBox="1">
            <a:spLocks noGrp="1"/>
          </p:cNvSpPr>
          <p:nvPr>
            <p:ph type="subTitle" idx="2"/>
          </p:nvPr>
        </p:nvSpPr>
        <p:spPr>
          <a:xfrm>
            <a:off x="1425047" y="3244581"/>
            <a:ext cx="27951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5"/>
          <p:cNvSpPr txBox="1">
            <a:spLocks noGrp="1"/>
          </p:cNvSpPr>
          <p:nvPr>
            <p:ph type="subTitle" idx="3"/>
          </p:nvPr>
        </p:nvSpPr>
        <p:spPr>
          <a:xfrm>
            <a:off x="1425037"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2" name="Google Shape;232;p5"/>
          <p:cNvSpPr txBox="1">
            <a:spLocks noGrp="1"/>
          </p:cNvSpPr>
          <p:nvPr>
            <p:ph type="subTitle" idx="4"/>
          </p:nvPr>
        </p:nvSpPr>
        <p:spPr>
          <a:xfrm>
            <a:off x="4923866"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3" name="Google Shape;233;p5"/>
          <p:cNvSpPr/>
          <p:nvPr/>
        </p:nvSpPr>
        <p:spPr>
          <a:xfrm>
            <a:off x="174300" y="3504000"/>
            <a:ext cx="8795400" cy="1475700"/>
          </a:xfrm>
          <a:prstGeom prst="roundRect">
            <a:avLst>
              <a:gd name="adj" fmla="val 1073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5"/>
          <p:cNvGrpSpPr/>
          <p:nvPr/>
        </p:nvGrpSpPr>
        <p:grpSpPr>
          <a:xfrm>
            <a:off x="8809625" y="298013"/>
            <a:ext cx="6200525" cy="2799300"/>
            <a:chOff x="1471775" y="893613"/>
            <a:chExt cx="6200525" cy="2799300"/>
          </a:xfrm>
        </p:grpSpPr>
        <p:sp>
          <p:nvSpPr>
            <p:cNvPr id="236" name="Google Shape;236;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5"/>
            <p:cNvGrpSpPr/>
            <p:nvPr/>
          </p:nvGrpSpPr>
          <p:grpSpPr>
            <a:xfrm>
              <a:off x="6928725" y="1072563"/>
              <a:ext cx="525050" cy="117900"/>
              <a:chOff x="7110900" y="450050"/>
              <a:chExt cx="525050" cy="117900"/>
            </a:xfrm>
          </p:grpSpPr>
          <p:sp>
            <p:nvSpPr>
              <p:cNvPr id="239" name="Google Shape;239;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oogle Shape;242;p5"/>
          <p:cNvGrpSpPr/>
          <p:nvPr/>
        </p:nvGrpSpPr>
        <p:grpSpPr>
          <a:xfrm>
            <a:off x="-5866150" y="190838"/>
            <a:ext cx="6200525" cy="2799300"/>
            <a:chOff x="1471775" y="893613"/>
            <a:chExt cx="6200525" cy="2799300"/>
          </a:xfrm>
        </p:grpSpPr>
        <p:sp>
          <p:nvSpPr>
            <p:cNvPr id="243" name="Google Shape;243;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6928725" y="1072563"/>
              <a:ext cx="525050" cy="117900"/>
              <a:chOff x="7110900" y="450050"/>
              <a:chExt cx="525050" cy="117900"/>
            </a:xfrm>
          </p:grpSpPr>
          <p:sp>
            <p:nvSpPr>
              <p:cNvPr id="246" name="Google Shape;246;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 name="Google Shape;249;p5"/>
          <p:cNvGrpSpPr/>
          <p:nvPr/>
        </p:nvGrpSpPr>
        <p:grpSpPr>
          <a:xfrm>
            <a:off x="528663" y="1670325"/>
            <a:ext cx="382675" cy="382675"/>
            <a:chOff x="977325" y="1958850"/>
            <a:chExt cx="382675" cy="382675"/>
          </a:xfrm>
        </p:grpSpPr>
        <p:sp>
          <p:nvSpPr>
            <p:cNvPr id="250" name="Google Shape;250;p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093"/>
        <p:cNvGrpSpPr/>
        <p:nvPr/>
      </p:nvGrpSpPr>
      <p:grpSpPr>
        <a:xfrm>
          <a:off x="0" y="0"/>
          <a:ext cx="0" cy="0"/>
          <a:chOff x="0" y="0"/>
          <a:chExt cx="0" cy="0"/>
        </a:xfrm>
      </p:grpSpPr>
      <p:grpSp>
        <p:nvGrpSpPr>
          <p:cNvPr id="2094" name="Google Shape;2094;p38"/>
          <p:cNvGrpSpPr/>
          <p:nvPr/>
        </p:nvGrpSpPr>
        <p:grpSpPr>
          <a:xfrm>
            <a:off x="-100" y="0"/>
            <a:ext cx="9144000" cy="5143500"/>
            <a:chOff x="-100" y="0"/>
            <a:chExt cx="9144000" cy="5143500"/>
          </a:xfrm>
        </p:grpSpPr>
        <p:cxnSp>
          <p:nvCxnSpPr>
            <p:cNvPr id="2095" name="Google Shape;2095;p3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6" name="Google Shape;2096;p3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7" name="Google Shape;2097;p3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8" name="Google Shape;2098;p3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9" name="Google Shape;2099;p3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0" name="Google Shape;2100;p3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1" name="Google Shape;2101;p3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2" name="Google Shape;2102;p3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3" name="Google Shape;2103;p3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4" name="Google Shape;2104;p3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5" name="Google Shape;2105;p3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6" name="Google Shape;2106;p3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7" name="Google Shape;2107;p3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8" name="Google Shape;2108;p3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9" name="Google Shape;2109;p3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0" name="Google Shape;2110;p3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1" name="Google Shape;2111;p3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2" name="Google Shape;2112;p3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3" name="Google Shape;2113;p3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4" name="Google Shape;2114;p3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5" name="Google Shape;2115;p3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6" name="Google Shape;2116;p3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7" name="Google Shape;2117;p3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8" name="Google Shape;2118;p3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9" name="Google Shape;2119;p3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0" name="Google Shape;2120;p3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1" name="Google Shape;2121;p3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2" name="Google Shape;2122;p3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3" name="Google Shape;2123;p3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4" name="Google Shape;2124;p3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5" name="Google Shape;2125;p3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6" name="Google Shape;2126;p3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7" name="Google Shape;2127;p3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8" name="Google Shape;2128;p3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9" name="Google Shape;2129;p3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0" name="Google Shape;2130;p3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1" name="Google Shape;2131;p3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2" name="Google Shape;2132;p3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3" name="Google Shape;2133;p3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134" name="Google Shape;2134;p3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38"/>
          <p:cNvGrpSpPr/>
          <p:nvPr/>
        </p:nvGrpSpPr>
        <p:grpSpPr>
          <a:xfrm>
            <a:off x="74650" y="3160350"/>
            <a:ext cx="382675" cy="382675"/>
            <a:chOff x="7940700" y="833750"/>
            <a:chExt cx="382675" cy="382675"/>
          </a:xfrm>
        </p:grpSpPr>
        <p:sp>
          <p:nvSpPr>
            <p:cNvPr id="2136" name="Google Shape;2136;p38"/>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8" name="Google Shape;2138;p38"/>
          <p:cNvSpPr/>
          <p:nvPr/>
        </p:nvSpPr>
        <p:spPr>
          <a:xfrm>
            <a:off x="841963" y="635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8"/>
          <p:cNvGrpSpPr/>
          <p:nvPr/>
        </p:nvGrpSpPr>
        <p:grpSpPr>
          <a:xfrm>
            <a:off x="8647550" y="1312650"/>
            <a:ext cx="382675" cy="382675"/>
            <a:chOff x="977325" y="1958850"/>
            <a:chExt cx="382675" cy="382675"/>
          </a:xfrm>
        </p:grpSpPr>
        <p:sp>
          <p:nvSpPr>
            <p:cNvPr id="2140" name="Google Shape;2140;p38"/>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142"/>
        <p:cNvGrpSpPr/>
        <p:nvPr/>
      </p:nvGrpSpPr>
      <p:grpSpPr>
        <a:xfrm>
          <a:off x="0" y="0"/>
          <a:ext cx="0" cy="0"/>
          <a:chOff x="0" y="0"/>
          <a:chExt cx="0" cy="0"/>
        </a:xfrm>
      </p:grpSpPr>
      <p:grpSp>
        <p:nvGrpSpPr>
          <p:cNvPr id="2143" name="Google Shape;2143;p39"/>
          <p:cNvGrpSpPr/>
          <p:nvPr/>
        </p:nvGrpSpPr>
        <p:grpSpPr>
          <a:xfrm>
            <a:off x="-100" y="0"/>
            <a:ext cx="9144000" cy="5143500"/>
            <a:chOff x="-100" y="0"/>
            <a:chExt cx="9144000" cy="5143500"/>
          </a:xfrm>
        </p:grpSpPr>
        <p:cxnSp>
          <p:nvCxnSpPr>
            <p:cNvPr id="2144" name="Google Shape;2144;p39"/>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5" name="Google Shape;2145;p39"/>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6" name="Google Shape;2146;p39"/>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7" name="Google Shape;2147;p39"/>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8" name="Google Shape;2148;p39"/>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9" name="Google Shape;2149;p39"/>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0" name="Google Shape;2150;p39"/>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1" name="Google Shape;2151;p39"/>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2" name="Google Shape;2152;p39"/>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3" name="Google Shape;2153;p39"/>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4" name="Google Shape;2154;p39"/>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5" name="Google Shape;2155;p39"/>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6" name="Google Shape;2156;p39"/>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7" name="Google Shape;2157;p39"/>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8" name="Google Shape;2158;p39"/>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9" name="Google Shape;2159;p39"/>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0" name="Google Shape;2160;p39"/>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1" name="Google Shape;2161;p39"/>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2" name="Google Shape;2162;p39"/>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3" name="Google Shape;2163;p39"/>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4" name="Google Shape;2164;p39"/>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5" name="Google Shape;2165;p39"/>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6" name="Google Shape;2166;p39"/>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7" name="Google Shape;2167;p39"/>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8" name="Google Shape;2168;p39"/>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9" name="Google Shape;2169;p39"/>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0" name="Google Shape;2170;p39"/>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1" name="Google Shape;2171;p39"/>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2" name="Google Shape;2172;p39"/>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3" name="Google Shape;2173;p39"/>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4" name="Google Shape;2174;p39"/>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5" name="Google Shape;2175;p39"/>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6" name="Google Shape;2176;p39"/>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7" name="Google Shape;2177;p39"/>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8" name="Google Shape;2178;p39"/>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9" name="Google Shape;2179;p39"/>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0" name="Google Shape;2180;p39"/>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1" name="Google Shape;2181;p39"/>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2" name="Google Shape;2182;p39"/>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2183" name="Google Shape;2183;p39"/>
          <p:cNvGrpSpPr/>
          <p:nvPr/>
        </p:nvGrpSpPr>
        <p:grpSpPr>
          <a:xfrm flipH="1">
            <a:off x="7960424" y="4667888"/>
            <a:ext cx="6200525" cy="2799300"/>
            <a:chOff x="1471775" y="893613"/>
            <a:chExt cx="6200525" cy="2799300"/>
          </a:xfrm>
        </p:grpSpPr>
        <p:sp>
          <p:nvSpPr>
            <p:cNvPr id="2184" name="Google Shape;2184;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39"/>
            <p:cNvGrpSpPr/>
            <p:nvPr/>
          </p:nvGrpSpPr>
          <p:grpSpPr>
            <a:xfrm>
              <a:off x="6928725" y="1072563"/>
              <a:ext cx="525050" cy="117900"/>
              <a:chOff x="7110900" y="450050"/>
              <a:chExt cx="525050" cy="117900"/>
            </a:xfrm>
          </p:grpSpPr>
          <p:sp>
            <p:nvSpPr>
              <p:cNvPr id="2187" name="Google Shape;2187;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0" name="Google Shape;2190;p39"/>
          <p:cNvSpPr/>
          <p:nvPr/>
        </p:nvSpPr>
        <p:spPr>
          <a:xfrm flipH="1">
            <a:off x="721771"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39"/>
          <p:cNvGrpSpPr/>
          <p:nvPr/>
        </p:nvGrpSpPr>
        <p:grpSpPr>
          <a:xfrm flipH="1">
            <a:off x="-5864376" y="298013"/>
            <a:ext cx="6200525" cy="2799300"/>
            <a:chOff x="1471775" y="893613"/>
            <a:chExt cx="6200525" cy="2799300"/>
          </a:xfrm>
        </p:grpSpPr>
        <p:sp>
          <p:nvSpPr>
            <p:cNvPr id="2192" name="Google Shape;2192;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39"/>
            <p:cNvGrpSpPr/>
            <p:nvPr/>
          </p:nvGrpSpPr>
          <p:grpSpPr>
            <a:xfrm>
              <a:off x="6928725" y="1072563"/>
              <a:ext cx="525050" cy="117900"/>
              <a:chOff x="7110900" y="450050"/>
              <a:chExt cx="525050" cy="117900"/>
            </a:xfrm>
          </p:grpSpPr>
          <p:sp>
            <p:nvSpPr>
              <p:cNvPr id="2195" name="Google Shape;2195;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8" name="Google Shape;2198;p39"/>
          <p:cNvGrpSpPr/>
          <p:nvPr/>
        </p:nvGrpSpPr>
        <p:grpSpPr>
          <a:xfrm flipH="1">
            <a:off x="8610999" y="1312650"/>
            <a:ext cx="382675" cy="382675"/>
            <a:chOff x="977325" y="1958850"/>
            <a:chExt cx="382675" cy="382675"/>
          </a:xfrm>
        </p:grpSpPr>
        <p:sp>
          <p:nvSpPr>
            <p:cNvPr id="2199" name="Google Shape;2199;p39"/>
            <p:cNvSpPr/>
            <p:nvPr/>
          </p:nvSpPr>
          <p:spPr>
            <a:xfrm>
              <a:off x="1030900" y="2012425"/>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977325" y="1958850"/>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2"/>
        <p:cNvGrpSpPr/>
        <p:nvPr/>
      </p:nvGrpSpPr>
      <p:grpSpPr>
        <a:xfrm>
          <a:off x="0" y="0"/>
          <a:ext cx="0" cy="0"/>
          <a:chOff x="0" y="0"/>
          <a:chExt cx="0" cy="0"/>
        </a:xfrm>
      </p:grpSpPr>
      <p:grpSp>
        <p:nvGrpSpPr>
          <p:cNvPr id="253" name="Google Shape;253;p6"/>
          <p:cNvGrpSpPr/>
          <p:nvPr/>
        </p:nvGrpSpPr>
        <p:grpSpPr>
          <a:xfrm>
            <a:off x="-100" y="0"/>
            <a:ext cx="9144000" cy="5143500"/>
            <a:chOff x="-100" y="0"/>
            <a:chExt cx="9144000" cy="5143500"/>
          </a:xfrm>
        </p:grpSpPr>
        <p:cxnSp>
          <p:nvCxnSpPr>
            <p:cNvPr id="254" name="Google Shape;254;p6"/>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6"/>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6"/>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6"/>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8" name="Google Shape;258;p6"/>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6"/>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6"/>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6"/>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6"/>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6"/>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6"/>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6"/>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6"/>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6"/>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6"/>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6"/>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6"/>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1" name="Google Shape;271;p6"/>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2" name="Google Shape;272;p6"/>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3" name="Google Shape;273;p6"/>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4" name="Google Shape;274;p6"/>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6"/>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6" name="Google Shape;276;p6"/>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6"/>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6"/>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6"/>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6"/>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6"/>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6"/>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6"/>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6"/>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6"/>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6"/>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6"/>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8" name="Google Shape;288;p6"/>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9" name="Google Shape;289;p6"/>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0" name="Google Shape;290;p6"/>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1" name="Google Shape;291;p6"/>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6"/>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93" name="Google Shape;2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294" name="Google Shape;294;p6"/>
          <p:cNvGrpSpPr/>
          <p:nvPr/>
        </p:nvGrpSpPr>
        <p:grpSpPr>
          <a:xfrm>
            <a:off x="-5015175" y="4667888"/>
            <a:ext cx="6200525" cy="2799300"/>
            <a:chOff x="1471775" y="893613"/>
            <a:chExt cx="6200525" cy="2799300"/>
          </a:xfrm>
        </p:grpSpPr>
        <p:sp>
          <p:nvSpPr>
            <p:cNvPr id="295" name="Google Shape;295;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6928725" y="1072563"/>
              <a:ext cx="525050" cy="117900"/>
              <a:chOff x="7110900" y="450050"/>
              <a:chExt cx="525050" cy="117900"/>
            </a:xfrm>
          </p:grpSpPr>
          <p:sp>
            <p:nvSpPr>
              <p:cNvPr id="298" name="Google Shape;298;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1" name="Google Shape;301;p6"/>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a:off x="8809625" y="298013"/>
            <a:ext cx="6200525" cy="2799300"/>
            <a:chOff x="1471775" y="893613"/>
            <a:chExt cx="6200525" cy="2799300"/>
          </a:xfrm>
        </p:grpSpPr>
        <p:sp>
          <p:nvSpPr>
            <p:cNvPr id="303" name="Google Shape;303;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6"/>
            <p:cNvGrpSpPr/>
            <p:nvPr/>
          </p:nvGrpSpPr>
          <p:grpSpPr>
            <a:xfrm>
              <a:off x="6928725" y="1072563"/>
              <a:ext cx="525050" cy="117900"/>
              <a:chOff x="7110900" y="450050"/>
              <a:chExt cx="525050" cy="117900"/>
            </a:xfrm>
          </p:grpSpPr>
          <p:sp>
            <p:nvSpPr>
              <p:cNvPr id="306" name="Google Shape;306;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 name="Google Shape;309;p6"/>
          <p:cNvGrpSpPr/>
          <p:nvPr/>
        </p:nvGrpSpPr>
        <p:grpSpPr>
          <a:xfrm>
            <a:off x="152100" y="1312650"/>
            <a:ext cx="382675" cy="382675"/>
            <a:chOff x="977325" y="1958850"/>
            <a:chExt cx="382675" cy="382675"/>
          </a:xfrm>
        </p:grpSpPr>
        <p:sp>
          <p:nvSpPr>
            <p:cNvPr id="310" name="Google Shape;310;p6"/>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1"/>
        <p:cNvGrpSpPr/>
        <p:nvPr/>
      </p:nvGrpSpPr>
      <p:grpSpPr>
        <a:xfrm>
          <a:off x="0" y="0"/>
          <a:ext cx="0" cy="0"/>
          <a:chOff x="0" y="0"/>
          <a:chExt cx="0" cy="0"/>
        </a:xfrm>
      </p:grpSpPr>
      <p:grpSp>
        <p:nvGrpSpPr>
          <p:cNvPr id="502" name="Google Shape;502;p11"/>
          <p:cNvGrpSpPr/>
          <p:nvPr/>
        </p:nvGrpSpPr>
        <p:grpSpPr>
          <a:xfrm>
            <a:off x="-100" y="0"/>
            <a:ext cx="9144000" cy="5143500"/>
            <a:chOff x="-100" y="0"/>
            <a:chExt cx="9144000" cy="5143500"/>
          </a:xfrm>
        </p:grpSpPr>
        <p:cxnSp>
          <p:nvCxnSpPr>
            <p:cNvPr id="503" name="Google Shape;503;p1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1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1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1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1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1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1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1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1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2" name="Google Shape;512;p1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3" name="Google Shape;513;p1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4" name="Google Shape;514;p1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5" name="Google Shape;515;p1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6" name="Google Shape;516;p1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7" name="Google Shape;517;p1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8" name="Google Shape;518;p1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9" name="Google Shape;519;p1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0" name="Google Shape;520;p1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1" name="Google Shape;521;p1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2" name="Google Shape;522;p1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3" name="Google Shape;523;p1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4" name="Google Shape;524;p1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5" name="Google Shape;525;p1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6" name="Google Shape;526;p1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7" name="Google Shape;527;p1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8" name="Google Shape;528;p1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29" name="Google Shape;529;p1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0" name="Google Shape;530;p1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1" name="Google Shape;531;p1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2" name="Google Shape;532;p1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3" name="Google Shape;533;p1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4" name="Google Shape;534;p1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5" name="Google Shape;535;p1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6" name="Google Shape;536;p1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7" name="Google Shape;537;p1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8" name="Google Shape;538;p1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9" name="Google Shape;539;p1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0" name="Google Shape;540;p1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1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542" name="Google Shape;542;p11"/>
          <p:cNvGrpSpPr/>
          <p:nvPr/>
        </p:nvGrpSpPr>
        <p:grpSpPr>
          <a:xfrm>
            <a:off x="880725" y="711625"/>
            <a:ext cx="7704000" cy="3167700"/>
            <a:chOff x="-31700" y="893625"/>
            <a:chExt cx="7704000" cy="3167700"/>
          </a:xfrm>
        </p:grpSpPr>
        <p:sp>
          <p:nvSpPr>
            <p:cNvPr id="543" name="Google Shape;543;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6928725" y="1072563"/>
              <a:ext cx="525050" cy="117900"/>
              <a:chOff x="7110900" y="450050"/>
              <a:chExt cx="525050" cy="117900"/>
            </a:xfrm>
          </p:grpSpPr>
          <p:sp>
            <p:nvSpPr>
              <p:cNvPr id="546" name="Google Shape;546;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 name="Google Shape;549;p11"/>
          <p:cNvGrpSpPr/>
          <p:nvPr/>
        </p:nvGrpSpPr>
        <p:grpSpPr>
          <a:xfrm>
            <a:off x="720000" y="893800"/>
            <a:ext cx="7704000" cy="3167700"/>
            <a:chOff x="-31700" y="893625"/>
            <a:chExt cx="7704000" cy="3167700"/>
          </a:xfrm>
        </p:grpSpPr>
        <p:sp>
          <p:nvSpPr>
            <p:cNvPr id="550" name="Google Shape;550;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11"/>
            <p:cNvGrpSpPr/>
            <p:nvPr/>
          </p:nvGrpSpPr>
          <p:grpSpPr>
            <a:xfrm>
              <a:off x="6928725" y="1072563"/>
              <a:ext cx="525050" cy="117900"/>
              <a:chOff x="7110900" y="450050"/>
              <a:chExt cx="525050" cy="117900"/>
            </a:xfrm>
          </p:grpSpPr>
          <p:sp>
            <p:nvSpPr>
              <p:cNvPr id="553" name="Google Shape;553;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6" name="Google Shape;556;p11"/>
          <p:cNvSpPr txBox="1">
            <a:spLocks noGrp="1"/>
          </p:cNvSpPr>
          <p:nvPr>
            <p:ph type="title" hasCustomPrompt="1"/>
          </p:nvPr>
        </p:nvSpPr>
        <p:spPr>
          <a:xfrm>
            <a:off x="720050" y="1547513"/>
            <a:ext cx="7704000" cy="181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7" name="Google Shape;557;p11"/>
          <p:cNvSpPr txBox="1">
            <a:spLocks noGrp="1"/>
          </p:cNvSpPr>
          <p:nvPr>
            <p:ph type="subTitle" idx="1"/>
          </p:nvPr>
        </p:nvSpPr>
        <p:spPr>
          <a:xfrm>
            <a:off x="1976250" y="3615572"/>
            <a:ext cx="51915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58" name="Google Shape;558;p11"/>
          <p:cNvGrpSpPr/>
          <p:nvPr/>
        </p:nvGrpSpPr>
        <p:grpSpPr>
          <a:xfrm>
            <a:off x="2750175" y="4571063"/>
            <a:ext cx="6200525" cy="2799300"/>
            <a:chOff x="1471775" y="893613"/>
            <a:chExt cx="6200525" cy="2799300"/>
          </a:xfrm>
        </p:grpSpPr>
        <p:sp>
          <p:nvSpPr>
            <p:cNvPr id="559" name="Google Shape;559;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1"/>
            <p:cNvGrpSpPr/>
            <p:nvPr/>
          </p:nvGrpSpPr>
          <p:grpSpPr>
            <a:xfrm>
              <a:off x="6928725" y="1072563"/>
              <a:ext cx="525050" cy="117900"/>
              <a:chOff x="7110900" y="450050"/>
              <a:chExt cx="525050" cy="117900"/>
            </a:xfrm>
          </p:grpSpPr>
          <p:sp>
            <p:nvSpPr>
              <p:cNvPr id="562" name="Google Shape;562;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1"/>
          <p:cNvGrpSpPr/>
          <p:nvPr/>
        </p:nvGrpSpPr>
        <p:grpSpPr>
          <a:xfrm>
            <a:off x="-5866150" y="3422963"/>
            <a:ext cx="6200525" cy="2799300"/>
            <a:chOff x="1471775" y="893613"/>
            <a:chExt cx="6200525" cy="2799300"/>
          </a:xfrm>
        </p:grpSpPr>
        <p:sp>
          <p:nvSpPr>
            <p:cNvPr id="566" name="Google Shape;566;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11"/>
            <p:cNvGrpSpPr/>
            <p:nvPr/>
          </p:nvGrpSpPr>
          <p:grpSpPr>
            <a:xfrm>
              <a:off x="6928725" y="1072563"/>
              <a:ext cx="525050" cy="117900"/>
              <a:chOff x="7110900" y="450050"/>
              <a:chExt cx="525050" cy="117900"/>
            </a:xfrm>
          </p:grpSpPr>
          <p:sp>
            <p:nvSpPr>
              <p:cNvPr id="569" name="Google Shape;569;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3"/>
        <p:cNvGrpSpPr/>
        <p:nvPr/>
      </p:nvGrpSpPr>
      <p:grpSpPr>
        <a:xfrm>
          <a:off x="0" y="0"/>
          <a:ext cx="0" cy="0"/>
          <a:chOff x="0" y="0"/>
          <a:chExt cx="0" cy="0"/>
        </a:xfrm>
      </p:grpSpPr>
      <p:grpSp>
        <p:nvGrpSpPr>
          <p:cNvPr id="574" name="Google Shape;574;p13"/>
          <p:cNvGrpSpPr/>
          <p:nvPr/>
        </p:nvGrpSpPr>
        <p:grpSpPr>
          <a:xfrm>
            <a:off x="-100" y="0"/>
            <a:ext cx="9144000" cy="5143500"/>
            <a:chOff x="-100" y="0"/>
            <a:chExt cx="9144000" cy="5143500"/>
          </a:xfrm>
        </p:grpSpPr>
        <p:cxnSp>
          <p:nvCxnSpPr>
            <p:cNvPr id="575" name="Google Shape;575;p13"/>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13"/>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13"/>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13"/>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13"/>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13"/>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13"/>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13"/>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13"/>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13"/>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13"/>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13"/>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13"/>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13"/>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13"/>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13"/>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1" name="Google Shape;591;p13"/>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2" name="Google Shape;592;p13"/>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3" name="Google Shape;593;p13"/>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13"/>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13"/>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13"/>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13"/>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13"/>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13"/>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13"/>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1" name="Google Shape;601;p13"/>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2" name="Google Shape;602;p13"/>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3" name="Google Shape;603;p13"/>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4" name="Google Shape;604;p13"/>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5" name="Google Shape;605;p13"/>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6" name="Google Shape;606;p13"/>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7" name="Google Shape;607;p13"/>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8" name="Google Shape;608;p13"/>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13"/>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13"/>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13"/>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13"/>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13"/>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614" name="Google Shape;614;p13"/>
          <p:cNvSpPr txBox="1">
            <a:spLocks noGrp="1"/>
          </p:cNvSpPr>
          <p:nvPr>
            <p:ph type="subTitle" idx="1"/>
          </p:nvPr>
        </p:nvSpPr>
        <p:spPr>
          <a:xfrm>
            <a:off x="2102649"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5" name="Google Shape;615;p13"/>
          <p:cNvSpPr txBox="1">
            <a:spLocks noGrp="1"/>
          </p:cNvSpPr>
          <p:nvPr>
            <p:ph type="subTitle" idx="2"/>
          </p:nvPr>
        </p:nvSpPr>
        <p:spPr>
          <a:xfrm>
            <a:off x="5963776"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13"/>
          <p:cNvSpPr txBox="1">
            <a:spLocks noGrp="1"/>
          </p:cNvSpPr>
          <p:nvPr>
            <p:ph type="subTitle" idx="3"/>
          </p:nvPr>
        </p:nvSpPr>
        <p:spPr>
          <a:xfrm>
            <a:off x="2102649"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7" name="Google Shape;617;p13"/>
          <p:cNvSpPr txBox="1">
            <a:spLocks noGrp="1"/>
          </p:cNvSpPr>
          <p:nvPr>
            <p:ph type="subTitle" idx="4"/>
          </p:nvPr>
        </p:nvSpPr>
        <p:spPr>
          <a:xfrm>
            <a:off x="5963776"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13"/>
          <p:cNvSpPr txBox="1">
            <a:spLocks noGrp="1"/>
          </p:cNvSpPr>
          <p:nvPr>
            <p:ph type="title" hasCustomPrompt="1"/>
          </p:nvPr>
        </p:nvSpPr>
        <p:spPr>
          <a:xfrm>
            <a:off x="978524"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19" name="Google Shape;619;p13"/>
          <p:cNvSpPr txBox="1">
            <a:spLocks noGrp="1"/>
          </p:cNvSpPr>
          <p:nvPr>
            <p:ph type="title" idx="5" hasCustomPrompt="1"/>
          </p:nvPr>
        </p:nvSpPr>
        <p:spPr>
          <a:xfrm>
            <a:off x="978524"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0" name="Google Shape;620;p13"/>
          <p:cNvSpPr txBox="1">
            <a:spLocks noGrp="1"/>
          </p:cNvSpPr>
          <p:nvPr>
            <p:ph type="title" idx="6" hasCustomPrompt="1"/>
          </p:nvPr>
        </p:nvSpPr>
        <p:spPr>
          <a:xfrm>
            <a:off x="4828699"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1" name="Google Shape;621;p13"/>
          <p:cNvSpPr txBox="1">
            <a:spLocks noGrp="1"/>
          </p:cNvSpPr>
          <p:nvPr>
            <p:ph type="title" idx="7" hasCustomPrompt="1"/>
          </p:nvPr>
        </p:nvSpPr>
        <p:spPr>
          <a:xfrm>
            <a:off x="4828699"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2" name="Google Shape;622;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3" name="Google Shape;623;p13"/>
          <p:cNvSpPr txBox="1">
            <a:spLocks noGrp="1"/>
          </p:cNvSpPr>
          <p:nvPr>
            <p:ph type="subTitle" idx="9"/>
          </p:nvPr>
        </p:nvSpPr>
        <p:spPr>
          <a:xfrm>
            <a:off x="2102649"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4" name="Google Shape;624;p13"/>
          <p:cNvSpPr txBox="1">
            <a:spLocks noGrp="1"/>
          </p:cNvSpPr>
          <p:nvPr>
            <p:ph type="subTitle" idx="13"/>
          </p:nvPr>
        </p:nvSpPr>
        <p:spPr>
          <a:xfrm>
            <a:off x="5963774"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5" name="Google Shape;625;p13"/>
          <p:cNvSpPr txBox="1">
            <a:spLocks noGrp="1"/>
          </p:cNvSpPr>
          <p:nvPr>
            <p:ph type="subTitle" idx="14"/>
          </p:nvPr>
        </p:nvSpPr>
        <p:spPr>
          <a:xfrm>
            <a:off x="2102649" y="3234724"/>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6" name="Google Shape;626;p13"/>
          <p:cNvSpPr txBox="1">
            <a:spLocks noGrp="1"/>
          </p:cNvSpPr>
          <p:nvPr>
            <p:ph type="subTitle" idx="15"/>
          </p:nvPr>
        </p:nvSpPr>
        <p:spPr>
          <a:xfrm>
            <a:off x="5963774" y="32347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672"/>
        <p:cNvGrpSpPr/>
        <p:nvPr/>
      </p:nvGrpSpPr>
      <p:grpSpPr>
        <a:xfrm>
          <a:off x="0" y="0"/>
          <a:ext cx="0" cy="0"/>
          <a:chOff x="0" y="0"/>
          <a:chExt cx="0" cy="0"/>
        </a:xfrm>
      </p:grpSpPr>
      <p:grpSp>
        <p:nvGrpSpPr>
          <p:cNvPr id="673" name="Google Shape;673;p15"/>
          <p:cNvGrpSpPr/>
          <p:nvPr/>
        </p:nvGrpSpPr>
        <p:grpSpPr>
          <a:xfrm>
            <a:off x="-100" y="0"/>
            <a:ext cx="9144000" cy="5143500"/>
            <a:chOff x="-100" y="0"/>
            <a:chExt cx="9144000" cy="5143500"/>
          </a:xfrm>
        </p:grpSpPr>
        <p:cxnSp>
          <p:nvCxnSpPr>
            <p:cNvPr id="674" name="Google Shape;674;p1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5" name="Google Shape;675;p1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6" name="Google Shape;676;p1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7" name="Google Shape;677;p1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8" name="Google Shape;678;p1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9" name="Google Shape;679;p1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0" name="Google Shape;680;p1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1" name="Google Shape;681;p1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2" name="Google Shape;682;p1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1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1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1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1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1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1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1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1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1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1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1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1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1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1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1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1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1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1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1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1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1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4" name="Google Shape;704;p1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5" name="Google Shape;705;p1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6" name="Google Shape;706;p1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7" name="Google Shape;707;p1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1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1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1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1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1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713" name="Google Shape;713;p15"/>
          <p:cNvSpPr txBox="1">
            <a:spLocks noGrp="1"/>
          </p:cNvSpPr>
          <p:nvPr>
            <p:ph type="title"/>
          </p:nvPr>
        </p:nvSpPr>
        <p:spPr>
          <a:xfrm>
            <a:off x="1991650" y="1563063"/>
            <a:ext cx="5183700" cy="172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14" name="Google Shape;714;p15"/>
          <p:cNvSpPr txBox="1">
            <a:spLocks noGrp="1"/>
          </p:cNvSpPr>
          <p:nvPr>
            <p:ph type="subTitle" idx="1"/>
          </p:nvPr>
        </p:nvSpPr>
        <p:spPr>
          <a:xfrm>
            <a:off x="2009650" y="3451513"/>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1600"/>
              </a:spcBef>
              <a:spcAft>
                <a:spcPts val="0"/>
              </a:spcAft>
              <a:buClr>
                <a:schemeClr val="accent1"/>
              </a:buClr>
              <a:buSzPts val="1400"/>
              <a:buNone/>
              <a:defRPr>
                <a:solidFill>
                  <a:schemeClr val="accent1"/>
                </a:solidFill>
              </a:defRPr>
            </a:lvl3pPr>
            <a:lvl4pPr lvl="3" algn="ctr" rtl="0">
              <a:lnSpc>
                <a:spcPct val="100000"/>
              </a:lnSpc>
              <a:spcBef>
                <a:spcPts val="1600"/>
              </a:spcBef>
              <a:spcAft>
                <a:spcPts val="0"/>
              </a:spcAft>
              <a:buClr>
                <a:schemeClr val="accent1"/>
              </a:buClr>
              <a:buSzPts val="1400"/>
              <a:buNone/>
              <a:defRPr>
                <a:solidFill>
                  <a:schemeClr val="accent1"/>
                </a:solidFill>
              </a:defRPr>
            </a:lvl4pPr>
            <a:lvl5pPr lvl="4" algn="ctr" rtl="0">
              <a:lnSpc>
                <a:spcPct val="100000"/>
              </a:lnSpc>
              <a:spcBef>
                <a:spcPts val="1600"/>
              </a:spcBef>
              <a:spcAft>
                <a:spcPts val="0"/>
              </a:spcAft>
              <a:buClr>
                <a:schemeClr val="accent1"/>
              </a:buClr>
              <a:buSzPts val="1400"/>
              <a:buNone/>
              <a:defRPr>
                <a:solidFill>
                  <a:schemeClr val="accent1"/>
                </a:solidFill>
              </a:defRPr>
            </a:lvl5pPr>
            <a:lvl6pPr lvl="5" algn="ctr" rtl="0">
              <a:lnSpc>
                <a:spcPct val="100000"/>
              </a:lnSpc>
              <a:spcBef>
                <a:spcPts val="1600"/>
              </a:spcBef>
              <a:spcAft>
                <a:spcPts val="0"/>
              </a:spcAft>
              <a:buClr>
                <a:schemeClr val="accent1"/>
              </a:buClr>
              <a:buSzPts val="1400"/>
              <a:buNone/>
              <a:defRPr>
                <a:solidFill>
                  <a:schemeClr val="accent1"/>
                </a:solidFill>
              </a:defRPr>
            </a:lvl6pPr>
            <a:lvl7pPr lvl="6" algn="ctr" rtl="0">
              <a:lnSpc>
                <a:spcPct val="100000"/>
              </a:lnSpc>
              <a:spcBef>
                <a:spcPts val="1600"/>
              </a:spcBef>
              <a:spcAft>
                <a:spcPts val="0"/>
              </a:spcAft>
              <a:buClr>
                <a:schemeClr val="accent1"/>
              </a:buClr>
              <a:buSzPts val="1400"/>
              <a:buNone/>
              <a:defRPr>
                <a:solidFill>
                  <a:schemeClr val="accent1"/>
                </a:solidFill>
              </a:defRPr>
            </a:lvl7pPr>
            <a:lvl8pPr lvl="7" algn="ctr" rtl="0">
              <a:lnSpc>
                <a:spcPct val="100000"/>
              </a:lnSpc>
              <a:spcBef>
                <a:spcPts val="1600"/>
              </a:spcBef>
              <a:spcAft>
                <a:spcPts val="0"/>
              </a:spcAft>
              <a:buClr>
                <a:schemeClr val="accent1"/>
              </a:buClr>
              <a:buSzPts val="1400"/>
              <a:buNone/>
              <a:defRPr>
                <a:solidFill>
                  <a:schemeClr val="accent1"/>
                </a:solidFill>
              </a:defRPr>
            </a:lvl8pPr>
            <a:lvl9pPr lvl="8" algn="ctr" rtl="0">
              <a:lnSpc>
                <a:spcPct val="100000"/>
              </a:lnSpc>
              <a:spcBef>
                <a:spcPts val="1600"/>
              </a:spcBef>
              <a:spcAft>
                <a:spcPts val="1600"/>
              </a:spcAft>
              <a:buClr>
                <a:schemeClr val="accent1"/>
              </a:buClr>
              <a:buSzPts val="1400"/>
              <a:buNone/>
              <a:defRPr>
                <a:solidFill>
                  <a:schemeClr val="accent1"/>
                </a:solidFill>
              </a:defRPr>
            </a:lvl9pPr>
          </a:lstStyle>
          <a:p>
            <a:endParaRPr/>
          </a:p>
        </p:txBody>
      </p:sp>
      <p:grpSp>
        <p:nvGrpSpPr>
          <p:cNvPr id="715" name="Google Shape;715;p15"/>
          <p:cNvGrpSpPr/>
          <p:nvPr/>
        </p:nvGrpSpPr>
        <p:grpSpPr>
          <a:xfrm>
            <a:off x="4209950" y="4513500"/>
            <a:ext cx="6200525" cy="2799300"/>
            <a:chOff x="1471775" y="893613"/>
            <a:chExt cx="6200525" cy="2799300"/>
          </a:xfrm>
        </p:grpSpPr>
        <p:sp>
          <p:nvSpPr>
            <p:cNvPr id="716" name="Google Shape;716;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5"/>
            <p:cNvGrpSpPr/>
            <p:nvPr/>
          </p:nvGrpSpPr>
          <p:grpSpPr>
            <a:xfrm>
              <a:off x="6928725" y="1072563"/>
              <a:ext cx="525050" cy="117900"/>
              <a:chOff x="7110900" y="450050"/>
              <a:chExt cx="525050" cy="117900"/>
            </a:xfrm>
          </p:grpSpPr>
          <p:sp>
            <p:nvSpPr>
              <p:cNvPr id="719" name="Google Shape;719;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15"/>
          <p:cNvSpPr/>
          <p:nvPr/>
        </p:nvSpPr>
        <p:spPr>
          <a:xfrm>
            <a:off x="8094888" y="43522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15"/>
          <p:cNvGrpSpPr/>
          <p:nvPr/>
        </p:nvGrpSpPr>
        <p:grpSpPr>
          <a:xfrm>
            <a:off x="814825" y="4322163"/>
            <a:ext cx="382675" cy="382675"/>
            <a:chOff x="7940700" y="833750"/>
            <a:chExt cx="382675" cy="382675"/>
          </a:xfrm>
        </p:grpSpPr>
        <p:sp>
          <p:nvSpPr>
            <p:cNvPr id="724" name="Google Shape;724;p1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5"/>
          <p:cNvGrpSpPr/>
          <p:nvPr/>
        </p:nvGrpSpPr>
        <p:grpSpPr>
          <a:xfrm>
            <a:off x="-5593850" y="193100"/>
            <a:ext cx="6200525" cy="2799300"/>
            <a:chOff x="1471775" y="893613"/>
            <a:chExt cx="6200525" cy="2799300"/>
          </a:xfrm>
        </p:grpSpPr>
        <p:sp>
          <p:nvSpPr>
            <p:cNvPr id="727" name="Google Shape;727;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5"/>
            <p:cNvGrpSpPr/>
            <p:nvPr/>
          </p:nvGrpSpPr>
          <p:grpSpPr>
            <a:xfrm>
              <a:off x="6928725" y="1072563"/>
              <a:ext cx="525050" cy="117900"/>
              <a:chOff x="7110900" y="450050"/>
              <a:chExt cx="525050" cy="117900"/>
            </a:xfrm>
          </p:grpSpPr>
          <p:sp>
            <p:nvSpPr>
              <p:cNvPr id="730" name="Google Shape;730;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6">
  <p:cSld name="TITLE_AND_BODY_1_1">
    <p:spTree>
      <p:nvGrpSpPr>
        <p:cNvPr id="1" name="Shape 1018"/>
        <p:cNvGrpSpPr/>
        <p:nvPr/>
      </p:nvGrpSpPr>
      <p:grpSpPr>
        <a:xfrm>
          <a:off x="0" y="0"/>
          <a:ext cx="0" cy="0"/>
          <a:chOff x="0" y="0"/>
          <a:chExt cx="0" cy="0"/>
        </a:xfrm>
      </p:grpSpPr>
      <p:grpSp>
        <p:nvGrpSpPr>
          <p:cNvPr id="1019" name="Google Shape;1019;p21"/>
          <p:cNvGrpSpPr/>
          <p:nvPr/>
        </p:nvGrpSpPr>
        <p:grpSpPr>
          <a:xfrm>
            <a:off x="-100" y="0"/>
            <a:ext cx="9144000" cy="5143500"/>
            <a:chOff x="-100" y="0"/>
            <a:chExt cx="9144000" cy="5143500"/>
          </a:xfrm>
        </p:grpSpPr>
        <p:cxnSp>
          <p:nvCxnSpPr>
            <p:cNvPr id="1020" name="Google Shape;1020;p2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1" name="Google Shape;1021;p2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2" name="Google Shape;1022;p2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3" name="Google Shape;1023;p2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4" name="Google Shape;1024;p2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5" name="Google Shape;1025;p2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6" name="Google Shape;1026;p2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7" name="Google Shape;1027;p2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8" name="Google Shape;1028;p2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29" name="Google Shape;1029;p2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0" name="Google Shape;1030;p2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1" name="Google Shape;1031;p2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2" name="Google Shape;1032;p2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3" name="Google Shape;1033;p2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4" name="Google Shape;1034;p2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5" name="Google Shape;1035;p2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6" name="Google Shape;1036;p2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7" name="Google Shape;1037;p2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8" name="Google Shape;1038;p2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39" name="Google Shape;1039;p2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0" name="Google Shape;1040;p2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1" name="Google Shape;1041;p2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2" name="Google Shape;1042;p2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3" name="Google Shape;1043;p2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4" name="Google Shape;1044;p2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45" name="Google Shape;1045;p2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6" name="Google Shape;1046;p2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7" name="Google Shape;1047;p2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8" name="Google Shape;1048;p2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49" name="Google Shape;1049;p2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0" name="Google Shape;1050;p2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1" name="Google Shape;1051;p2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2" name="Google Shape;1052;p2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3" name="Google Shape;1053;p2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4" name="Google Shape;1054;p2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5" name="Google Shape;1055;p2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6" name="Google Shape;1056;p2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7" name="Google Shape;1057;p2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058" name="Google Shape;1058;p2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059" name="Google Shape;1059;p21"/>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61" name="Google Shape;1061;p21"/>
          <p:cNvSpPr txBox="1">
            <a:spLocks noGrp="1"/>
          </p:cNvSpPr>
          <p:nvPr>
            <p:ph type="body" idx="1"/>
          </p:nvPr>
        </p:nvSpPr>
        <p:spPr>
          <a:xfrm>
            <a:off x="720000" y="1264450"/>
            <a:ext cx="7704000" cy="1120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a:latin typeface="Arial" panose="020B0604020202020204" pitchFamily="34" charset="0"/>
                <a:cs typeface="Arial" panose="020B0604020202020204" pitchFamily="34" charset="0"/>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1062" name="Google Shape;1062;p21"/>
          <p:cNvSpPr/>
          <p:nvPr/>
        </p:nvSpPr>
        <p:spPr>
          <a:xfrm>
            <a:off x="8499113" y="7837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21"/>
          <p:cNvGrpSpPr/>
          <p:nvPr/>
        </p:nvGrpSpPr>
        <p:grpSpPr>
          <a:xfrm>
            <a:off x="8472325" y="3803825"/>
            <a:ext cx="382675" cy="382675"/>
            <a:chOff x="977325" y="1958850"/>
            <a:chExt cx="382675" cy="382675"/>
          </a:xfrm>
        </p:grpSpPr>
        <p:sp>
          <p:nvSpPr>
            <p:cNvPr id="1064" name="Google Shape;1064;p21"/>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21"/>
          <p:cNvGrpSpPr/>
          <p:nvPr/>
        </p:nvGrpSpPr>
        <p:grpSpPr>
          <a:xfrm>
            <a:off x="103125" y="635038"/>
            <a:ext cx="382675" cy="382675"/>
            <a:chOff x="7940700" y="833750"/>
            <a:chExt cx="382675" cy="382675"/>
          </a:xfrm>
        </p:grpSpPr>
        <p:sp>
          <p:nvSpPr>
            <p:cNvPr id="1067" name="Google Shape;1067;p2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2"/>
        <p:cNvGrpSpPr/>
        <p:nvPr/>
      </p:nvGrpSpPr>
      <p:grpSpPr>
        <a:xfrm>
          <a:off x="0" y="0"/>
          <a:ext cx="0" cy="0"/>
          <a:chOff x="0" y="0"/>
          <a:chExt cx="0" cy="0"/>
        </a:xfrm>
      </p:grpSpPr>
      <p:grpSp>
        <p:nvGrpSpPr>
          <p:cNvPr id="1203" name="Google Shape;1203;p24"/>
          <p:cNvGrpSpPr/>
          <p:nvPr/>
        </p:nvGrpSpPr>
        <p:grpSpPr>
          <a:xfrm>
            <a:off x="-100" y="0"/>
            <a:ext cx="9144000" cy="5143500"/>
            <a:chOff x="-100" y="0"/>
            <a:chExt cx="9144000" cy="5143500"/>
          </a:xfrm>
        </p:grpSpPr>
        <p:cxnSp>
          <p:nvCxnSpPr>
            <p:cNvPr id="1204" name="Google Shape;1204;p24"/>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5" name="Google Shape;1205;p24"/>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6" name="Google Shape;1206;p24"/>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7" name="Google Shape;1207;p24"/>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8" name="Google Shape;1208;p24"/>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9" name="Google Shape;1209;p24"/>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0" name="Google Shape;1210;p24"/>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1" name="Google Shape;1211;p24"/>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2" name="Google Shape;1212;p24"/>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3" name="Google Shape;1213;p24"/>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4" name="Google Shape;1214;p24"/>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5" name="Google Shape;1215;p24"/>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6" name="Google Shape;1216;p24"/>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7" name="Google Shape;1217;p24"/>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8" name="Google Shape;1218;p24"/>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9" name="Google Shape;1219;p24"/>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0" name="Google Shape;1220;p24"/>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1" name="Google Shape;1221;p24"/>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2" name="Google Shape;1222;p24"/>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3" name="Google Shape;1223;p24"/>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4" name="Google Shape;1224;p24"/>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5" name="Google Shape;1225;p24"/>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6" name="Google Shape;1226;p24"/>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7" name="Google Shape;1227;p24"/>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8" name="Google Shape;1228;p24"/>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9" name="Google Shape;1229;p24"/>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0" name="Google Shape;1230;p24"/>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1" name="Google Shape;1231;p24"/>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2" name="Google Shape;1232;p24"/>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3" name="Google Shape;1233;p24"/>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4" name="Google Shape;1234;p24"/>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5" name="Google Shape;1235;p24"/>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6" name="Google Shape;1236;p24"/>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7" name="Google Shape;1237;p24"/>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8" name="Google Shape;1238;p24"/>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9" name="Google Shape;1239;p24"/>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0" name="Google Shape;1240;p24"/>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1" name="Google Shape;1241;p24"/>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2" name="Google Shape;1242;p24"/>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243" name="Google Shape;1243;p24"/>
          <p:cNvSpPr/>
          <p:nvPr/>
        </p:nvSpPr>
        <p:spPr>
          <a:xfrm>
            <a:off x="174300" y="163950"/>
            <a:ext cx="8795400" cy="1630200"/>
          </a:xfrm>
          <a:prstGeom prst="roundRect">
            <a:avLst>
              <a:gd name="adj" fmla="val 971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45" name="Google Shape;1245;p24"/>
          <p:cNvSpPr txBox="1">
            <a:spLocks noGrp="1"/>
          </p:cNvSpPr>
          <p:nvPr>
            <p:ph type="subTitle" idx="1"/>
          </p:nvPr>
        </p:nvSpPr>
        <p:spPr>
          <a:xfrm>
            <a:off x="877500"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6" name="Google Shape;1246;p24"/>
          <p:cNvSpPr txBox="1">
            <a:spLocks noGrp="1"/>
          </p:cNvSpPr>
          <p:nvPr>
            <p:ph type="subTitle" idx="2"/>
          </p:nvPr>
        </p:nvSpPr>
        <p:spPr>
          <a:xfrm>
            <a:off x="3459663"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7" name="Google Shape;1247;p24"/>
          <p:cNvSpPr txBox="1">
            <a:spLocks noGrp="1"/>
          </p:cNvSpPr>
          <p:nvPr>
            <p:ph type="subTitle" idx="3"/>
          </p:nvPr>
        </p:nvSpPr>
        <p:spPr>
          <a:xfrm>
            <a:off x="6041826"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8" name="Google Shape;1248;p24"/>
          <p:cNvSpPr txBox="1">
            <a:spLocks noGrp="1"/>
          </p:cNvSpPr>
          <p:nvPr>
            <p:ph type="subTitle" idx="4"/>
          </p:nvPr>
        </p:nvSpPr>
        <p:spPr>
          <a:xfrm>
            <a:off x="877500"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49" name="Google Shape;1249;p24"/>
          <p:cNvSpPr txBox="1">
            <a:spLocks noGrp="1"/>
          </p:cNvSpPr>
          <p:nvPr>
            <p:ph type="subTitle" idx="5"/>
          </p:nvPr>
        </p:nvSpPr>
        <p:spPr>
          <a:xfrm>
            <a:off x="3459663"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50" name="Google Shape;1250;p24"/>
          <p:cNvSpPr txBox="1">
            <a:spLocks noGrp="1"/>
          </p:cNvSpPr>
          <p:nvPr>
            <p:ph type="subTitle" idx="6"/>
          </p:nvPr>
        </p:nvSpPr>
        <p:spPr>
          <a:xfrm>
            <a:off x="6041826"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251" name="Google Shape;1251;p24"/>
          <p:cNvGrpSpPr/>
          <p:nvPr/>
        </p:nvGrpSpPr>
        <p:grpSpPr>
          <a:xfrm>
            <a:off x="8720325" y="2974638"/>
            <a:ext cx="6200525" cy="2799300"/>
            <a:chOff x="1471775" y="893613"/>
            <a:chExt cx="6200525" cy="2799300"/>
          </a:xfrm>
        </p:grpSpPr>
        <p:sp>
          <p:nvSpPr>
            <p:cNvPr id="1252" name="Google Shape;1252;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4"/>
            <p:cNvGrpSpPr/>
            <p:nvPr/>
          </p:nvGrpSpPr>
          <p:grpSpPr>
            <a:xfrm>
              <a:off x="6928725" y="1072563"/>
              <a:ext cx="525050" cy="117900"/>
              <a:chOff x="7110900" y="450050"/>
              <a:chExt cx="525050" cy="117900"/>
            </a:xfrm>
          </p:grpSpPr>
          <p:sp>
            <p:nvSpPr>
              <p:cNvPr id="1255" name="Google Shape;1255;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8" name="Google Shape;1258;p24"/>
          <p:cNvGrpSpPr/>
          <p:nvPr/>
        </p:nvGrpSpPr>
        <p:grpSpPr>
          <a:xfrm>
            <a:off x="-5866150" y="3422963"/>
            <a:ext cx="6200525" cy="2799300"/>
            <a:chOff x="1471775" y="893613"/>
            <a:chExt cx="6200525" cy="2799300"/>
          </a:xfrm>
        </p:grpSpPr>
        <p:sp>
          <p:nvSpPr>
            <p:cNvPr id="1259" name="Google Shape;1259;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4"/>
            <p:cNvGrpSpPr/>
            <p:nvPr/>
          </p:nvGrpSpPr>
          <p:grpSpPr>
            <a:xfrm>
              <a:off x="6928725" y="1072563"/>
              <a:ext cx="525050" cy="117900"/>
              <a:chOff x="7110900" y="450050"/>
              <a:chExt cx="525050" cy="117900"/>
            </a:xfrm>
          </p:grpSpPr>
          <p:sp>
            <p:nvSpPr>
              <p:cNvPr id="1262" name="Google Shape;1262;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5" name="Google Shape;1265;p24"/>
          <p:cNvSpPr/>
          <p:nvPr/>
        </p:nvSpPr>
        <p:spPr>
          <a:xfrm>
            <a:off x="4362788" y="4661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4"/>
          <p:cNvGrpSpPr/>
          <p:nvPr/>
        </p:nvGrpSpPr>
        <p:grpSpPr>
          <a:xfrm>
            <a:off x="137450" y="2650475"/>
            <a:ext cx="382675" cy="382675"/>
            <a:chOff x="977325" y="1958850"/>
            <a:chExt cx="382675" cy="382675"/>
          </a:xfrm>
        </p:grpSpPr>
        <p:sp>
          <p:nvSpPr>
            <p:cNvPr id="1267" name="Google Shape;1267;p24"/>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8720325" y="2047188"/>
            <a:ext cx="382675" cy="382675"/>
            <a:chOff x="7940700" y="833750"/>
            <a:chExt cx="382675" cy="382675"/>
          </a:xfrm>
        </p:grpSpPr>
        <p:sp>
          <p:nvSpPr>
            <p:cNvPr id="1270" name="Google Shape;1270;p2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5_1_1">
    <p:spTree>
      <p:nvGrpSpPr>
        <p:cNvPr id="1" name="Shape 1419"/>
        <p:cNvGrpSpPr/>
        <p:nvPr/>
      </p:nvGrpSpPr>
      <p:grpSpPr>
        <a:xfrm>
          <a:off x="0" y="0"/>
          <a:ext cx="0" cy="0"/>
          <a:chOff x="0" y="0"/>
          <a:chExt cx="0" cy="0"/>
        </a:xfrm>
      </p:grpSpPr>
      <p:grpSp>
        <p:nvGrpSpPr>
          <p:cNvPr id="1420" name="Google Shape;1420;p27"/>
          <p:cNvGrpSpPr/>
          <p:nvPr/>
        </p:nvGrpSpPr>
        <p:grpSpPr>
          <a:xfrm>
            <a:off x="-100" y="0"/>
            <a:ext cx="9144000" cy="5143500"/>
            <a:chOff x="-100" y="0"/>
            <a:chExt cx="9144000" cy="5143500"/>
          </a:xfrm>
        </p:grpSpPr>
        <p:cxnSp>
          <p:nvCxnSpPr>
            <p:cNvPr id="1421" name="Google Shape;1421;p27"/>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2" name="Google Shape;1422;p27"/>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3" name="Google Shape;1423;p27"/>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4" name="Google Shape;1424;p27"/>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5" name="Google Shape;1425;p27"/>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6" name="Google Shape;1426;p27"/>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7" name="Google Shape;1427;p27"/>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8" name="Google Shape;1428;p27"/>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9" name="Google Shape;1429;p27"/>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0" name="Google Shape;1430;p27"/>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1" name="Google Shape;1431;p27"/>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2" name="Google Shape;1432;p27"/>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3" name="Google Shape;1433;p27"/>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4" name="Google Shape;1434;p27"/>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5" name="Google Shape;1435;p27"/>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6" name="Google Shape;1436;p27"/>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7" name="Google Shape;1437;p27"/>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8" name="Google Shape;1438;p27"/>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9" name="Google Shape;1439;p27"/>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0" name="Google Shape;1440;p27"/>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1" name="Google Shape;1441;p27"/>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2" name="Google Shape;1442;p27"/>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3" name="Google Shape;1443;p27"/>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4" name="Google Shape;1444;p27"/>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5" name="Google Shape;1445;p27"/>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6" name="Google Shape;1446;p27"/>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7" name="Google Shape;1447;p27"/>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8" name="Google Shape;1448;p27"/>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9" name="Google Shape;1449;p27"/>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0" name="Google Shape;1450;p27"/>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1" name="Google Shape;1451;p27"/>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2" name="Google Shape;1452;p27"/>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3" name="Google Shape;1453;p27"/>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4" name="Google Shape;1454;p27"/>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5" name="Google Shape;1455;p27"/>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6" name="Google Shape;1456;p27"/>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7" name="Google Shape;1457;p27"/>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8" name="Google Shape;1458;p27"/>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9" name="Google Shape;1459;p27"/>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460" name="Google Shape;1460;p27"/>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txBox="1">
            <a:spLocks noGrp="1"/>
          </p:cNvSpPr>
          <p:nvPr>
            <p:ph type="title"/>
          </p:nvPr>
        </p:nvSpPr>
        <p:spPr>
          <a:xfrm>
            <a:off x="720000" y="445222"/>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2" name="Google Shape;1462;p27"/>
          <p:cNvSpPr txBox="1">
            <a:spLocks noGrp="1"/>
          </p:cNvSpPr>
          <p:nvPr>
            <p:ph type="subTitle" idx="1"/>
          </p:nvPr>
        </p:nvSpPr>
        <p:spPr>
          <a:xfrm>
            <a:off x="1120500" y="2223638"/>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3" name="Google Shape;1463;p27"/>
          <p:cNvSpPr txBox="1">
            <a:spLocks noGrp="1"/>
          </p:cNvSpPr>
          <p:nvPr>
            <p:ph type="subTitle" idx="2"/>
          </p:nvPr>
        </p:nvSpPr>
        <p:spPr>
          <a:xfrm>
            <a:off x="5948400" y="2223638"/>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4" name="Google Shape;1464;p27"/>
          <p:cNvSpPr txBox="1">
            <a:spLocks noGrp="1"/>
          </p:cNvSpPr>
          <p:nvPr>
            <p:ph type="subTitle" idx="3"/>
          </p:nvPr>
        </p:nvSpPr>
        <p:spPr>
          <a:xfrm>
            <a:off x="1120500" y="3830725"/>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5" name="Google Shape;1465;p27"/>
          <p:cNvSpPr txBox="1">
            <a:spLocks noGrp="1"/>
          </p:cNvSpPr>
          <p:nvPr>
            <p:ph type="subTitle" idx="4"/>
          </p:nvPr>
        </p:nvSpPr>
        <p:spPr>
          <a:xfrm>
            <a:off x="5948400" y="3830725"/>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6" name="Google Shape;1466;p27"/>
          <p:cNvSpPr txBox="1">
            <a:spLocks noGrp="1"/>
          </p:cNvSpPr>
          <p:nvPr>
            <p:ph type="subTitle" idx="5"/>
          </p:nvPr>
        </p:nvSpPr>
        <p:spPr>
          <a:xfrm>
            <a:off x="1120500" y="1587300"/>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7" name="Google Shape;1467;p27"/>
          <p:cNvSpPr txBox="1">
            <a:spLocks noGrp="1"/>
          </p:cNvSpPr>
          <p:nvPr>
            <p:ph type="subTitle" idx="6"/>
          </p:nvPr>
        </p:nvSpPr>
        <p:spPr>
          <a:xfrm>
            <a:off x="1120500" y="3211838"/>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8" name="Google Shape;1468;p27"/>
          <p:cNvSpPr txBox="1">
            <a:spLocks noGrp="1"/>
          </p:cNvSpPr>
          <p:nvPr>
            <p:ph type="subTitle" idx="7"/>
          </p:nvPr>
        </p:nvSpPr>
        <p:spPr>
          <a:xfrm>
            <a:off x="5948400" y="1587300"/>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9" name="Google Shape;1469;p27"/>
          <p:cNvSpPr txBox="1">
            <a:spLocks noGrp="1"/>
          </p:cNvSpPr>
          <p:nvPr>
            <p:ph type="subTitle" idx="8"/>
          </p:nvPr>
        </p:nvSpPr>
        <p:spPr>
          <a:xfrm>
            <a:off x="5948400" y="3211838"/>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470" name="Google Shape;1470;p27"/>
          <p:cNvGrpSpPr/>
          <p:nvPr/>
        </p:nvGrpSpPr>
        <p:grpSpPr>
          <a:xfrm>
            <a:off x="8649750" y="3466330"/>
            <a:ext cx="6200525" cy="2799300"/>
            <a:chOff x="1471775" y="893613"/>
            <a:chExt cx="6200525" cy="2799300"/>
          </a:xfrm>
        </p:grpSpPr>
        <p:sp>
          <p:nvSpPr>
            <p:cNvPr id="1471" name="Google Shape;1471;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27"/>
            <p:cNvGrpSpPr/>
            <p:nvPr/>
          </p:nvGrpSpPr>
          <p:grpSpPr>
            <a:xfrm>
              <a:off x="6928725" y="1072563"/>
              <a:ext cx="525050" cy="117900"/>
              <a:chOff x="7110900" y="450050"/>
              <a:chExt cx="525050" cy="117900"/>
            </a:xfrm>
          </p:grpSpPr>
          <p:sp>
            <p:nvSpPr>
              <p:cNvPr id="1474" name="Google Shape;1474;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7" name="Google Shape;1477;p27"/>
          <p:cNvGrpSpPr/>
          <p:nvPr/>
        </p:nvGrpSpPr>
        <p:grpSpPr>
          <a:xfrm>
            <a:off x="-5722774" y="2146263"/>
            <a:ext cx="6200525" cy="2799300"/>
            <a:chOff x="1471775" y="893613"/>
            <a:chExt cx="6200525" cy="2799300"/>
          </a:xfrm>
        </p:grpSpPr>
        <p:sp>
          <p:nvSpPr>
            <p:cNvPr id="1478" name="Google Shape;1478;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27"/>
            <p:cNvGrpSpPr/>
            <p:nvPr/>
          </p:nvGrpSpPr>
          <p:grpSpPr>
            <a:xfrm>
              <a:off x="6928725" y="1072563"/>
              <a:ext cx="525050" cy="117900"/>
              <a:chOff x="7110900" y="450050"/>
              <a:chExt cx="525050" cy="117900"/>
            </a:xfrm>
          </p:grpSpPr>
          <p:sp>
            <p:nvSpPr>
              <p:cNvPr id="1481" name="Google Shape;1481;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27"/>
          <p:cNvGrpSpPr/>
          <p:nvPr/>
        </p:nvGrpSpPr>
        <p:grpSpPr>
          <a:xfrm>
            <a:off x="4100463" y="4592750"/>
            <a:ext cx="382675" cy="382675"/>
            <a:chOff x="977325" y="1958850"/>
            <a:chExt cx="382675" cy="382675"/>
          </a:xfrm>
        </p:grpSpPr>
        <p:sp>
          <p:nvSpPr>
            <p:cNvPr id="1485" name="Google Shape;1485;p27"/>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7" r:id="rId3"/>
    <p:sldLayoutId id="2147483658" r:id="rId4"/>
    <p:sldLayoutId id="2147483659" r:id="rId5"/>
    <p:sldLayoutId id="2147483661" r:id="rId6"/>
    <p:sldLayoutId id="2147483667" r:id="rId7"/>
    <p:sldLayoutId id="2147483670" r:id="rId8"/>
    <p:sldLayoutId id="2147483673"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59.svg"/><Relationship Id="rId12"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3.gif"/><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slide" Target="slide12.xml"/><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11.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slide" Target="slide11.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708160"/>
          </a:xfrm>
          <a:prstGeom prst="rect">
            <a:avLst/>
          </a:prstGeom>
          <a:noFill/>
        </p:spPr>
        <p:txBody>
          <a:bodyPr wrap="square" rtlCol="0">
            <a:spAutoFit/>
          </a:bodyPr>
          <a:lstStyle/>
          <a:p>
            <a:pPr algn="ctr">
              <a:lnSpc>
                <a:spcPct val="150000"/>
              </a:lnSpc>
            </a:pPr>
            <a:r>
              <a:rPr lang="en-US" sz="3500" b="1" smtClean="0">
                <a:solidFill>
                  <a:srgbClr val="C00000"/>
                </a:solidFill>
              </a:rPr>
              <a:t>VUI MỪNG CHÀO CÁC EM </a:t>
            </a:r>
          </a:p>
          <a:p>
            <a:pPr algn="ctr">
              <a:lnSpc>
                <a:spcPct val="150000"/>
              </a:lnSpc>
            </a:pPr>
            <a:r>
              <a:rPr lang="en-US" sz="3500" b="1" smtClean="0">
                <a:solidFill>
                  <a:srgbClr val="C00000"/>
                </a:solidFill>
              </a:rPr>
              <a:t>ĐẾN BUỔI HỌC NÀY!</a:t>
            </a:r>
            <a:endParaRPr lang="en-US" sz="3500" b="1">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5306"/>
            <a:ext cx="9144000" cy="630942"/>
          </a:xfrm>
          <a:prstGeom prst="rect">
            <a:avLst/>
          </a:prstGeom>
          <a:noFill/>
        </p:spPr>
        <p:txBody>
          <a:bodyPr wrap="square" rtlCol="0">
            <a:spAutoFit/>
          </a:bodyPr>
          <a:lstStyle/>
          <a:p>
            <a:pPr algn="ctr"/>
            <a:r>
              <a:rPr lang="en-US" sz="3500" b="1" smtClean="0"/>
              <a:t>LUYỆN TẬP</a:t>
            </a:r>
            <a:endParaRPr lang="en-US" sz="3500" b="1"/>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8000" y="2495098"/>
            <a:ext cx="2061030" cy="1787300"/>
          </a:xfrm>
          <a:prstGeom prst="rect">
            <a:avLst/>
          </a:prstGeom>
        </p:spPr>
      </p:pic>
      <p:sp>
        <p:nvSpPr>
          <p:cNvPr id="7" name="TextBox 6"/>
          <p:cNvSpPr txBox="1"/>
          <p:nvPr/>
        </p:nvSpPr>
        <p:spPr>
          <a:xfrm>
            <a:off x="614137" y="4282398"/>
            <a:ext cx="1848756" cy="646331"/>
          </a:xfrm>
          <a:prstGeom prst="rect">
            <a:avLst/>
          </a:prstGeom>
          <a:noFill/>
        </p:spPr>
        <p:txBody>
          <a:bodyPr wrap="square" rtlCol="0">
            <a:spAutoFit/>
          </a:bodyPr>
          <a:lstStyle/>
          <a:p>
            <a:pPr algn="ctr">
              <a:lnSpc>
                <a:spcPct val="150000"/>
              </a:lnSpc>
            </a:pPr>
            <a:r>
              <a:rPr lang="vi-VN" sz="1200" i="1"/>
              <a:t>Hình </a:t>
            </a:r>
            <a:r>
              <a:rPr lang="en-US" sz="1200" i="1" smtClean="0"/>
              <a:t>75. Chương trình điều khiển nhân vật mèo</a:t>
            </a:r>
            <a:endParaRPr lang="vi-VN" sz="1200" i="1"/>
          </a:p>
        </p:txBody>
      </p:sp>
      <p:grpSp>
        <p:nvGrpSpPr>
          <p:cNvPr id="8" name="Group 7"/>
          <p:cNvGrpSpPr/>
          <p:nvPr/>
        </p:nvGrpSpPr>
        <p:grpSpPr>
          <a:xfrm>
            <a:off x="3043939" y="1456989"/>
            <a:ext cx="4827315" cy="3148574"/>
            <a:chOff x="5734227" y="1580708"/>
            <a:chExt cx="4827315" cy="3148574"/>
          </a:xfrm>
        </p:grpSpPr>
        <p:sp>
          <p:nvSpPr>
            <p:cNvPr id="9" name="Rounded Rectangle 8"/>
            <p:cNvSpPr/>
            <p:nvPr/>
          </p:nvSpPr>
          <p:spPr>
            <a:xfrm>
              <a:off x="6239665" y="1580708"/>
              <a:ext cx="4321877" cy="3148574"/>
            </a:xfrm>
            <a:prstGeom prst="roundRect">
              <a:avLst>
                <a:gd name="adj" fmla="val 6941"/>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b. Nhân vật thực hiện lần lượt những hành động:</a:t>
              </a:r>
            </a:p>
            <a:p>
              <a:pPr marL="342900" indent="-342900" algn="just">
                <a:lnSpc>
                  <a:spcPct val="150000"/>
                </a:lnSpc>
                <a:buFont typeface="Arial" panose="020B0604020202020204" pitchFamily="34" charset="0"/>
                <a:buChar char="•"/>
              </a:pPr>
              <a:r>
                <a:rPr lang="vi-VN" sz="2000" smtClean="0">
                  <a:solidFill>
                    <a:srgbClr val="000000"/>
                  </a:solidFill>
                </a:rPr>
                <a:t>Di </a:t>
              </a:r>
              <a:r>
                <a:rPr lang="vi-VN" sz="2000">
                  <a:solidFill>
                    <a:srgbClr val="000000"/>
                  </a:solidFill>
                </a:rPr>
                <a:t>chuyển 50 bước.</a:t>
              </a:r>
            </a:p>
            <a:p>
              <a:pPr marL="342900" indent="-342900" algn="just">
                <a:lnSpc>
                  <a:spcPct val="150000"/>
                </a:lnSpc>
                <a:buFont typeface="Arial" panose="020B0604020202020204" pitchFamily="34" charset="0"/>
                <a:buChar char="•"/>
              </a:pPr>
              <a:r>
                <a:rPr lang="vi-VN" sz="2000" smtClean="0">
                  <a:solidFill>
                    <a:srgbClr val="000000"/>
                  </a:solidFill>
                </a:rPr>
                <a:t>Nói </a:t>
              </a:r>
              <a:r>
                <a:rPr lang="vi-VN" sz="2000">
                  <a:solidFill>
                    <a:srgbClr val="000000"/>
                  </a:solidFill>
                </a:rPr>
                <a:t>“Xin chào bạn!” trong 2 giây.</a:t>
              </a:r>
            </a:p>
            <a:p>
              <a:pPr marL="342900" indent="-342900" algn="just">
                <a:lnSpc>
                  <a:spcPct val="150000"/>
                </a:lnSpc>
                <a:buFont typeface="Arial" panose="020B0604020202020204" pitchFamily="34" charset="0"/>
                <a:buChar char="•"/>
              </a:pPr>
              <a:r>
                <a:rPr lang="vi-VN" sz="2000" smtClean="0">
                  <a:solidFill>
                    <a:srgbClr val="000000"/>
                  </a:solidFill>
                </a:rPr>
                <a:t>Thay </a:t>
              </a:r>
              <a:r>
                <a:rPr lang="vi-VN" sz="2000">
                  <a:solidFill>
                    <a:srgbClr val="000000"/>
                  </a:solidFill>
                </a:rPr>
                <a:t>đổi động tác.</a:t>
              </a:r>
            </a:p>
            <a:p>
              <a:pPr marL="342900" indent="-342900" algn="just">
                <a:lnSpc>
                  <a:spcPct val="150000"/>
                </a:lnSpc>
                <a:buFont typeface="Arial" panose="020B0604020202020204" pitchFamily="34" charset="0"/>
                <a:buChar char="•"/>
              </a:pPr>
              <a:r>
                <a:rPr lang="vi-VN" sz="2000" smtClean="0">
                  <a:solidFill>
                    <a:srgbClr val="000000"/>
                  </a:solidFill>
                </a:rPr>
                <a:t>Nói </a:t>
              </a:r>
              <a:r>
                <a:rPr lang="vi-VN" sz="2000">
                  <a:solidFill>
                    <a:srgbClr val="000000"/>
                  </a:solidFill>
                </a:rPr>
                <a:t>“Chúc bạn vui vẻ!”. </a:t>
              </a:r>
            </a:p>
          </p:txBody>
        </p:sp>
        <p:sp>
          <p:nvSpPr>
            <p:cNvPr id="10" name="Right Arrow 9"/>
            <p:cNvSpPr/>
            <p:nvPr/>
          </p:nvSpPr>
          <p:spPr>
            <a:xfrm>
              <a:off x="5734227" y="2981877"/>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1308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6" name="1">
            <a:hlinkClick r:id="rId4" action="ppaction://hlinksldjump"/>
            <a:extLst>
              <a:ext uri="{FF2B5EF4-FFF2-40B4-BE49-F238E27FC236}">
                <a16:creationId xmlns:a16="http://schemas.microsoft.com/office/drawing/2014/main" id="{037E40D2-4335-948C-6709-9EFCEA0CB346}"/>
              </a:ext>
            </a:extLst>
          </p:cNvPr>
          <p:cNvSpPr/>
          <p:nvPr/>
        </p:nvSpPr>
        <p:spPr>
          <a:xfrm>
            <a:off x="1682300"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1" name="n">
            <a:extLst>
              <a:ext uri="{FF2B5EF4-FFF2-40B4-BE49-F238E27FC236}">
                <a16:creationId xmlns:a16="http://schemas.microsoft.com/office/drawing/2014/main" id="{C49AEAD0-2131-7664-9929-1FE77101C9B6}"/>
              </a:ext>
            </a:extLst>
          </p:cNvPr>
          <p:cNvSpPr/>
          <p:nvPr/>
        </p:nvSpPr>
        <p:spPr>
          <a:xfrm>
            <a:off x="1569762" y="26425"/>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2">
            <a:hlinkClick r:id="rId8" action="ppaction://hlinksldjump"/>
            <a:extLst>
              <a:ext uri="{FF2B5EF4-FFF2-40B4-BE49-F238E27FC236}">
                <a16:creationId xmlns:a16="http://schemas.microsoft.com/office/drawing/2014/main" id="{AC263916-DF54-4055-9891-9935925FF242}"/>
              </a:ext>
            </a:extLst>
          </p:cNvPr>
          <p:cNvSpPr/>
          <p:nvPr/>
        </p:nvSpPr>
        <p:spPr>
          <a:xfrm>
            <a:off x="3079313" y="-10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4" name="3">
            <a:hlinkClick r:id="" action="ppaction://noaction"/>
            <a:extLst>
              <a:ext uri="{FF2B5EF4-FFF2-40B4-BE49-F238E27FC236}">
                <a16:creationId xmlns:a16="http://schemas.microsoft.com/office/drawing/2014/main" id="{FAA8292C-830F-C8C3-11E4-B5B24DA428F7}"/>
              </a:ext>
            </a:extLst>
          </p:cNvPr>
          <p:cNvSpPr/>
          <p:nvPr/>
        </p:nvSpPr>
        <p:spPr>
          <a:xfrm>
            <a:off x="4500928"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5" name="4">
            <a:hlinkClick r:id="" action="ppaction://noaction"/>
            <a:extLst>
              <a:ext uri="{FF2B5EF4-FFF2-40B4-BE49-F238E27FC236}">
                <a16:creationId xmlns:a16="http://schemas.microsoft.com/office/drawing/2014/main" id="{BF9F9E35-4CE3-6B6F-938C-0277736E71E9}"/>
              </a:ext>
            </a:extLst>
          </p:cNvPr>
          <p:cNvSpPr/>
          <p:nvPr/>
        </p:nvSpPr>
        <p:spPr>
          <a:xfrm>
            <a:off x="5897941" y="1648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VN" sz="700" dirty="0"/>
          </a:p>
        </p:txBody>
      </p:sp>
      <p:sp>
        <p:nvSpPr>
          <p:cNvPr id="16" name="5">
            <a:hlinkClick r:id="rId9" action="ppaction://hlinksldjump"/>
            <a:extLst>
              <a:ext uri="{FF2B5EF4-FFF2-40B4-BE49-F238E27FC236}">
                <a16:creationId xmlns:a16="http://schemas.microsoft.com/office/drawing/2014/main" id="{802B26C5-17C6-14FC-9462-80C9C7F157FB}"/>
              </a:ext>
            </a:extLst>
          </p:cNvPr>
          <p:cNvSpPr/>
          <p:nvPr/>
        </p:nvSpPr>
        <p:spPr>
          <a:xfrm>
            <a:off x="7194113" y="-17821"/>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7" name="đ">
            <a:extLst>
              <a:ext uri="{FF2B5EF4-FFF2-40B4-BE49-F238E27FC236}">
                <a16:creationId xmlns:a16="http://schemas.microsoft.com/office/drawing/2014/main" id="{85802181-61A4-6FD7-EB85-83FF0ED0BC27}"/>
              </a:ext>
            </a:extLst>
          </p:cNvPr>
          <p:cNvSpPr/>
          <p:nvPr/>
        </p:nvSpPr>
        <p:spPr>
          <a:xfrm>
            <a:off x="0" y="586175"/>
            <a:ext cx="1790700" cy="4557325"/>
          </a:xfrm>
          <a:custGeom>
            <a:avLst/>
            <a:gdLst/>
            <a:ahLst/>
            <a:cxnLst/>
            <a:rect l="l" t="t" r="r" b="b"/>
            <a:pathLst>
              <a:path w="2668108" h="3741889">
                <a:moveTo>
                  <a:pt x="0" y="0"/>
                </a:moveTo>
                <a:lnTo>
                  <a:pt x="2668108" y="0"/>
                </a:lnTo>
                <a:lnTo>
                  <a:pt x="2668108" y="3741890"/>
                </a:lnTo>
                <a:lnTo>
                  <a:pt x="0" y="3741890"/>
                </a:lnTo>
                <a:lnTo>
                  <a:pt x="0" y="0"/>
                </a:lnTo>
                <a:close/>
              </a:path>
            </a:pathLst>
          </a:custGeom>
          <a:blipFill>
            <a:blip r:embed="rId10"/>
            <a:stretch>
              <a:fillRect l="476" t="-125" r="-82261"/>
            </a:stretch>
          </a:blipFill>
        </p:spPr>
        <p:txBody>
          <a:bodyPr/>
          <a:lstStyle/>
          <a:p>
            <a:endParaRPr lang="en-VN" sz="700" dirty="0"/>
          </a:p>
        </p:txBody>
      </p:sp>
      <p:sp>
        <p:nvSpPr>
          <p:cNvPr id="18" name="n">
            <a:extLst>
              <a:ext uri="{FF2B5EF4-FFF2-40B4-BE49-F238E27FC236}">
                <a16:creationId xmlns:a16="http://schemas.microsoft.com/office/drawing/2014/main" id="{686A23F8-626B-832C-517C-12F93FC1282B}"/>
              </a:ext>
            </a:extLst>
          </p:cNvPr>
          <p:cNvSpPr/>
          <p:nvPr/>
        </p:nvSpPr>
        <p:spPr>
          <a:xfrm>
            <a:off x="2887222" y="79332"/>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n">
            <a:extLst>
              <a:ext uri="{FF2B5EF4-FFF2-40B4-BE49-F238E27FC236}">
                <a16:creationId xmlns:a16="http://schemas.microsoft.com/office/drawing/2014/main" id="{BF642F8B-ADD8-75BD-576A-96FCEBE554BE}"/>
              </a:ext>
            </a:extLst>
          </p:cNvPr>
          <p:cNvSpPr/>
          <p:nvPr/>
        </p:nvSpPr>
        <p:spPr>
          <a:xfrm>
            <a:off x="4291694" y="97047"/>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n">
            <a:extLst>
              <a:ext uri="{FF2B5EF4-FFF2-40B4-BE49-F238E27FC236}">
                <a16:creationId xmlns:a16="http://schemas.microsoft.com/office/drawing/2014/main" id="{70F1A94F-EDA4-394A-6BF0-7358825E737A}"/>
              </a:ext>
            </a:extLst>
          </p:cNvPr>
          <p:cNvSpPr/>
          <p:nvPr/>
        </p:nvSpPr>
        <p:spPr>
          <a:xfrm>
            <a:off x="5722681"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1" name="n">
            <a:extLst>
              <a:ext uri="{FF2B5EF4-FFF2-40B4-BE49-F238E27FC236}">
                <a16:creationId xmlns:a16="http://schemas.microsoft.com/office/drawing/2014/main" id="{F931CFBB-3E42-12EE-AE07-45EB874D0BEA}"/>
              </a:ext>
            </a:extLst>
          </p:cNvPr>
          <p:cNvSpPr/>
          <p:nvPr/>
        </p:nvSpPr>
        <p:spPr>
          <a:xfrm>
            <a:off x="7104423"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22" name="Picture 27">
            <a:extLst>
              <a:ext uri="{FF2B5EF4-FFF2-40B4-BE49-F238E27FC236}">
                <a16:creationId xmlns:a16="http://schemas.microsoft.com/office/drawing/2014/main" id="{752E6336-6CC1-5C44-5E3E-5A4D4A8FCADA}"/>
              </a:ext>
            </a:extLst>
          </p:cNvPr>
          <p:cNvPicPr>
            <a:picLocks noChangeAspect="1"/>
          </p:cNvPicPr>
          <p:nvPr/>
        </p:nvPicPr>
        <p:blipFill>
          <a:blip r:embed="rId11"/>
          <a:srcRect/>
          <a:stretch>
            <a:fillRect/>
          </a:stretch>
        </p:blipFill>
        <p:spPr>
          <a:xfrm>
            <a:off x="4560687" y="-61525"/>
            <a:ext cx="5087472" cy="5271992"/>
          </a:xfrm>
          <a:prstGeom prst="rect">
            <a:avLst/>
          </a:prstGeom>
        </p:spPr>
      </p:pic>
      <p:pic>
        <p:nvPicPr>
          <p:cNvPr id="1026" name="Picture 2" descr="https://cdn-icons-png.flaticon.com/128/9812/9812561.png">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2437" y="4102100"/>
            <a:ext cx="821564" cy="82156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10624" y="2078182"/>
            <a:ext cx="4262965" cy="1911927"/>
          </a:xfrm>
          <a:prstGeom prst="roundRect">
            <a:avLst/>
          </a:prstGeom>
          <a:solidFill>
            <a:schemeClr val="accent6"/>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rgbClr val="000000"/>
                </a:solidFill>
              </a:rPr>
              <a:t>TRÒ CHƠI </a:t>
            </a:r>
          </a:p>
          <a:p>
            <a:pPr algn="ctr">
              <a:lnSpc>
                <a:spcPct val="150000"/>
              </a:lnSpc>
            </a:pPr>
            <a:r>
              <a:rPr lang="en-US" sz="3500" b="1" smtClean="0">
                <a:solidFill>
                  <a:srgbClr val="000000"/>
                </a:solidFill>
              </a:rPr>
              <a:t>ĐẬP BÓNG</a:t>
            </a:r>
            <a:endParaRPr lang="en-US" sz="3500" b="1">
              <a:solidFill>
                <a:srgbClr val="000000"/>
              </a:solidFill>
            </a:endParaRPr>
          </a:p>
        </p:txBody>
      </p:sp>
    </p:spTree>
    <p:extLst>
      <p:ext uri="{BB962C8B-B14F-4D97-AF65-F5344CB8AC3E}">
        <p14:creationId xmlns:p14="http://schemas.microsoft.com/office/powerpoint/2010/main" val="23802251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500"/>
                                        <p:tgtEl>
                                          <p:spTgt spid="2">
                                            <p:txEl>
                                              <p:pRg st="0" end="0"/>
                                            </p:txEl>
                                          </p:spTgt>
                                        </p:tgtEl>
                                      </p:cBhvr>
                                    </p:animEffect>
                                    <p:anim calcmode="lin" valueType="num">
                                      <p:cBhvr>
                                        <p:cTn id="15" dur="500"/>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 decel="100000"/>
                                        <p:tgtEl>
                                          <p:spTgt spid="2">
                                            <p:txEl>
                                              <p:pRg st="0" end="0"/>
                                            </p:txEl>
                                          </p:spTgt>
                                        </p:tgtEl>
                                        <p:attrNameLst>
                                          <p:attrName>ppt_y</p:attrName>
                                        </p:attrNameLst>
                                      </p:cBhvr>
                                      <p:tavLst>
                                        <p:tav tm="0">
                                          <p:val>
                                            <p:strVal val="ppt_y"/>
                                          </p:val>
                                        </p:tav>
                                        <p:tav tm="100000">
                                          <p:val>
                                            <p:strVal val="ppt_y-.03"/>
                                          </p:val>
                                        </p:tav>
                                      </p:tavLst>
                                    </p:anim>
                                    <p:anim calcmode="lin" valueType="num">
                                      <p:cBhvr>
                                        <p:cTn id="17" dur="450" accel="100000">
                                          <p:stCondLst>
                                            <p:cond delay="50"/>
                                          </p:stCondLst>
                                        </p:cTn>
                                        <p:tgtEl>
                                          <p:spTgt spid="2">
                                            <p:txEl>
                                              <p:pRg st="0" end="0"/>
                                            </p:txEl>
                                          </p:spTgt>
                                        </p:tgtEl>
                                        <p:attrNameLst>
                                          <p:attrName>ppt_y</p:attrName>
                                        </p:attrNameLst>
                                      </p:cBhvr>
                                      <p:tavLst>
                                        <p:tav tm="0">
                                          <p:val>
                                            <p:strVal val="ppt_y"/>
                                          </p:val>
                                        </p:tav>
                                        <p:tav tm="100000">
                                          <p:val>
                                            <p:strVal val="ppt_y+1"/>
                                          </p:val>
                                        </p:tav>
                                      </p:tavLst>
                                    </p:anim>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37" presetClass="exit" presetSubtype="0" fill="hold" grpId="0" nodeType="withEffect">
                                  <p:stCondLst>
                                    <p:cond delay="0"/>
                                  </p:stCondLst>
                                  <p:childTnLst>
                                    <p:animEffect transition="out" filter="fade">
                                      <p:cBhvr>
                                        <p:cTn id="20" dur="500"/>
                                        <p:tgtEl>
                                          <p:spTgt spid="2">
                                            <p:txEl>
                                              <p:pRg st="1" end="1"/>
                                            </p:txEl>
                                          </p:spTgt>
                                        </p:tgtEl>
                                      </p:cBhvr>
                                    </p:animEffect>
                                    <p:anim calcmode="lin" valueType="num">
                                      <p:cBhvr>
                                        <p:cTn id="21" dur="500"/>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 decel="100000"/>
                                        <p:tgtEl>
                                          <p:spTgt spid="2">
                                            <p:txEl>
                                              <p:pRg st="1" end="1"/>
                                            </p:txEl>
                                          </p:spTgt>
                                        </p:tgtEl>
                                        <p:attrNameLst>
                                          <p:attrName>ppt_y</p:attrName>
                                        </p:attrNameLst>
                                      </p:cBhvr>
                                      <p:tavLst>
                                        <p:tav tm="0">
                                          <p:val>
                                            <p:strVal val="ppt_y"/>
                                          </p:val>
                                        </p:tav>
                                        <p:tav tm="100000">
                                          <p:val>
                                            <p:strVal val="ppt_y-.03"/>
                                          </p:val>
                                        </p:tav>
                                      </p:tavLst>
                                    </p:anim>
                                    <p:anim calcmode="lin" valueType="num">
                                      <p:cBhvr>
                                        <p:cTn id="23" dur="450" accel="100000">
                                          <p:stCondLst>
                                            <p:cond delay="50"/>
                                          </p:stCondLst>
                                        </p:cTn>
                                        <p:tgtEl>
                                          <p:spTgt spid="2">
                                            <p:txEl>
                                              <p:pRg st="1" end="1"/>
                                            </p:txEl>
                                          </p:spTgt>
                                        </p:tgtEl>
                                        <p:attrNameLst>
                                          <p:attrName>ppt_y</p:attrName>
                                        </p:attrNameLst>
                                      </p:cBhvr>
                                      <p:tavLst>
                                        <p:tav tm="0">
                                          <p:val>
                                            <p:strVal val="ppt_y"/>
                                          </p:val>
                                        </p:tav>
                                        <p:tav tm="100000">
                                          <p:val>
                                            <p:strVal val="ppt_y+1"/>
                                          </p:val>
                                        </p:tav>
                                      </p:tavLst>
                                    </p:anim>
                                    <p:set>
                                      <p:cBhvr>
                                        <p:cTn id="24" dur="1" fill="hold">
                                          <p:stCondLst>
                                            <p:cond delay="499"/>
                                          </p:stCondLst>
                                        </p:cTn>
                                        <p:tgtEl>
                                          <p:spTgt spid="2">
                                            <p:txEl>
                                              <p:pRg st="1" end="1"/>
                                            </p:txEl>
                                          </p:spTgt>
                                        </p:tgtEl>
                                        <p:attrNameLst>
                                          <p:attrName>style.visibility</p:attrName>
                                        </p:attrNameLst>
                                      </p:cBhvr>
                                      <p:to>
                                        <p:strVal val="hidden"/>
                                      </p:to>
                                    </p:set>
                                  </p:childTnLst>
                                </p:cTn>
                              </p:par>
                              <p:par>
                                <p:cTn id="25" presetID="37" presetClass="exit" presetSubtype="0" fill="hold" grpId="0" nodeType="withEffect">
                                  <p:stCondLst>
                                    <p:cond delay="0"/>
                                  </p:stCondLst>
                                  <p:childTnLst>
                                    <p:animEffect transition="out" filter="fade">
                                      <p:cBhvr>
                                        <p:cTn id="26" dur="500"/>
                                        <p:tgtEl>
                                          <p:spTgt spid="2">
                                            <p:bg/>
                                          </p:spTgt>
                                        </p:tgtEl>
                                      </p:cBhvr>
                                    </p:animEffect>
                                    <p:anim calcmode="lin" valueType="num">
                                      <p:cBhvr>
                                        <p:cTn id="27" dur="500"/>
                                        <p:tgtEl>
                                          <p:spTgt spid="2">
                                            <p:bg/>
                                          </p:spTgt>
                                        </p:tgtEl>
                                        <p:attrNameLst>
                                          <p:attrName>ppt_x</p:attrName>
                                        </p:attrNameLst>
                                      </p:cBhvr>
                                      <p:tavLst>
                                        <p:tav tm="0">
                                          <p:val>
                                            <p:strVal val="ppt_x"/>
                                          </p:val>
                                        </p:tav>
                                        <p:tav tm="100000">
                                          <p:val>
                                            <p:strVal val="ppt_x"/>
                                          </p:val>
                                        </p:tav>
                                      </p:tavLst>
                                    </p:anim>
                                    <p:anim calcmode="lin" valueType="num">
                                      <p:cBhvr>
                                        <p:cTn id="28" dur="50" decel="100000"/>
                                        <p:tgtEl>
                                          <p:spTgt spid="2">
                                            <p:bg/>
                                          </p:spTgt>
                                        </p:tgtEl>
                                        <p:attrNameLst>
                                          <p:attrName>ppt_y</p:attrName>
                                        </p:attrNameLst>
                                      </p:cBhvr>
                                      <p:tavLst>
                                        <p:tav tm="0">
                                          <p:val>
                                            <p:strVal val="ppt_y"/>
                                          </p:val>
                                        </p:tav>
                                        <p:tav tm="100000">
                                          <p:val>
                                            <p:strVal val="ppt_y-.03"/>
                                          </p:val>
                                        </p:tav>
                                      </p:tavLst>
                                    </p:anim>
                                    <p:anim calcmode="lin" valueType="num">
                                      <p:cBhvr>
                                        <p:cTn id="29" dur="450" accel="100000">
                                          <p:stCondLst>
                                            <p:cond delay="50"/>
                                          </p:stCondLst>
                                        </p:cTn>
                                        <p:tgtEl>
                                          <p:spTgt spid="2">
                                            <p:bg/>
                                          </p:spTgt>
                                        </p:tgtEl>
                                        <p:attrNameLst>
                                          <p:attrName>ppt_y</p:attrName>
                                        </p:attrNameLst>
                                      </p:cBhvr>
                                      <p:tavLst>
                                        <p:tav tm="0">
                                          <p:val>
                                            <p:strVal val="ppt_y"/>
                                          </p:val>
                                        </p:tav>
                                        <p:tav tm="100000">
                                          <p:val>
                                            <p:strVal val="ppt_y+1"/>
                                          </p:val>
                                        </p:tav>
                                      </p:tavLst>
                                    </p:anim>
                                    <p:set>
                                      <p:cBhvr>
                                        <p:cTn id="30" dur="1" fill="hold">
                                          <p:stCondLst>
                                            <p:cond delay="4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37" presetClass="exit" presetSubtype="0" fill="hold" nodeType="after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 decel="100000"/>
                                        <p:tgtEl>
                                          <p:spTgt spid="11"/>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1"/>
                                        </p:tgtEl>
                                        <p:attrNameLst>
                                          <p:attrName>ppt_y</p:attrName>
                                        </p:attrNameLst>
                                      </p:cBhvr>
                                      <p:tavLst>
                                        <p:tav tm="0">
                                          <p:val>
                                            <p:strVal val="ppt_y"/>
                                          </p:val>
                                        </p:tav>
                                        <p:tav tm="100000">
                                          <p:val>
                                            <p:strVal val="ppt_y+1"/>
                                          </p:val>
                                        </p:tav>
                                      </p:tavLst>
                                    </p:anim>
                                    <p:set>
                                      <p:cBhvr>
                                        <p:cTn id="50" dur="1" fill="hold">
                                          <p:stCondLst>
                                            <p:cond delay="999"/>
                                          </p:stCondLst>
                                        </p:cTn>
                                        <p:tgtEl>
                                          <p:spTgt spid="11"/>
                                        </p:tgtEl>
                                        <p:attrNameLst>
                                          <p:attrName>style.visibility</p:attrName>
                                        </p:attrNameLst>
                                      </p:cBhvr>
                                      <p:to>
                                        <p:strVal val="hidden"/>
                                      </p:to>
                                    </p:set>
                                  </p:childTnLst>
                                </p:cTn>
                              </p:par>
                            </p:childTnLst>
                          </p:cTn>
                        </p:par>
                        <p:par>
                          <p:cTn id="51" fill="hold">
                            <p:stCondLst>
                              <p:cond delay="1500"/>
                            </p:stCondLst>
                            <p:childTnLst>
                              <p:par>
                                <p:cTn id="52" presetID="0" presetClass="path" presetSubtype="0" accel="50000" decel="50000" fill="hold" grpId="0" nodeType="afterEffect">
                                  <p:stCondLst>
                                    <p:cond delay="0"/>
                                  </p:stCondLst>
                                  <p:childTnLst>
                                    <p:animMotion origin="layout" path="M 0.00312 0.03195 L 0.10529 -0.0199 " pathEditMode="relative" rAng="0" ptsTypes="AA">
                                      <p:cBhvr>
                                        <p:cTn id="53" dur="1000" fill="hold"/>
                                        <p:tgtEl>
                                          <p:spTgt spid="17"/>
                                        </p:tgtEl>
                                        <p:attrNameLst>
                                          <p:attrName>ppt_x</p:attrName>
                                          <p:attrName>ppt_y</p:attrName>
                                        </p:attrNameLst>
                                      </p:cBhvr>
                                      <p:rCtr x="5104" y="-2593"/>
                                    </p:animMotion>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500"/>
                            </p:stCondLst>
                            <p:childTnLst>
                              <p:par>
                                <p:cTn id="68" presetID="37" presetClass="exit" presetSubtype="0" fill="hold" nodeType="afterEffect">
                                  <p:stCondLst>
                                    <p:cond delay="0"/>
                                  </p:stCondLst>
                                  <p:childTnLst>
                                    <p:animEffect transition="out" filter="fade">
                                      <p:cBhvr>
                                        <p:cTn id="69" dur="1000"/>
                                        <p:tgtEl>
                                          <p:spTgt spid="18"/>
                                        </p:tgtEl>
                                      </p:cBhvr>
                                    </p:animEffect>
                                    <p:anim calcmode="lin" valueType="num">
                                      <p:cBhvr>
                                        <p:cTn id="70" dur="1000"/>
                                        <p:tgtEl>
                                          <p:spTgt spid="18"/>
                                        </p:tgtEl>
                                        <p:attrNameLst>
                                          <p:attrName>ppt_x</p:attrName>
                                        </p:attrNameLst>
                                      </p:cBhvr>
                                      <p:tavLst>
                                        <p:tav tm="0">
                                          <p:val>
                                            <p:strVal val="ppt_x"/>
                                          </p:val>
                                        </p:tav>
                                        <p:tav tm="100000">
                                          <p:val>
                                            <p:strVal val="ppt_x"/>
                                          </p:val>
                                        </p:tav>
                                      </p:tavLst>
                                    </p:anim>
                                    <p:anim calcmode="lin" valueType="num">
                                      <p:cBhvr>
                                        <p:cTn id="71" dur="100" decel="100000"/>
                                        <p:tgtEl>
                                          <p:spTgt spid="1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childTnLst>
                          </p:cTn>
                        </p:par>
                        <p:par>
                          <p:cTn id="74" fill="hold">
                            <p:stCondLst>
                              <p:cond delay="1500"/>
                            </p:stCondLst>
                            <p:childTnLst>
                              <p:par>
                                <p:cTn id="75" presetID="0" presetClass="path" presetSubtype="0" accel="50000" decel="50000" fill="hold" grpId="1" nodeType="afterEffect">
                                  <p:stCondLst>
                                    <p:cond delay="0"/>
                                  </p:stCondLst>
                                  <p:childTnLst>
                                    <p:animMotion origin="layout" path="M 0.10529 -0.01991 L 0.25269 -0.10139 " pathEditMode="relative" rAng="0" ptsTypes="AA">
                                      <p:cBhvr>
                                        <p:cTn id="76" dur="1000" fill="hold"/>
                                        <p:tgtEl>
                                          <p:spTgt spid="17"/>
                                        </p:tgtEl>
                                        <p:attrNameLst>
                                          <p:attrName>ppt_x</p:attrName>
                                          <p:attrName>ppt_y</p:attrName>
                                        </p:attrNameLst>
                                      </p:cBhvr>
                                      <p:rCtr x="7370" y="-4074"/>
                                    </p:animMotion>
                                  </p:childTnLst>
                                </p:cTn>
                              </p:par>
                            </p:childTnLst>
                          </p:cTn>
                        </p:par>
                      </p:childTnLst>
                    </p:cTn>
                  </p:par>
                </p:childTnLst>
              </p:cTn>
              <p:nextCondLst>
                <p:cond evt="onClick" delay="0">
                  <p:tgtEl>
                    <p:spTgt spid="13"/>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500"/>
                            </p:stCondLst>
                            <p:childTnLst>
                              <p:par>
                                <p:cTn id="91" presetID="37" presetClass="exit" presetSubtype="0" fill="hold" nodeType="after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cTn>
                              </p:par>
                            </p:childTnLst>
                          </p:cTn>
                        </p:par>
                        <p:par>
                          <p:cTn id="97" fill="hold">
                            <p:stCondLst>
                              <p:cond delay="1500"/>
                            </p:stCondLst>
                            <p:childTnLst>
                              <p:par>
                                <p:cTn id="98" presetID="0" presetClass="path" presetSubtype="0" accel="50000" decel="50000" fill="hold" grpId="2" nodeType="afterEffect">
                                  <p:stCondLst>
                                    <p:cond delay="0"/>
                                  </p:stCondLst>
                                  <p:childTnLst>
                                    <p:animMotion origin="layout" path="M 0.25269 -0.10138 L 0.36041 -0.05694 " pathEditMode="relative" rAng="0" ptsTypes="AA">
                                      <p:cBhvr>
                                        <p:cTn id="99" dur="1000" fill="hold"/>
                                        <p:tgtEl>
                                          <p:spTgt spid="17"/>
                                        </p:tgtEl>
                                        <p:attrNameLst>
                                          <p:attrName>ppt_x</p:attrName>
                                          <p:attrName>ppt_y</p:attrName>
                                        </p:attrNameLst>
                                      </p:cBhvr>
                                      <p:rCtr x="5382" y="2222"/>
                                    </p:animMotion>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5"/>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16"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childTnLst>
                          </p:cTn>
                        </p:par>
                        <p:par>
                          <p:cTn id="113" fill="hold">
                            <p:stCondLst>
                              <p:cond delay="500"/>
                            </p:stCondLst>
                            <p:childTnLst>
                              <p:par>
                                <p:cTn id="114" presetID="37" presetClass="exit" presetSubtype="0" fill="hold" nodeType="afterEffect">
                                  <p:stCondLst>
                                    <p:cond delay="0"/>
                                  </p:stCondLst>
                                  <p:childTnLst>
                                    <p:animEffect transition="out" filter="fade">
                                      <p:cBhvr>
                                        <p:cTn id="115" dur="1000"/>
                                        <p:tgtEl>
                                          <p:spTgt spid="20"/>
                                        </p:tgtEl>
                                      </p:cBhvr>
                                    </p:animEffect>
                                    <p:anim calcmode="lin" valueType="num">
                                      <p:cBhvr>
                                        <p:cTn id="116" dur="1000"/>
                                        <p:tgtEl>
                                          <p:spTgt spid="20"/>
                                        </p:tgtEl>
                                        <p:attrNameLst>
                                          <p:attrName>ppt_x</p:attrName>
                                        </p:attrNameLst>
                                      </p:cBhvr>
                                      <p:tavLst>
                                        <p:tav tm="0">
                                          <p:val>
                                            <p:strVal val="ppt_x"/>
                                          </p:val>
                                        </p:tav>
                                        <p:tav tm="100000">
                                          <p:val>
                                            <p:strVal val="ppt_x"/>
                                          </p:val>
                                        </p:tav>
                                      </p:tavLst>
                                    </p:anim>
                                    <p:anim calcmode="lin" valueType="num">
                                      <p:cBhvr>
                                        <p:cTn id="117" dur="100" decel="100000"/>
                                        <p:tgtEl>
                                          <p:spTgt spid="20"/>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0"/>
                                        </p:tgtEl>
                                        <p:attrNameLst>
                                          <p:attrName>ppt_y</p:attrName>
                                        </p:attrNameLst>
                                      </p:cBhvr>
                                      <p:tavLst>
                                        <p:tav tm="0">
                                          <p:val>
                                            <p:strVal val="ppt_y"/>
                                          </p:val>
                                        </p:tav>
                                        <p:tav tm="100000">
                                          <p:val>
                                            <p:strVal val="ppt_y+1"/>
                                          </p:val>
                                        </p:tav>
                                      </p:tavLst>
                                    </p:anim>
                                    <p:set>
                                      <p:cBhvr>
                                        <p:cTn id="119" dur="1" fill="hold">
                                          <p:stCondLst>
                                            <p:cond delay="999"/>
                                          </p:stCondLst>
                                        </p:cTn>
                                        <p:tgtEl>
                                          <p:spTgt spid="20"/>
                                        </p:tgtEl>
                                        <p:attrNameLst>
                                          <p:attrName>style.visibility</p:attrName>
                                        </p:attrNameLst>
                                      </p:cBhvr>
                                      <p:to>
                                        <p:strVal val="hidden"/>
                                      </p:to>
                                    </p:set>
                                  </p:childTnLst>
                                </p:cTn>
                              </p:par>
                            </p:childTnLst>
                          </p:cTn>
                        </p:par>
                        <p:par>
                          <p:cTn id="120" fill="hold">
                            <p:stCondLst>
                              <p:cond delay="1500"/>
                            </p:stCondLst>
                            <p:childTnLst>
                              <p:par>
                                <p:cTn id="121" presetID="0" presetClass="path" presetSubtype="0" accel="50000" decel="50000" fill="hold" grpId="3" nodeType="afterEffect">
                                  <p:stCondLst>
                                    <p:cond delay="0"/>
                                  </p:stCondLst>
                                  <p:childTnLst>
                                    <p:animMotion origin="layout" path="M 0.36041 -0.05694 L 0.52665 -0.05694 " pathEditMode="relative" rAng="0" ptsTypes="AA">
                                      <p:cBhvr>
                                        <p:cTn id="122" dur="1000" fill="hold"/>
                                        <p:tgtEl>
                                          <p:spTgt spid="17"/>
                                        </p:tgtEl>
                                        <p:attrNameLst>
                                          <p:attrName>ppt_x</p:attrName>
                                          <p:attrName>ppt_y</p:attrName>
                                        </p:attrNameLst>
                                      </p:cBhvr>
                                      <p:rCtr x="8307" y="0"/>
                                    </p:animMotion>
                                  </p:child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6"/>
                    </p:tgtEl>
                  </p:cond>
                </p:stCondLst>
                <p:endSync evt="end" delay="0">
                  <p:rtn val="all"/>
                </p:endSync>
                <p:childTnLst>
                  <p:par>
                    <p:cTn id="124" fill="hold">
                      <p:stCondLst>
                        <p:cond delay="0"/>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ntr" presetSubtype="16"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500" fill="hold"/>
                                        <p:tgtEl>
                                          <p:spTgt spid="21"/>
                                        </p:tgtEl>
                                        <p:attrNameLst>
                                          <p:attrName>ppt_w</p:attrName>
                                        </p:attrNameLst>
                                      </p:cBhvr>
                                      <p:tavLst>
                                        <p:tav tm="0">
                                          <p:val>
                                            <p:fltVal val="0"/>
                                          </p:val>
                                        </p:tav>
                                        <p:tav tm="100000">
                                          <p:val>
                                            <p:strVal val="#ppt_w"/>
                                          </p:val>
                                        </p:tav>
                                      </p:tavLst>
                                    </p:anim>
                                    <p:anim calcmode="lin" valueType="num">
                                      <p:cBhvr>
                                        <p:cTn id="134" dur="500" fill="hold"/>
                                        <p:tgtEl>
                                          <p:spTgt spid="21"/>
                                        </p:tgtEl>
                                        <p:attrNameLst>
                                          <p:attrName>ppt_h</p:attrName>
                                        </p:attrNameLst>
                                      </p:cBhvr>
                                      <p:tavLst>
                                        <p:tav tm="0">
                                          <p:val>
                                            <p:fltVal val="0"/>
                                          </p:val>
                                        </p:tav>
                                        <p:tav tm="100000">
                                          <p:val>
                                            <p:strVal val="#ppt_h"/>
                                          </p:val>
                                        </p:tav>
                                      </p:tavLst>
                                    </p:anim>
                                    <p:animEffect transition="in" filter="fade">
                                      <p:cBhvr>
                                        <p:cTn id="135" dur="500"/>
                                        <p:tgtEl>
                                          <p:spTgt spid="21"/>
                                        </p:tgtEl>
                                      </p:cBhvr>
                                    </p:animEffect>
                                  </p:childTnLst>
                                </p:cTn>
                              </p:par>
                            </p:childTnLst>
                          </p:cTn>
                        </p:par>
                        <p:par>
                          <p:cTn id="136" fill="hold">
                            <p:stCondLst>
                              <p:cond delay="500"/>
                            </p:stCondLst>
                            <p:childTnLst>
                              <p:par>
                                <p:cTn id="137" presetID="37" presetClass="exit" presetSubtype="0" fill="hold" nodeType="afterEffect">
                                  <p:stCondLst>
                                    <p:cond delay="0"/>
                                  </p:stCondLst>
                                  <p:childTnLst>
                                    <p:animEffect transition="out" filter="fade">
                                      <p:cBhvr>
                                        <p:cTn id="138" dur="1000"/>
                                        <p:tgtEl>
                                          <p:spTgt spid="21"/>
                                        </p:tgtEl>
                                      </p:cBhvr>
                                    </p:animEffect>
                                    <p:anim calcmode="lin" valueType="num">
                                      <p:cBhvr>
                                        <p:cTn id="139" dur="1000"/>
                                        <p:tgtEl>
                                          <p:spTgt spid="21"/>
                                        </p:tgtEl>
                                        <p:attrNameLst>
                                          <p:attrName>ppt_x</p:attrName>
                                        </p:attrNameLst>
                                      </p:cBhvr>
                                      <p:tavLst>
                                        <p:tav tm="0">
                                          <p:val>
                                            <p:strVal val="ppt_x"/>
                                          </p:val>
                                        </p:tav>
                                        <p:tav tm="100000">
                                          <p:val>
                                            <p:strVal val="ppt_x"/>
                                          </p:val>
                                        </p:tav>
                                      </p:tavLst>
                                    </p:anim>
                                    <p:anim calcmode="lin" valueType="num">
                                      <p:cBhvr>
                                        <p:cTn id="140" dur="100" decel="100000"/>
                                        <p:tgtEl>
                                          <p:spTgt spid="21"/>
                                        </p:tgtEl>
                                        <p:attrNameLst>
                                          <p:attrName>ppt_y</p:attrName>
                                        </p:attrNameLst>
                                      </p:cBhvr>
                                      <p:tavLst>
                                        <p:tav tm="0">
                                          <p:val>
                                            <p:strVal val="ppt_y"/>
                                          </p:val>
                                        </p:tav>
                                        <p:tav tm="100000">
                                          <p:val>
                                            <p:strVal val="ppt_y-.03"/>
                                          </p:val>
                                        </p:tav>
                                      </p:tavLst>
                                    </p:anim>
                                    <p:anim calcmode="lin" valueType="num">
                                      <p:cBhvr>
                                        <p:cTn id="141" dur="900" accel="100000">
                                          <p:stCondLst>
                                            <p:cond delay="100"/>
                                          </p:stCondLst>
                                        </p:cTn>
                                        <p:tgtEl>
                                          <p:spTgt spid="21"/>
                                        </p:tgtEl>
                                        <p:attrNameLst>
                                          <p:attrName>ppt_y</p:attrName>
                                        </p:attrNameLst>
                                      </p:cBhvr>
                                      <p:tavLst>
                                        <p:tav tm="0">
                                          <p:val>
                                            <p:strVal val="ppt_y"/>
                                          </p:val>
                                        </p:tav>
                                        <p:tav tm="100000">
                                          <p:val>
                                            <p:strVal val="ppt_y+1"/>
                                          </p:val>
                                        </p:tav>
                                      </p:tavLst>
                                    </p:anim>
                                    <p:set>
                                      <p:cBhvr>
                                        <p:cTn id="142" dur="1" fill="hold">
                                          <p:stCondLst>
                                            <p:cond delay="999"/>
                                          </p:stCondLst>
                                        </p:cTn>
                                        <p:tgtEl>
                                          <p:spTgt spid="21"/>
                                        </p:tgtEl>
                                        <p:attrNameLst>
                                          <p:attrName>style.visibility</p:attrName>
                                        </p:attrNameLst>
                                      </p:cBhvr>
                                      <p:to>
                                        <p:strVal val="hidden"/>
                                      </p:to>
                                    </p:set>
                                  </p:childTnLst>
                                </p:cTn>
                              </p:par>
                            </p:childTnLst>
                          </p:cTn>
                        </p:par>
                        <p:par>
                          <p:cTn id="143" fill="hold">
                            <p:stCondLst>
                              <p:cond delay="1500"/>
                            </p:stCondLst>
                            <p:childTnLst>
                              <p:par>
                                <p:cTn id="144" presetID="0" presetClass="path" presetSubtype="0" accel="50000" decel="50000" fill="hold" grpId="4" nodeType="afterEffect">
                                  <p:stCondLst>
                                    <p:cond delay="0"/>
                                  </p:stCondLst>
                                  <p:childTnLst>
                                    <p:animMotion origin="layout" path="M 0.52665 -0.05694 L 0.64357 -0.03472 " pathEditMode="relative" rAng="0" ptsTypes="AA">
                                      <p:cBhvr>
                                        <p:cTn id="145" dur="1000" fill="hold"/>
                                        <p:tgtEl>
                                          <p:spTgt spid="17"/>
                                        </p:tgtEl>
                                        <p:attrNameLst>
                                          <p:attrName>ppt_x</p:attrName>
                                          <p:attrName>ppt_y</p:attrName>
                                        </p:attrNameLst>
                                      </p:cBhvr>
                                      <p:rCtr x="5842" y="-370"/>
                                    </p:animMotion>
                                  </p:childTnLst>
                                </p:cTn>
                              </p:par>
                            </p:childTnLst>
                          </p:cTn>
                        </p:par>
                        <p:par>
                          <p:cTn id="146" fill="hold">
                            <p:stCondLst>
                              <p:cond delay="2500"/>
                            </p:stCondLst>
                            <p:childTnLst>
                              <p:par>
                                <p:cTn id="147" presetID="23" presetClass="entr" presetSubtype="16"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5" grpId="0" animBg="1"/>
      <p:bldP spid="17" grpId="0" animBg="1"/>
      <p:bldP spid="17" grpId="1" animBg="1"/>
      <p:bldP spid="17" grpId="2" animBg="1"/>
      <p:bldP spid="17" grpId="3" animBg="1"/>
      <p:bldP spid="17" grpId="4" animBg="1"/>
      <p:bldP spid="2"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73394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Chọn phát biểu </a:t>
            </a:r>
            <a:r>
              <a:rPr lang="en-US" sz="2000" b="1" noProof="1" smtClean="0">
                <a:solidFill>
                  <a:srgbClr val="C00000"/>
                </a:solidFill>
                <a:cs typeface="Arial" panose="020B0604020202020204" pitchFamily="34" charset="0"/>
              </a:rPr>
              <a:t>ĐÚNG</a:t>
            </a:r>
            <a:r>
              <a:rPr lang="vi-VN" sz="2000" b="1" noProof="1" smtClean="0">
                <a:solidFill>
                  <a:srgbClr val="C00000"/>
                </a:solidFill>
                <a:cs typeface="Arial" panose="020B0604020202020204" pitchFamily="34" charset="0"/>
              </a:rPr>
              <a:t>.</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261576" y="1396315"/>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Trong </a:t>
            </a:r>
            <a:r>
              <a:rPr lang="vi-VN" sz="2000" noProof="1">
                <a:solidFill>
                  <a:srgbClr val="000000"/>
                </a:solidFill>
                <a:cs typeface="Arial" panose="020B0604020202020204" pitchFamily="34" charset="0"/>
              </a:rPr>
              <a:t>cấu trúc tuần tự,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các </a:t>
            </a:r>
            <a:r>
              <a:rPr lang="vi-VN" sz="2000" noProof="1">
                <a:solidFill>
                  <a:srgbClr val="000000"/>
                </a:solidFill>
                <a:cs typeface="Arial" panose="020B0604020202020204" pitchFamily="34" charset="0"/>
              </a:rPr>
              <a:t>việc được thực hiện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không </a:t>
            </a:r>
            <a:r>
              <a:rPr lang="vi-VN" sz="2000" noProof="1">
                <a:solidFill>
                  <a:srgbClr val="000000"/>
                </a:solidFill>
                <a:cs typeface="Arial" panose="020B0604020202020204" pitchFamily="34" charset="0"/>
              </a:rPr>
              <a:t>theo thứ tự.</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261577" y="3251513"/>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Trong cấu trúc tuần tự,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các </a:t>
            </a:r>
            <a:r>
              <a:rPr lang="vi-VN" sz="2000" noProof="1">
                <a:solidFill>
                  <a:srgbClr val="000000"/>
                </a:solidFill>
                <a:cs typeface="Arial" panose="020B0604020202020204" pitchFamily="34" charset="0"/>
              </a:rPr>
              <a:t>việc được thực hiện theo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thứ </a:t>
            </a:r>
            <a:r>
              <a:rPr lang="vi-VN" sz="2000" noProof="1">
                <a:solidFill>
                  <a:srgbClr val="000000"/>
                </a:solidFill>
                <a:cs typeface="Arial" panose="020B0604020202020204" pitchFamily="34" charset="0"/>
              </a:rPr>
              <a:t>tự ngẫu nhiên.</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748875" y="1396314"/>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Trong chương trình có cấu trúc tuần tự, các khối lệnh được thực hiện không theo thứ tự.</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748875" y="3251512"/>
            <a:ext cx="4151397" cy="1536236"/>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Trong chương trình có cấu trúc tuần tự, các lệnh được thực hiện lần lượt theo thứ tự.</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4748875" y="3251512"/>
            <a:ext cx="4151397" cy="1536236"/>
          </a:xfrm>
          <a:prstGeom prst="roundRect">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Trong chương trình có cấu trúc tuần tự, các lệnh được thực hiện lần lượt theo thứ tự.</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916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125863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Để thay đổi động tác của nhân vật,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em </a:t>
            </a:r>
            <a:r>
              <a:rPr lang="vi-VN" sz="2000" b="1" noProof="1">
                <a:solidFill>
                  <a:srgbClr val="C00000"/>
                </a:solidFill>
                <a:cs typeface="Arial" panose="020B0604020202020204" pitchFamily="34" charset="0"/>
              </a:rPr>
              <a:t>sử dụng lệnh nào dưới đây?</a:t>
            </a:r>
            <a:endParaRPr lang="vi-VN" sz="2000" noProof="1">
              <a:solidFill>
                <a:srgbClr val="C00000"/>
              </a:solidFill>
              <a:latin typeface="Arial" panose="020B0604020202020204" pitchFamily="34" charset="0"/>
              <a:cs typeface="Arial" panose="020B0604020202020204" pitchFamily="34" charset="0"/>
            </a:endParaRP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61576" y="1879600"/>
            <a:ext cx="4151397" cy="1300085"/>
            <a:chOff x="261576" y="1879600"/>
            <a:chExt cx="4151397" cy="1300085"/>
          </a:xfrm>
        </p:grpSpPr>
        <p:sp>
          <p:nvSpPr>
            <p:cNvPr id="33" name="Đáp án đúng">
              <a:extLst>
                <a:ext uri="{FF2B5EF4-FFF2-40B4-BE49-F238E27FC236}">
                  <a16:creationId xmlns:a16="http://schemas.microsoft.com/office/drawing/2014/main" id="{2FB644CA-CB55-3594-B5C2-C9F8A867CDF0}"/>
                </a:ext>
              </a:extLst>
            </p:cNvPr>
            <p:cNvSpPr/>
            <p:nvPr/>
          </p:nvSpPr>
          <p:spPr>
            <a:xfrm>
              <a:off x="261576" y="1879600"/>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8"/>
            <p:cNvPicPr/>
            <p:nvPr/>
          </p:nvPicPr>
          <p:blipFill>
            <a:blip r:embed="rId6"/>
            <a:stretch>
              <a:fillRect/>
            </a:stretch>
          </p:blipFill>
          <p:spPr>
            <a:xfrm>
              <a:off x="1427636" y="2376650"/>
              <a:ext cx="981710" cy="438785"/>
            </a:xfrm>
            <a:prstGeom prst="rect">
              <a:avLst/>
            </a:prstGeom>
          </p:spPr>
        </p:pic>
      </p:grpSp>
      <p:grpSp>
        <p:nvGrpSpPr>
          <p:cNvPr id="4" name="Group 3"/>
          <p:cNvGrpSpPr/>
          <p:nvPr/>
        </p:nvGrpSpPr>
        <p:grpSpPr>
          <a:xfrm>
            <a:off x="261577" y="3487663"/>
            <a:ext cx="4151397" cy="1300085"/>
            <a:chOff x="261577" y="3487663"/>
            <a:chExt cx="4151397" cy="1300085"/>
          </a:xfrm>
        </p:grpSpPr>
        <p:sp>
          <p:nvSpPr>
            <p:cNvPr id="34" name="Đáp án sai 1">
              <a:extLst>
                <a:ext uri="{FF2B5EF4-FFF2-40B4-BE49-F238E27FC236}">
                  <a16:creationId xmlns:a16="http://schemas.microsoft.com/office/drawing/2014/main" id="{30828281-61AD-7A62-0775-C0E24C9C1DEB}"/>
                </a:ext>
              </a:extLst>
            </p:cNvPr>
            <p:cNvSpPr/>
            <p:nvPr/>
          </p:nvSpPr>
          <p:spPr>
            <a:xfrm>
              <a:off x="261577" y="3487663"/>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0" name="Picture 9"/>
            <p:cNvPicPr/>
            <p:nvPr/>
          </p:nvPicPr>
          <p:blipFill>
            <a:blip r:embed="rId7"/>
            <a:stretch>
              <a:fillRect/>
            </a:stretch>
          </p:blipFill>
          <p:spPr>
            <a:xfrm>
              <a:off x="1427636" y="3931328"/>
              <a:ext cx="1819275" cy="412750"/>
            </a:xfrm>
            <a:prstGeom prst="rect">
              <a:avLst/>
            </a:prstGeom>
          </p:spPr>
        </p:pic>
      </p:grpSp>
      <p:grpSp>
        <p:nvGrpSpPr>
          <p:cNvPr id="2" name="Group 1"/>
          <p:cNvGrpSpPr/>
          <p:nvPr/>
        </p:nvGrpSpPr>
        <p:grpSpPr>
          <a:xfrm>
            <a:off x="4748875" y="1879599"/>
            <a:ext cx="4151397" cy="1300085"/>
            <a:chOff x="4748875" y="1879599"/>
            <a:chExt cx="4151397" cy="1300085"/>
          </a:xfrm>
        </p:grpSpPr>
        <p:sp>
          <p:nvSpPr>
            <p:cNvPr id="35" name="Đáp án sai 2">
              <a:extLst>
                <a:ext uri="{FF2B5EF4-FFF2-40B4-BE49-F238E27FC236}">
                  <a16:creationId xmlns:a16="http://schemas.microsoft.com/office/drawing/2014/main" id="{E6A889FC-D3A7-FA7C-0DE3-0EA076B22F62}"/>
                </a:ext>
              </a:extLst>
            </p:cNvPr>
            <p:cNvSpPr/>
            <p:nvPr/>
          </p:nvSpPr>
          <p:spPr>
            <a:xfrm>
              <a:off x="4748875" y="1879599"/>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1" name="Picture 10"/>
            <p:cNvPicPr/>
            <p:nvPr/>
          </p:nvPicPr>
          <p:blipFill>
            <a:blip r:embed="rId8"/>
            <a:stretch>
              <a:fillRect/>
            </a:stretch>
          </p:blipFill>
          <p:spPr>
            <a:xfrm>
              <a:off x="5899695" y="2376650"/>
              <a:ext cx="1875155" cy="429895"/>
            </a:xfrm>
            <a:prstGeom prst="rect">
              <a:avLst/>
            </a:prstGeom>
          </p:spPr>
        </p:pic>
      </p:grpSp>
      <p:grpSp>
        <p:nvGrpSpPr>
          <p:cNvPr id="3" name="Group 2"/>
          <p:cNvGrpSpPr/>
          <p:nvPr/>
        </p:nvGrpSpPr>
        <p:grpSpPr>
          <a:xfrm>
            <a:off x="4748875" y="3487662"/>
            <a:ext cx="4151397" cy="1300085"/>
            <a:chOff x="4748875" y="3487662"/>
            <a:chExt cx="4151397" cy="1300085"/>
          </a:xfrm>
        </p:grpSpPr>
        <p:sp>
          <p:nvSpPr>
            <p:cNvPr id="36" name="Đáp án sai 3">
              <a:extLst>
                <a:ext uri="{FF2B5EF4-FFF2-40B4-BE49-F238E27FC236}">
                  <a16:creationId xmlns:a16="http://schemas.microsoft.com/office/drawing/2014/main" id="{39170EEF-8452-D761-9524-3629836006CB}"/>
                </a:ext>
              </a:extLst>
            </p:cNvPr>
            <p:cNvSpPr/>
            <p:nvPr/>
          </p:nvSpPr>
          <p:spPr>
            <a:xfrm>
              <a:off x="4748875" y="3487662"/>
              <a:ext cx="4151397" cy="130008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vi-VN" sz="2000" noProof="1">
                  <a:solidFill>
                    <a:srgbClr val="000000"/>
                  </a:solidFill>
                  <a:cs typeface="Arial" panose="020B0604020202020204" pitchFamily="34" charset="0"/>
                </a:rPr>
                <a:t>D.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12" name="Picture 11"/>
            <p:cNvPicPr/>
            <p:nvPr/>
          </p:nvPicPr>
          <p:blipFill>
            <a:blip r:embed="rId9"/>
            <a:stretch>
              <a:fillRect/>
            </a:stretch>
          </p:blipFill>
          <p:spPr>
            <a:xfrm>
              <a:off x="5886994" y="3892911"/>
              <a:ext cx="1900555" cy="489585"/>
            </a:xfrm>
            <a:prstGeom prst="rect">
              <a:avLst/>
            </a:prstGeom>
          </p:spPr>
        </p:pic>
      </p:grpSp>
      <p:grpSp>
        <p:nvGrpSpPr>
          <p:cNvPr id="6" name="Group 5"/>
          <p:cNvGrpSpPr/>
          <p:nvPr/>
        </p:nvGrpSpPr>
        <p:grpSpPr>
          <a:xfrm>
            <a:off x="261576" y="1879598"/>
            <a:ext cx="4151397" cy="1300085"/>
            <a:chOff x="2496300" y="4895549"/>
            <a:chExt cx="4151397" cy="1300085"/>
          </a:xfrm>
          <a:solidFill>
            <a:schemeClr val="bg1">
              <a:lumMod val="75000"/>
            </a:schemeClr>
          </a:solidFill>
        </p:grpSpPr>
        <p:sp>
          <p:nvSpPr>
            <p:cNvPr id="37" name="Đáp án đúng">
              <a:extLst>
                <a:ext uri="{FF2B5EF4-FFF2-40B4-BE49-F238E27FC236}">
                  <a16:creationId xmlns:a16="http://schemas.microsoft.com/office/drawing/2014/main" id="{73F5B725-A6FC-F5A2-F2A4-6047B0B0A3CC}"/>
                </a:ext>
              </a:extLst>
            </p:cNvPr>
            <p:cNvSpPr/>
            <p:nvPr/>
          </p:nvSpPr>
          <p:spPr>
            <a:xfrm>
              <a:off x="2496300" y="4895549"/>
              <a:ext cx="4151397" cy="1300085"/>
            </a:xfrm>
            <a:prstGeom prst="roundRect">
              <a:avLst/>
            </a:prstGeom>
            <a:grp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p>
          </p:txBody>
        </p:sp>
        <p:pic>
          <p:nvPicPr>
            <p:cNvPr id="13" name="Picture 12"/>
            <p:cNvPicPr/>
            <p:nvPr/>
          </p:nvPicPr>
          <p:blipFill>
            <a:blip r:embed="rId6"/>
            <a:stretch>
              <a:fillRect/>
            </a:stretch>
          </p:blipFill>
          <p:spPr>
            <a:xfrm>
              <a:off x="3767165" y="5326198"/>
              <a:ext cx="981710" cy="438785"/>
            </a:xfrm>
            <a:prstGeom prst="rect">
              <a:avLst/>
            </a:prstGeom>
            <a:grpFill/>
          </p:spPr>
        </p:pic>
      </p:grpSp>
    </p:spTree>
    <p:extLst>
      <p:ext uri="{BB962C8B-B14F-4D97-AF65-F5344CB8AC3E}">
        <p14:creationId xmlns:p14="http://schemas.microsoft.com/office/powerpoint/2010/main" val="2809389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16" presetClass="entr" presetSubtype="37"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par>
                                <p:cTn id="16" presetID="16" presetClass="entr" presetSubtype="37"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2" name="Câu hỏi">
            <a:extLst>
              <a:ext uri="{FF2B5EF4-FFF2-40B4-BE49-F238E27FC236}">
                <a16:creationId xmlns:a16="http://schemas.microsoft.com/office/drawing/2014/main" id="{1AB69979-1D5C-6D4F-6590-E0650E70A5B4}"/>
              </a:ext>
            </a:extLst>
          </p:cNvPr>
          <p:cNvSpPr/>
          <p:nvPr/>
        </p:nvSpPr>
        <p:spPr>
          <a:xfrm>
            <a:off x="243727" y="262012"/>
            <a:ext cx="8656545" cy="2012670"/>
          </a:xfrm>
          <a:prstGeom prst="roundRect">
            <a:avLst>
              <a:gd name="adj" fmla="val 632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a:t>
            </a:r>
            <a:r>
              <a:rPr lang="en-US" sz="2000" b="1" noProof="1" smtClean="0">
                <a:solidFill>
                  <a:srgbClr val="C00000"/>
                </a:solidFill>
                <a:cs typeface="Arial" panose="020B0604020202020204" pitchFamily="34" charset="0"/>
              </a:rPr>
              <a:t>3</a:t>
            </a:r>
            <a:r>
              <a:rPr lang="vi-VN" sz="2000" b="1" noProof="1" smtClean="0">
                <a:solidFill>
                  <a:srgbClr val="C00000"/>
                </a:solidFill>
                <a:cs typeface="Arial" panose="020B0604020202020204" pitchFamily="34" charset="0"/>
              </a:rPr>
              <a:t>. </a:t>
            </a:r>
            <a:r>
              <a:rPr lang="vi-VN" sz="2000" b="1" noProof="1">
                <a:solidFill>
                  <a:srgbClr val="C00000"/>
                </a:solidFill>
                <a:cs typeface="Arial" panose="020B0604020202020204" pitchFamily="34" charset="0"/>
              </a:rPr>
              <a:t>Em hãy sắp xếp các lệnh sau theo thứ tự đúng để được chương trình thực hiện ý tưởng: Nhân vật mèo xuất hiện trên sân khấu, đi tới một vị trí ngẫu nhiên và nói “Xin chào!” trong 2 giây. Khi </a:t>
            </a:r>
            <a:r>
              <a:rPr lang="en-US" sz="2000" b="1" noProof="1" smtClean="0">
                <a:solidFill>
                  <a:srgbClr val="C00000"/>
                </a:solidFill>
                <a:cs typeface="Arial" panose="020B0604020202020204" pitchFamily="34" charset="0"/>
              </a:rPr>
              <a:t>chuột được nhấn </a:t>
            </a:r>
            <a:r>
              <a:rPr lang="vi-VN" sz="2000" b="1" noProof="1" smtClean="0">
                <a:solidFill>
                  <a:srgbClr val="C00000"/>
                </a:solidFill>
                <a:cs typeface="Arial" panose="020B0604020202020204" pitchFamily="34" charset="0"/>
              </a:rPr>
              <a:t>thì </a:t>
            </a:r>
            <a:r>
              <a:rPr lang="vi-VN" sz="2000" b="1" noProof="1">
                <a:solidFill>
                  <a:srgbClr val="C00000"/>
                </a:solidFill>
                <a:cs typeface="Arial" panose="020B0604020202020204" pitchFamily="34" charset="0"/>
              </a:rPr>
              <a:t>bạn mèo nói “Chúc bạn </a:t>
            </a:r>
            <a:r>
              <a:rPr lang="vi-VN" sz="2000" b="1" noProof="1" smtClean="0">
                <a:solidFill>
                  <a:srgbClr val="C00000"/>
                </a:solidFill>
                <a:cs typeface="Arial" panose="020B0604020202020204" pitchFamily="34" charset="0"/>
              </a:rPr>
              <a:t>vui </a:t>
            </a:r>
            <a:r>
              <a:rPr lang="vi-VN" sz="2000" b="1" noProof="1">
                <a:solidFill>
                  <a:srgbClr val="C00000"/>
                </a:solidFill>
                <a:cs typeface="Arial" panose="020B0604020202020204" pitchFamily="34" charset="0"/>
              </a:rPr>
              <a:t>vẻ!”.</a:t>
            </a:r>
            <a:endParaRPr lang="vi-VN" sz="2000" noProof="1">
              <a:solidFill>
                <a:srgbClr val="C00000"/>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2FB644CA-CB55-3594-B5C2-C9F8A867CDF0}"/>
              </a:ext>
            </a:extLst>
          </p:cNvPr>
          <p:cNvSpPr/>
          <p:nvPr/>
        </p:nvSpPr>
        <p:spPr>
          <a:xfrm>
            <a:off x="4782064" y="2370195"/>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 (5) → (4) → (3) → (2).</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0828281-61AD-7A62-0775-C0E24C9C1DEB}"/>
              </a:ext>
            </a:extLst>
          </p:cNvPr>
          <p:cNvSpPr/>
          <p:nvPr/>
        </p:nvSpPr>
        <p:spPr>
          <a:xfrm>
            <a:off x="4782064" y="3033790"/>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(2) → (5) → (1) → (4).</a:t>
            </a:r>
            <a:endParaRPr lang="vi-VN" sz="2000" noProof="1">
              <a:solidFill>
                <a:srgbClr val="000000"/>
              </a:solidFill>
              <a:latin typeface="Arial" panose="020B0604020202020204" pitchFamily="34" charset="0"/>
              <a:cs typeface="Arial" panose="020B0604020202020204" pitchFamily="34" charset="0"/>
            </a:endParaRPr>
          </a:p>
        </p:txBody>
      </p:sp>
      <p:sp>
        <p:nvSpPr>
          <p:cNvPr id="25" name="Đáp án sai 2">
            <a:extLst>
              <a:ext uri="{FF2B5EF4-FFF2-40B4-BE49-F238E27FC236}">
                <a16:creationId xmlns:a16="http://schemas.microsoft.com/office/drawing/2014/main" id="{E6A889FC-D3A7-FA7C-0DE3-0EA076B22F62}"/>
              </a:ext>
            </a:extLst>
          </p:cNvPr>
          <p:cNvSpPr/>
          <p:nvPr/>
        </p:nvSpPr>
        <p:spPr>
          <a:xfrm>
            <a:off x="4782064" y="3695881"/>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(2) → (5) → (3) → (1) → (4).</a:t>
            </a:r>
            <a:endParaRPr lang="vi-VN" sz="2000" noProof="1">
              <a:solidFill>
                <a:srgbClr val="000000"/>
              </a:solidFill>
              <a:latin typeface="Arial" panose="020B0604020202020204" pitchFamily="34" charset="0"/>
              <a:cs typeface="Arial" panose="020B0604020202020204" pitchFamily="34" charset="0"/>
            </a:endParaRPr>
          </a:p>
        </p:txBody>
      </p:sp>
      <p:sp>
        <p:nvSpPr>
          <p:cNvPr id="26" name="Đáp án sai 3">
            <a:extLst>
              <a:ext uri="{FF2B5EF4-FFF2-40B4-BE49-F238E27FC236}">
                <a16:creationId xmlns:a16="http://schemas.microsoft.com/office/drawing/2014/main" id="{39170EEF-8452-D761-9524-3629836006CB}"/>
              </a:ext>
            </a:extLst>
          </p:cNvPr>
          <p:cNvSpPr/>
          <p:nvPr/>
        </p:nvSpPr>
        <p:spPr>
          <a:xfrm>
            <a:off x="4782064"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(3) → (5) → (2) → (1) → (4).</a:t>
            </a:r>
            <a:endParaRPr lang="vi-VN" sz="2000" noProof="1">
              <a:solidFill>
                <a:srgbClr val="000000"/>
              </a:solidFill>
              <a:latin typeface="Arial" panose="020B0604020202020204" pitchFamily="34" charset="0"/>
              <a:cs typeface="Arial" panose="020B0604020202020204" pitchFamily="34" charset="0"/>
            </a:endParaRPr>
          </a:p>
        </p:txBody>
      </p:sp>
      <p:sp>
        <p:nvSpPr>
          <p:cNvPr id="27" name="Đáp án đúng">
            <a:extLst>
              <a:ext uri="{FF2B5EF4-FFF2-40B4-BE49-F238E27FC236}">
                <a16:creationId xmlns:a16="http://schemas.microsoft.com/office/drawing/2014/main" id="{73F5B725-A6FC-F5A2-F2A4-6047B0B0A3CC}"/>
              </a:ext>
            </a:extLst>
          </p:cNvPr>
          <p:cNvSpPr/>
          <p:nvPr/>
        </p:nvSpPr>
        <p:spPr>
          <a:xfrm>
            <a:off x="4782064" y="3032286"/>
            <a:ext cx="4118205" cy="569586"/>
          </a:xfrm>
          <a:prstGeom prst="roundRect">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(2) → </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4</a:t>
            </a:r>
            <a:r>
              <a:rPr lang="vi-VN" sz="2000" noProof="1" smtClean="0">
                <a:solidFill>
                  <a:srgbClr val="000000"/>
                </a:solidFill>
                <a:cs typeface="Arial" panose="020B0604020202020204" pitchFamily="34" charset="0"/>
              </a:rPr>
              <a:t>) </a:t>
            </a:r>
            <a:r>
              <a:rPr lang="vi-VN" sz="2000" noProof="1">
                <a:solidFill>
                  <a:srgbClr val="000000"/>
                </a:solidFill>
                <a:cs typeface="Arial" panose="020B0604020202020204" pitchFamily="34" charset="0"/>
              </a:rPr>
              <a:t>→ (1) → </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5</a:t>
            </a:r>
            <a:r>
              <a:rPr lang="vi-VN"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pic>
        <p:nvPicPr>
          <p:cNvPr id="28"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0377" y="2547959"/>
            <a:ext cx="4351047" cy="2107800"/>
            <a:chOff x="130377" y="2547959"/>
            <a:chExt cx="4351047" cy="2107800"/>
          </a:xfrm>
        </p:grpSpPr>
        <p:grpSp>
          <p:nvGrpSpPr>
            <p:cNvPr id="3" name="Group 2"/>
            <p:cNvGrpSpPr/>
            <p:nvPr/>
          </p:nvGrpSpPr>
          <p:grpSpPr>
            <a:xfrm>
              <a:off x="130377" y="2548825"/>
              <a:ext cx="4351047" cy="2106934"/>
              <a:chOff x="130377" y="2548825"/>
              <a:chExt cx="4351047" cy="2106934"/>
            </a:xfrm>
          </p:grpSpPr>
          <p:pic>
            <p:nvPicPr>
              <p:cNvPr id="2" name="Picture 1"/>
              <p:cNvPicPr>
                <a:picLocks noChangeAspect="1"/>
              </p:cNvPicPr>
              <p:nvPr/>
            </p:nvPicPr>
            <p:blipFill>
              <a:blip r:embed="rId6"/>
              <a:stretch>
                <a:fillRect/>
              </a:stretch>
            </p:blipFill>
            <p:spPr>
              <a:xfrm>
                <a:off x="623388" y="4221484"/>
                <a:ext cx="1471105" cy="434275"/>
              </a:xfrm>
              <a:prstGeom prst="rect">
                <a:avLst/>
              </a:prstGeom>
            </p:spPr>
          </p:pic>
          <p:pic>
            <p:nvPicPr>
              <p:cNvPr id="10" name="Picture 9"/>
              <p:cNvPicPr/>
              <p:nvPr/>
            </p:nvPicPr>
            <p:blipFill>
              <a:blip r:embed="rId7"/>
              <a:stretch>
                <a:fillRect/>
              </a:stretch>
            </p:blipFill>
            <p:spPr>
              <a:xfrm>
                <a:off x="2453869" y="3390242"/>
                <a:ext cx="2027555" cy="438150"/>
              </a:xfrm>
              <a:prstGeom prst="rect">
                <a:avLst/>
              </a:prstGeom>
            </p:spPr>
          </p:pic>
          <p:pic>
            <p:nvPicPr>
              <p:cNvPr id="12" name="Picture 11"/>
              <p:cNvPicPr/>
              <p:nvPr/>
            </p:nvPicPr>
            <p:blipFill>
              <a:blip r:embed="rId8"/>
              <a:stretch>
                <a:fillRect/>
              </a:stretch>
            </p:blipFill>
            <p:spPr>
              <a:xfrm>
                <a:off x="2453869" y="2548825"/>
                <a:ext cx="1653540" cy="427355"/>
              </a:xfrm>
              <a:prstGeom prst="rect">
                <a:avLst/>
              </a:prstGeom>
            </p:spPr>
          </p:pic>
          <p:pic>
            <p:nvPicPr>
              <p:cNvPr id="13" name="Picture 12"/>
              <p:cNvPicPr/>
              <p:nvPr/>
            </p:nvPicPr>
            <p:blipFill>
              <a:blip r:embed="rId9"/>
              <a:stretch>
                <a:fillRect/>
              </a:stretch>
            </p:blipFill>
            <p:spPr>
              <a:xfrm>
                <a:off x="623388" y="3386711"/>
                <a:ext cx="859284" cy="438150"/>
              </a:xfrm>
              <a:prstGeom prst="rect">
                <a:avLst/>
              </a:prstGeom>
            </p:spPr>
          </p:pic>
          <p:sp>
            <p:nvSpPr>
              <p:cNvPr id="31" name="TextBox 30"/>
              <p:cNvSpPr txBox="1"/>
              <p:nvPr/>
            </p:nvSpPr>
            <p:spPr>
              <a:xfrm>
                <a:off x="144477" y="2558916"/>
                <a:ext cx="493011" cy="400110"/>
              </a:xfrm>
              <a:prstGeom prst="rect">
                <a:avLst/>
              </a:prstGeom>
              <a:noFill/>
            </p:spPr>
            <p:txBody>
              <a:bodyPr wrap="square" rtlCol="0">
                <a:spAutoFit/>
              </a:bodyPr>
              <a:lstStyle/>
              <a:p>
                <a:pPr algn="ctr"/>
                <a:r>
                  <a:rPr lang="en-US" sz="2000" smtClean="0"/>
                  <a:t>(1)</a:t>
                </a:r>
                <a:endParaRPr lang="vi-VN" sz="2000"/>
              </a:p>
            </p:txBody>
          </p:sp>
          <p:sp>
            <p:nvSpPr>
              <p:cNvPr id="38" name="TextBox 37"/>
              <p:cNvSpPr txBox="1"/>
              <p:nvPr/>
            </p:nvSpPr>
            <p:spPr>
              <a:xfrm>
                <a:off x="1967881" y="2564788"/>
                <a:ext cx="493011" cy="400110"/>
              </a:xfrm>
              <a:prstGeom prst="rect">
                <a:avLst/>
              </a:prstGeom>
              <a:noFill/>
            </p:spPr>
            <p:txBody>
              <a:bodyPr wrap="square" rtlCol="0">
                <a:spAutoFit/>
              </a:bodyPr>
              <a:lstStyle/>
              <a:p>
                <a:pPr algn="ctr"/>
                <a:r>
                  <a:rPr lang="en-US" sz="2000" smtClean="0"/>
                  <a:t>(2)</a:t>
                </a:r>
                <a:endParaRPr lang="vi-VN" sz="2000"/>
              </a:p>
            </p:txBody>
          </p:sp>
          <p:sp>
            <p:nvSpPr>
              <p:cNvPr id="39" name="TextBox 38"/>
              <p:cNvSpPr txBox="1"/>
              <p:nvPr/>
            </p:nvSpPr>
            <p:spPr>
              <a:xfrm>
                <a:off x="144477" y="3405731"/>
                <a:ext cx="493011" cy="400110"/>
              </a:xfrm>
              <a:prstGeom prst="rect">
                <a:avLst/>
              </a:prstGeom>
              <a:noFill/>
            </p:spPr>
            <p:txBody>
              <a:bodyPr wrap="square" rtlCol="0">
                <a:spAutoFit/>
              </a:bodyPr>
              <a:lstStyle/>
              <a:p>
                <a:pPr algn="ctr"/>
                <a:r>
                  <a:rPr lang="en-US" sz="2000" smtClean="0"/>
                  <a:t>(3)</a:t>
                </a:r>
                <a:endParaRPr lang="vi-VN" sz="2000"/>
              </a:p>
            </p:txBody>
          </p:sp>
          <p:sp>
            <p:nvSpPr>
              <p:cNvPr id="40" name="TextBox 39"/>
              <p:cNvSpPr txBox="1"/>
              <p:nvPr/>
            </p:nvSpPr>
            <p:spPr>
              <a:xfrm>
                <a:off x="1967880" y="3409262"/>
                <a:ext cx="493011" cy="400110"/>
              </a:xfrm>
              <a:prstGeom prst="rect">
                <a:avLst/>
              </a:prstGeom>
              <a:noFill/>
            </p:spPr>
            <p:txBody>
              <a:bodyPr wrap="square" rtlCol="0">
                <a:spAutoFit/>
              </a:bodyPr>
              <a:lstStyle/>
              <a:p>
                <a:pPr algn="ctr"/>
                <a:r>
                  <a:rPr lang="en-US" sz="2000" smtClean="0"/>
                  <a:t>(4)</a:t>
                </a:r>
                <a:endParaRPr lang="vi-VN" sz="2000"/>
              </a:p>
            </p:txBody>
          </p:sp>
          <p:sp>
            <p:nvSpPr>
              <p:cNvPr id="41" name="TextBox 40"/>
              <p:cNvSpPr txBox="1"/>
              <p:nvPr/>
            </p:nvSpPr>
            <p:spPr>
              <a:xfrm>
                <a:off x="130377" y="4242899"/>
                <a:ext cx="493011" cy="400110"/>
              </a:xfrm>
              <a:prstGeom prst="rect">
                <a:avLst/>
              </a:prstGeom>
              <a:noFill/>
            </p:spPr>
            <p:txBody>
              <a:bodyPr wrap="square" rtlCol="0">
                <a:spAutoFit/>
              </a:bodyPr>
              <a:lstStyle/>
              <a:p>
                <a:pPr algn="ctr"/>
                <a:r>
                  <a:rPr lang="en-US" sz="2000" smtClean="0"/>
                  <a:t>(5)</a:t>
                </a:r>
                <a:endParaRPr lang="vi-VN" sz="2000"/>
              </a:p>
            </p:txBody>
          </p:sp>
        </p:grpSp>
        <p:pic>
          <p:nvPicPr>
            <p:cNvPr id="5" name="Picture 4"/>
            <p:cNvPicPr>
              <a:picLocks noChangeAspect="1"/>
            </p:cNvPicPr>
            <p:nvPr/>
          </p:nvPicPr>
          <p:blipFill>
            <a:blip r:embed="rId10"/>
            <a:stretch>
              <a:fillRect/>
            </a:stretch>
          </p:blipFill>
          <p:spPr>
            <a:xfrm>
              <a:off x="538429" y="2547959"/>
              <a:ext cx="1830481" cy="542925"/>
            </a:xfrm>
            <a:prstGeom prst="rect">
              <a:avLst/>
            </a:prstGeom>
          </p:spPr>
        </p:pic>
      </p:grpSp>
    </p:spTree>
    <p:extLst>
      <p:ext uri="{BB962C8B-B14F-4D97-AF65-F5344CB8AC3E}">
        <p14:creationId xmlns:p14="http://schemas.microsoft.com/office/powerpoint/2010/main" val="2594736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4"/>
        <p:cNvGrpSpPr/>
        <p:nvPr/>
      </p:nvGrpSpPr>
      <p:grpSpPr>
        <a:xfrm>
          <a:off x="0" y="0"/>
          <a:ext cx="0" cy="0"/>
          <a:chOff x="0" y="0"/>
          <a:chExt cx="0" cy="0"/>
        </a:xfrm>
      </p:grpSpPr>
      <p:sp>
        <p:nvSpPr>
          <p:cNvPr id="3194" name="Google Shape;3194;p73"/>
          <p:cNvSpPr/>
          <p:nvPr/>
        </p:nvSpPr>
        <p:spPr>
          <a:xfrm>
            <a:off x="555438" y="695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5" name="Google Shape;3195;p73"/>
          <p:cNvGrpSpPr/>
          <p:nvPr/>
        </p:nvGrpSpPr>
        <p:grpSpPr>
          <a:xfrm>
            <a:off x="8041313" y="438663"/>
            <a:ext cx="382675" cy="382675"/>
            <a:chOff x="7940700" y="833750"/>
            <a:chExt cx="382675" cy="382675"/>
          </a:xfrm>
        </p:grpSpPr>
        <p:sp>
          <p:nvSpPr>
            <p:cNvPr id="3196" name="Google Shape;3196;p73"/>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3"/>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38663"/>
            <a:ext cx="9144000" cy="630942"/>
          </a:xfrm>
          <a:prstGeom prst="rect">
            <a:avLst/>
          </a:prstGeom>
          <a:noFill/>
        </p:spPr>
        <p:txBody>
          <a:bodyPr wrap="square" rtlCol="0">
            <a:spAutoFit/>
          </a:bodyPr>
          <a:lstStyle/>
          <a:p>
            <a:pPr algn="ctr"/>
            <a:r>
              <a:rPr lang="en-US" sz="3500" b="1" smtClean="0"/>
              <a:t>VẬN DỤNG</a:t>
            </a:r>
            <a:endParaRPr lang="en-US" sz="3500" b="1"/>
          </a:p>
        </p:txBody>
      </p:sp>
      <p:sp>
        <p:nvSpPr>
          <p:cNvPr id="48" name="Rounded Rectangle 47"/>
          <p:cNvSpPr/>
          <p:nvPr/>
        </p:nvSpPr>
        <p:spPr>
          <a:xfrm>
            <a:off x="993620" y="1408953"/>
            <a:ext cx="7156760" cy="1547271"/>
          </a:xfrm>
          <a:prstGeom prst="roundRect">
            <a:avLst>
              <a:gd name="adj" fmla="val 965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1. Tương tự Hoạt động ở Mục 1, em hãy mô tả ý tưởng chương trình để nhân vật nói “Tạm biệt!” và “Hẹn gặp lại!” thay cho “Xin chào!” và “Rất vui được gặp các bạn”. </a:t>
            </a:r>
          </a:p>
        </p:txBody>
      </p:sp>
      <p:sp>
        <p:nvSpPr>
          <p:cNvPr id="49" name="Rounded Rectangle 48"/>
          <p:cNvSpPr/>
          <p:nvPr/>
        </p:nvSpPr>
        <p:spPr>
          <a:xfrm>
            <a:off x="1530848" y="3398532"/>
            <a:ext cx="6082304" cy="723526"/>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2. Em hãy viết chương trình theo ý tưởng ở Câu 1. </a:t>
            </a:r>
          </a:p>
        </p:txBody>
      </p:sp>
    </p:spTree>
    <p:extLst>
      <p:ext uri="{BB962C8B-B14F-4D97-AF65-F5344CB8AC3E}">
        <p14:creationId xmlns:p14="http://schemas.microsoft.com/office/powerpoint/2010/main" val="591204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500"/>
                                        <p:tgtEl>
                                          <p:spTgt spid="4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outVertical)">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3" name="Google Shape;2273;p45"/>
          <p:cNvGrpSpPr/>
          <p:nvPr/>
        </p:nvGrpSpPr>
        <p:grpSpPr>
          <a:xfrm>
            <a:off x="8170250" y="4266354"/>
            <a:ext cx="6244431" cy="2819122"/>
            <a:chOff x="1471775" y="893613"/>
            <a:chExt cx="6200525" cy="2799300"/>
          </a:xfrm>
        </p:grpSpPr>
        <p:sp>
          <p:nvSpPr>
            <p:cNvPr id="2274" name="Google Shape;2274;p4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6" name="Google Shape;2276;p45"/>
            <p:cNvGrpSpPr/>
            <p:nvPr/>
          </p:nvGrpSpPr>
          <p:grpSpPr>
            <a:xfrm>
              <a:off x="6928725" y="1072563"/>
              <a:ext cx="525050" cy="117900"/>
              <a:chOff x="7110900" y="450050"/>
              <a:chExt cx="525050" cy="117900"/>
            </a:xfrm>
          </p:grpSpPr>
          <p:sp>
            <p:nvSpPr>
              <p:cNvPr id="2277" name="Google Shape;2277;p4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0" name="Google Shape;2280;p45"/>
          <p:cNvSpPr/>
          <p:nvPr/>
        </p:nvSpPr>
        <p:spPr>
          <a:xfrm>
            <a:off x="363438" y="391413"/>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1" name="Google Shape;2281;p45"/>
          <p:cNvGrpSpPr/>
          <p:nvPr/>
        </p:nvGrpSpPr>
        <p:grpSpPr>
          <a:xfrm>
            <a:off x="-5593899" y="3263463"/>
            <a:ext cx="6200525" cy="2799300"/>
            <a:chOff x="1471775" y="893613"/>
            <a:chExt cx="6200525" cy="2799300"/>
          </a:xfrm>
        </p:grpSpPr>
        <p:sp>
          <p:nvSpPr>
            <p:cNvPr id="2282" name="Google Shape;2282;p4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4" name="Google Shape;2284;p45"/>
            <p:cNvGrpSpPr/>
            <p:nvPr/>
          </p:nvGrpSpPr>
          <p:grpSpPr>
            <a:xfrm>
              <a:off x="6928725" y="1072563"/>
              <a:ext cx="525050" cy="117900"/>
              <a:chOff x="7110900" y="450050"/>
              <a:chExt cx="525050" cy="117900"/>
            </a:xfrm>
          </p:grpSpPr>
          <p:sp>
            <p:nvSpPr>
              <p:cNvPr id="2285" name="Google Shape;2285;p4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8" name="Google Shape;2288;p45"/>
          <p:cNvGrpSpPr/>
          <p:nvPr/>
        </p:nvGrpSpPr>
        <p:grpSpPr>
          <a:xfrm>
            <a:off x="4170313" y="4668900"/>
            <a:ext cx="382675" cy="382675"/>
            <a:chOff x="977325" y="1958850"/>
            <a:chExt cx="382675" cy="382675"/>
          </a:xfrm>
        </p:grpSpPr>
        <p:sp>
          <p:nvSpPr>
            <p:cNvPr id="2289" name="Google Shape;2289;p4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1" name="Google Shape;2291;p45"/>
          <p:cNvGrpSpPr/>
          <p:nvPr/>
        </p:nvGrpSpPr>
        <p:grpSpPr>
          <a:xfrm>
            <a:off x="8317258" y="385022"/>
            <a:ext cx="382675" cy="382675"/>
            <a:chOff x="7940700" y="833750"/>
            <a:chExt cx="382675" cy="382675"/>
          </a:xfrm>
        </p:grpSpPr>
        <p:sp>
          <p:nvSpPr>
            <p:cNvPr id="2292" name="Google Shape;2292;p4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p:nvPr/>
        </p:nvPicPr>
        <p:blipFill>
          <a:blip r:embed="rId3">
            <a:extLst>
              <a:ext uri="{28A0092B-C50C-407E-A947-70E740481C1C}">
                <a14:useLocalDpi xmlns:a14="http://schemas.microsoft.com/office/drawing/2010/main" val="0"/>
              </a:ext>
            </a:extLst>
          </a:blip>
          <a:stretch>
            <a:fillRect/>
          </a:stretch>
        </p:blipFill>
        <p:spPr>
          <a:xfrm>
            <a:off x="4878125" y="2190205"/>
            <a:ext cx="2661459" cy="2544111"/>
          </a:xfrm>
          <a:prstGeom prst="rect">
            <a:avLst/>
          </a:prstGeom>
        </p:spPr>
      </p:pic>
      <p:sp>
        <p:nvSpPr>
          <p:cNvPr id="69" name="Plaque 68">
            <a:extLst>
              <a:ext uri="{FF2B5EF4-FFF2-40B4-BE49-F238E27FC236}">
                <a16:creationId xmlns:a16="http://schemas.microsoft.com/office/drawing/2014/main" id="{B4F92072-C59D-4D4B-DCE5-5F906B9EBAC9}"/>
              </a:ext>
            </a:extLst>
          </p:cNvPr>
          <p:cNvSpPr/>
          <p:nvPr/>
        </p:nvSpPr>
        <p:spPr>
          <a:xfrm>
            <a:off x="3501955" y="363522"/>
            <a:ext cx="2140089" cy="581479"/>
          </a:xfrm>
          <a:prstGeom prst="plaque">
            <a:avLst/>
          </a:prstGeom>
          <a:solidFill>
            <a:srgbClr val="D49E7C"/>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rPr>
              <a:t>Hướng dẫn</a:t>
            </a:r>
            <a:endParaRPr lang="en-US" sz="2200" b="1">
              <a:solidFill>
                <a:srgbClr val="FFFFFF"/>
              </a:solidFill>
            </a:endParaRPr>
          </a:p>
        </p:txBody>
      </p:sp>
      <p:grpSp>
        <p:nvGrpSpPr>
          <p:cNvPr id="70" name="Group 69"/>
          <p:cNvGrpSpPr/>
          <p:nvPr/>
        </p:nvGrpSpPr>
        <p:grpSpPr>
          <a:xfrm>
            <a:off x="634000" y="1042345"/>
            <a:ext cx="7875998" cy="1477328"/>
            <a:chOff x="605200" y="2456835"/>
            <a:chExt cx="7875998" cy="1477328"/>
          </a:xfrm>
        </p:grpSpPr>
        <p:sp>
          <p:nvSpPr>
            <p:cNvPr id="71" name="TextBox 70"/>
            <p:cNvSpPr txBox="1"/>
            <p:nvPr/>
          </p:nvSpPr>
          <p:spPr>
            <a:xfrm>
              <a:off x="640860" y="2456835"/>
              <a:ext cx="7840338" cy="1477328"/>
            </a:xfrm>
            <a:prstGeom prst="rect">
              <a:avLst/>
            </a:prstGeom>
            <a:noFill/>
          </p:spPr>
          <p:txBody>
            <a:bodyPr wrap="square" rtlCol="0">
              <a:spAutoFit/>
            </a:bodyPr>
            <a:lstStyle/>
            <a:p>
              <a:pPr lvl="1" algn="just">
                <a:lnSpc>
                  <a:spcPct val="150000"/>
                </a:lnSpc>
              </a:pPr>
              <a:r>
                <a:rPr lang="en-US" sz="2000" smtClean="0"/>
                <a:t>    </a:t>
              </a:r>
              <a:r>
                <a:rPr lang="vi-VN" sz="2000" smtClean="0"/>
                <a:t>1</a:t>
              </a:r>
              <a:r>
                <a:rPr lang="vi-VN" sz="2000"/>
                <a:t>. Chương trình như sau: Nhân vật mèo xuất hiện trên sân khấu, di chuyển 100 bước và nói “Tạm biệt!” trong 3 giây. Mèo kêu meo và nói tiếp “Hẹn gặp lại!”.</a:t>
              </a:r>
              <a:endParaRPr lang="en-US" sz="2000"/>
            </a:p>
          </p:txBody>
        </p:sp>
        <p:pic>
          <p:nvPicPr>
            <p:cNvPr id="7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669660" y="2524799"/>
            <a:ext cx="2944397" cy="1015663"/>
            <a:chOff x="605200" y="2456835"/>
            <a:chExt cx="2944397" cy="1015663"/>
          </a:xfrm>
        </p:grpSpPr>
        <p:sp>
          <p:nvSpPr>
            <p:cNvPr id="74" name="TextBox 73"/>
            <p:cNvSpPr txBox="1"/>
            <p:nvPr/>
          </p:nvSpPr>
          <p:spPr>
            <a:xfrm>
              <a:off x="640860" y="2456835"/>
              <a:ext cx="2908737" cy="1015663"/>
            </a:xfrm>
            <a:prstGeom prst="rect">
              <a:avLst/>
            </a:prstGeom>
            <a:noFill/>
          </p:spPr>
          <p:txBody>
            <a:bodyPr wrap="square" rtlCol="0">
              <a:spAutoFit/>
            </a:bodyPr>
            <a:lstStyle/>
            <a:p>
              <a:pPr lvl="1" algn="just">
                <a:lnSpc>
                  <a:spcPct val="150000"/>
                </a:lnSpc>
              </a:pPr>
              <a:r>
                <a:rPr lang="en-US" sz="2000" smtClean="0"/>
                <a:t>    </a:t>
              </a:r>
              <a:r>
                <a:rPr lang="vi-VN" sz="2000" smtClean="0"/>
                <a:t>2</a:t>
              </a:r>
              <a:r>
                <a:rPr lang="vi-VN" sz="2000"/>
                <a:t>. Chương trình theo ý tưởng ở câu 1:</a:t>
              </a:r>
              <a:endParaRPr lang="en-US" sz="2000"/>
            </a:p>
          </p:txBody>
        </p:sp>
        <p:pic>
          <p:nvPicPr>
            <p:cNvPr id="7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86623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left)">
                                      <p:cBhvr>
                                        <p:cTn id="12" dur="500"/>
                                        <p:tgtEl>
                                          <p:spTgt spid="7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Effect transition="in" filter="fade">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14" name="Google Shape;2514;p52"/>
          <p:cNvGrpSpPr/>
          <p:nvPr/>
        </p:nvGrpSpPr>
        <p:grpSpPr>
          <a:xfrm>
            <a:off x="838346" y="2112041"/>
            <a:ext cx="3484945" cy="1864873"/>
            <a:chOff x="5192687" y="893625"/>
            <a:chExt cx="2479925" cy="2319900"/>
          </a:xfrm>
        </p:grpSpPr>
        <p:sp>
          <p:nvSpPr>
            <p:cNvPr id="2515" name="Google Shape;2515;p52"/>
            <p:cNvSpPr/>
            <p:nvPr/>
          </p:nvSpPr>
          <p:spPr>
            <a:xfrm>
              <a:off x="5193113" y="893625"/>
              <a:ext cx="2479500" cy="2319900"/>
            </a:xfrm>
            <a:prstGeom prst="roundRect">
              <a:avLst>
                <a:gd name="adj" fmla="val 677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52"/>
          <p:cNvGrpSpPr/>
          <p:nvPr/>
        </p:nvGrpSpPr>
        <p:grpSpPr>
          <a:xfrm>
            <a:off x="4875283" y="2112041"/>
            <a:ext cx="3484945" cy="1864873"/>
            <a:chOff x="5192687" y="893625"/>
            <a:chExt cx="2479925" cy="2319900"/>
          </a:xfrm>
        </p:grpSpPr>
        <p:sp>
          <p:nvSpPr>
            <p:cNvPr id="2518" name="Google Shape;2518;p52"/>
            <p:cNvSpPr/>
            <p:nvPr/>
          </p:nvSpPr>
          <p:spPr>
            <a:xfrm>
              <a:off x="5193113" y="893625"/>
              <a:ext cx="2479500" cy="2319900"/>
            </a:xfrm>
            <a:prstGeom prst="roundRect">
              <a:avLst>
                <a:gd name="adj" fmla="val 65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52"/>
          <p:cNvSpPr/>
          <p:nvPr/>
        </p:nvSpPr>
        <p:spPr>
          <a:xfrm>
            <a:off x="2114320"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chemeClr val="accent6"/>
                </a:solidFill>
              </a:rPr>
              <a:t>1</a:t>
            </a:r>
            <a:endParaRPr sz="3200" b="1">
              <a:solidFill>
                <a:schemeClr val="accent6"/>
              </a:solidFill>
            </a:endParaRPr>
          </a:p>
        </p:txBody>
      </p:sp>
      <p:sp>
        <p:nvSpPr>
          <p:cNvPr id="2532" name="Google Shape;2532;p52"/>
          <p:cNvSpPr/>
          <p:nvPr/>
        </p:nvSpPr>
        <p:spPr>
          <a:xfrm>
            <a:off x="6151257"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chemeClr val="accent6"/>
                </a:solidFill>
              </a:rPr>
              <a:t>2</a:t>
            </a:r>
            <a:endParaRPr sz="3200" b="1">
              <a:solidFill>
                <a:schemeClr val="accent6"/>
              </a:solidFill>
            </a:endParaRPr>
          </a:p>
        </p:txBody>
      </p:sp>
      <p:sp>
        <p:nvSpPr>
          <p:cNvPr id="49" name="TextBox 48"/>
          <p:cNvSpPr txBox="1"/>
          <p:nvPr/>
        </p:nvSpPr>
        <p:spPr>
          <a:xfrm>
            <a:off x="0" y="393010"/>
            <a:ext cx="9144000" cy="630942"/>
          </a:xfrm>
          <a:prstGeom prst="rect">
            <a:avLst/>
          </a:prstGeom>
          <a:noFill/>
        </p:spPr>
        <p:txBody>
          <a:bodyPr wrap="square" rtlCol="0">
            <a:spAutoFit/>
          </a:bodyPr>
          <a:lstStyle/>
          <a:p>
            <a:pPr algn="ctr"/>
            <a:r>
              <a:rPr lang="en-US" sz="3500" b="1" smtClean="0"/>
              <a:t>HƯỚNG DẪN VỀ NHÀ</a:t>
            </a:r>
            <a:endParaRPr lang="en-US" sz="3500" b="1"/>
          </a:p>
        </p:txBody>
      </p:sp>
      <p:sp>
        <p:nvSpPr>
          <p:cNvPr id="50" name="TextBox 49"/>
          <p:cNvSpPr txBox="1"/>
          <p:nvPr/>
        </p:nvSpPr>
        <p:spPr>
          <a:xfrm>
            <a:off x="1348265" y="2691784"/>
            <a:ext cx="2464509" cy="1015663"/>
          </a:xfrm>
          <a:prstGeom prst="rect">
            <a:avLst/>
          </a:prstGeom>
          <a:noFill/>
        </p:spPr>
        <p:txBody>
          <a:bodyPr wrap="square" rtlCol="0">
            <a:spAutoFit/>
          </a:bodyPr>
          <a:lstStyle/>
          <a:p>
            <a:pPr algn="just">
              <a:lnSpc>
                <a:spcPct val="150000"/>
              </a:lnSpc>
            </a:pPr>
            <a:r>
              <a:rPr lang="vi-VN" sz="2000"/>
              <a:t>Ôn lại các kiến thức đã </a:t>
            </a:r>
            <a:r>
              <a:rPr lang="vi-VN" sz="2000" smtClean="0"/>
              <a:t>học</a:t>
            </a:r>
            <a:r>
              <a:rPr lang="en-US" sz="2000" smtClean="0"/>
              <a:t>.</a:t>
            </a:r>
            <a:endParaRPr lang="vi-VN" sz="2000"/>
          </a:p>
        </p:txBody>
      </p:sp>
      <p:sp>
        <p:nvSpPr>
          <p:cNvPr id="51" name="TextBox 50"/>
          <p:cNvSpPr txBox="1"/>
          <p:nvPr/>
        </p:nvSpPr>
        <p:spPr>
          <a:xfrm>
            <a:off x="5262293" y="2691784"/>
            <a:ext cx="2710327" cy="1015663"/>
          </a:xfrm>
          <a:prstGeom prst="rect">
            <a:avLst/>
          </a:prstGeom>
          <a:noFill/>
        </p:spPr>
        <p:txBody>
          <a:bodyPr wrap="square" rtlCol="0">
            <a:spAutoFit/>
          </a:bodyPr>
          <a:lstStyle/>
          <a:p>
            <a:pPr algn="just">
              <a:lnSpc>
                <a:spcPct val="150000"/>
              </a:lnSpc>
            </a:pPr>
            <a:r>
              <a:rPr lang="vi-VN" sz="2000"/>
              <a:t>Đọc và chuẩn bị trước </a:t>
            </a:r>
            <a:r>
              <a:rPr lang="vi-VN" sz="2000" b="1" i="1"/>
              <a:t>Bài 11: Cấu trúc </a:t>
            </a:r>
            <a:r>
              <a:rPr lang="vi-VN" sz="2000" b="1" i="1" smtClean="0"/>
              <a:t>lặp</a:t>
            </a:r>
            <a:r>
              <a:rPr lang="en-US" sz="2000" smtClean="0"/>
              <a:t>.</a:t>
            </a:r>
            <a:endParaRPr lang="vi-VN" sz="2000"/>
          </a:p>
        </p:txBody>
      </p:sp>
    </p:spTree>
    <p:extLst>
      <p:ext uri="{BB962C8B-B14F-4D97-AF65-F5344CB8AC3E}">
        <p14:creationId xmlns:p14="http://schemas.microsoft.com/office/powerpoint/2010/main" val="4231145761"/>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608325"/>
          </a:xfrm>
          <a:prstGeom prst="rect">
            <a:avLst/>
          </a:prstGeom>
          <a:noFill/>
        </p:spPr>
        <p:txBody>
          <a:bodyPr wrap="square" rtlCol="0">
            <a:spAutoFit/>
          </a:bodyPr>
          <a:lstStyle/>
          <a:p>
            <a:pPr algn="ctr">
              <a:lnSpc>
                <a:spcPct val="150000"/>
              </a:lnSpc>
            </a:pPr>
            <a:r>
              <a:rPr lang="en-US" sz="3500" b="1" smtClean="0">
                <a:solidFill>
                  <a:srgbClr val="C00000"/>
                </a:solidFill>
              </a:rPr>
              <a:t>HẸN GẶP LẠI CÁC EM </a:t>
            </a:r>
          </a:p>
          <a:p>
            <a:pPr algn="ctr">
              <a:lnSpc>
                <a:spcPct val="150000"/>
              </a:lnSpc>
            </a:pPr>
            <a:r>
              <a:rPr lang="en-US" sz="3500" b="1" smtClean="0">
                <a:solidFill>
                  <a:srgbClr val="C00000"/>
                </a:solidFill>
              </a:rPr>
              <a:t>Ở BUỔI HỌC SAU!</a:t>
            </a:r>
            <a:endParaRPr lang="en-US" sz="3500" b="1">
              <a:solidFill>
                <a:srgbClr val="C00000"/>
              </a:solidFill>
            </a:endParaRPr>
          </a:p>
        </p:txBody>
      </p:sp>
    </p:spTree>
    <p:extLst>
      <p:ext uri="{BB962C8B-B14F-4D97-AF65-F5344CB8AC3E}">
        <p14:creationId xmlns:p14="http://schemas.microsoft.com/office/powerpoint/2010/main" val="1706596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0" y="285232"/>
            <a:ext cx="9144000" cy="630942"/>
          </a:xfrm>
          <a:prstGeom prst="rect">
            <a:avLst/>
          </a:prstGeom>
          <a:noFill/>
        </p:spPr>
        <p:txBody>
          <a:bodyPr wrap="square" rtlCol="0">
            <a:spAutoFit/>
          </a:bodyPr>
          <a:lstStyle/>
          <a:p>
            <a:pPr algn="ctr"/>
            <a:r>
              <a:rPr lang="en-US" sz="3500" b="1" smtClean="0">
                <a:solidFill>
                  <a:srgbClr val="F55B5B"/>
                </a:solidFill>
              </a:rPr>
              <a:t>KHỞI ĐỘNG</a:t>
            </a:r>
            <a:endParaRPr lang="en-US" sz="3500" b="1">
              <a:solidFill>
                <a:srgbClr val="F55B5B"/>
              </a:solidFill>
            </a:endParaRPr>
          </a:p>
        </p:txBody>
      </p:sp>
      <p:sp>
        <p:nvSpPr>
          <p:cNvPr id="59" name="TextBox 58"/>
          <p:cNvSpPr txBox="1"/>
          <p:nvPr/>
        </p:nvSpPr>
        <p:spPr>
          <a:xfrm>
            <a:off x="627184" y="916174"/>
            <a:ext cx="7889631" cy="1420325"/>
          </a:xfrm>
          <a:prstGeom prst="rect">
            <a:avLst/>
          </a:prstGeom>
          <a:noFill/>
        </p:spPr>
        <p:txBody>
          <a:bodyPr wrap="square" rtlCol="0">
            <a:spAutoFit/>
          </a:bodyPr>
          <a:lstStyle/>
          <a:p>
            <a:pPr algn="just">
              <a:lnSpc>
                <a:spcPct val="150000"/>
              </a:lnSpc>
            </a:pPr>
            <a:r>
              <a:rPr lang="en-US" sz="2000" dirty="0" err="1" smtClean="0">
                <a:latin typeface="+mn-lt"/>
              </a:rPr>
              <a:t>Em</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quan</a:t>
            </a:r>
            <a:r>
              <a:rPr lang="en-US" sz="2000" dirty="0" smtClean="0">
                <a:latin typeface="+mn-lt"/>
              </a:rPr>
              <a:t> </a:t>
            </a:r>
            <a:r>
              <a:rPr lang="en-US" sz="2000" dirty="0" err="1" smtClean="0">
                <a:latin typeface="+mn-lt"/>
              </a:rPr>
              <a:t>sát</a:t>
            </a:r>
            <a:r>
              <a:rPr lang="en-US" sz="2000" dirty="0" smtClean="0">
                <a:latin typeface="+mn-lt"/>
              </a:rPr>
              <a:t> </a:t>
            </a:r>
            <a:r>
              <a:rPr lang="en-US" sz="2000" dirty="0" err="1" smtClean="0">
                <a:latin typeface="+mn-lt"/>
              </a:rPr>
              <a:t>lên</a:t>
            </a:r>
            <a:r>
              <a:rPr lang="en-US" sz="2000" dirty="0" smtClean="0">
                <a:latin typeface="+mn-lt"/>
              </a:rPr>
              <a:t> </a:t>
            </a:r>
            <a:r>
              <a:rPr lang="en-US" sz="2000" dirty="0" err="1" smtClean="0">
                <a:latin typeface="+mn-lt"/>
              </a:rPr>
              <a:t>màn</a:t>
            </a:r>
            <a:r>
              <a:rPr lang="en-US" sz="2000" dirty="0" smtClean="0">
                <a:latin typeface="+mn-lt"/>
              </a:rPr>
              <a:t> </a:t>
            </a:r>
            <a:r>
              <a:rPr lang="en-US" sz="2000" dirty="0" err="1" smtClean="0">
                <a:latin typeface="+mn-lt"/>
              </a:rPr>
              <a:t>hình</a:t>
            </a:r>
            <a:r>
              <a:rPr lang="en-US" sz="2000" dirty="0" smtClean="0">
                <a:latin typeface="+mn-lt"/>
              </a:rPr>
              <a:t> </a:t>
            </a:r>
            <a:r>
              <a:rPr lang="en-US" sz="2000" dirty="0" err="1" smtClean="0">
                <a:latin typeface="+mn-lt"/>
              </a:rPr>
              <a:t>tivi</a:t>
            </a:r>
            <a:r>
              <a:rPr lang="en-US" sz="2000" dirty="0" smtClean="0">
                <a:latin typeface="+mn-lt"/>
              </a:rPr>
              <a:t> </a:t>
            </a:r>
            <a:r>
              <a:rPr lang="en-US" sz="2000" dirty="0" err="1" smtClean="0">
                <a:latin typeface="+mn-lt"/>
              </a:rPr>
              <a:t>và</a:t>
            </a:r>
            <a:r>
              <a:rPr lang="en-US" sz="2000" dirty="0" smtClean="0">
                <a:latin typeface="+mn-lt"/>
              </a:rPr>
              <a:t> </a:t>
            </a:r>
            <a:r>
              <a:rPr lang="en-US" sz="2000" dirty="0" err="1">
                <a:latin typeface="+mn-lt"/>
                <a:ea typeface="Calibri" panose="020F0502020204030204" pitchFamily="34" charset="0"/>
              </a:rPr>
              <a:t>cho</a:t>
            </a:r>
            <a:r>
              <a:rPr lang="en-US" sz="2000" dirty="0">
                <a:latin typeface="+mn-lt"/>
                <a:ea typeface="Calibri" panose="020F0502020204030204" pitchFamily="34" charset="0"/>
              </a:rPr>
              <a:t> </a:t>
            </a:r>
            <a:r>
              <a:rPr lang="en-US" sz="2000" dirty="0" err="1">
                <a:latin typeface="+mn-lt"/>
                <a:ea typeface="Calibri" panose="020F0502020204030204" pitchFamily="34" charset="0"/>
              </a:rPr>
              <a:t>biết</a:t>
            </a:r>
            <a:r>
              <a:rPr lang="en-US" sz="2000" dirty="0">
                <a:latin typeface="+mn-lt"/>
                <a:ea typeface="Calibri" panose="020F0502020204030204" pitchFamily="34" charset="0"/>
              </a:rPr>
              <a:t> </a:t>
            </a:r>
            <a:r>
              <a:rPr lang="en-US" sz="2000" dirty="0" err="1">
                <a:latin typeface="+mn-lt"/>
                <a:ea typeface="Calibri" panose="020F0502020204030204" pitchFamily="34" charset="0"/>
              </a:rPr>
              <a:t>nhân</a:t>
            </a:r>
            <a:r>
              <a:rPr lang="en-US" sz="2000" dirty="0">
                <a:latin typeface="+mn-lt"/>
                <a:ea typeface="Calibri" panose="020F0502020204030204" pitchFamily="34" charset="0"/>
              </a:rPr>
              <a:t> </a:t>
            </a:r>
            <a:r>
              <a:rPr lang="en-US" sz="2000" dirty="0" err="1">
                <a:latin typeface="+mn-lt"/>
                <a:ea typeface="Calibri" panose="020F0502020204030204" pitchFamily="34" charset="0"/>
              </a:rPr>
              <a:t>vật</a:t>
            </a:r>
            <a:r>
              <a:rPr lang="en-US" sz="2000" dirty="0">
                <a:latin typeface="+mn-lt"/>
                <a:ea typeface="Calibri" panose="020F0502020204030204" pitchFamily="34" charset="0"/>
              </a:rPr>
              <a:t> </a:t>
            </a:r>
            <a:r>
              <a:rPr lang="en-US" sz="2000" dirty="0" err="1">
                <a:latin typeface="+mn-lt"/>
                <a:ea typeface="Calibri" panose="020F0502020204030204" pitchFamily="34" charset="0"/>
              </a:rPr>
              <a:t>chú</a:t>
            </a:r>
            <a:r>
              <a:rPr lang="en-US" sz="2000" dirty="0">
                <a:latin typeface="+mn-lt"/>
                <a:ea typeface="Calibri" panose="020F0502020204030204" pitchFamily="34" charset="0"/>
              </a:rPr>
              <a:t> </a:t>
            </a:r>
            <a:r>
              <a:rPr lang="en-US" sz="2000" dirty="0" err="1">
                <a:latin typeface="+mn-lt"/>
                <a:ea typeface="Calibri" panose="020F0502020204030204" pitchFamily="34" charset="0"/>
              </a:rPr>
              <a:t>mèo</a:t>
            </a:r>
            <a:r>
              <a:rPr lang="en-US" sz="2000" dirty="0">
                <a:latin typeface="+mn-lt"/>
                <a:ea typeface="Calibri" panose="020F0502020204030204" pitchFamily="34" charset="0"/>
              </a:rPr>
              <a:t> </a:t>
            </a:r>
            <a:r>
              <a:rPr lang="en-US" sz="2000" dirty="0" err="1">
                <a:latin typeface="+mn-lt"/>
                <a:ea typeface="Calibri" panose="020F0502020204030204" pitchFamily="34" charset="0"/>
              </a:rPr>
              <a:t>đã</a:t>
            </a:r>
            <a:r>
              <a:rPr lang="en-US" sz="2000" dirty="0">
                <a:latin typeface="+mn-lt"/>
                <a:ea typeface="Calibri" panose="020F0502020204030204" pitchFamily="34" charset="0"/>
              </a:rPr>
              <a:t> </a:t>
            </a:r>
            <a:r>
              <a:rPr lang="en-US" sz="2000" dirty="0" err="1">
                <a:latin typeface="+mn-lt"/>
                <a:ea typeface="Calibri" panose="020F0502020204030204" pitchFamily="34" charset="0"/>
              </a:rPr>
              <a:t>thực</a:t>
            </a:r>
            <a:r>
              <a:rPr lang="en-US" sz="2000" dirty="0">
                <a:latin typeface="+mn-lt"/>
                <a:ea typeface="Calibri" panose="020F0502020204030204" pitchFamily="34" charset="0"/>
              </a:rPr>
              <a:t> </a:t>
            </a:r>
            <a:r>
              <a:rPr lang="en-US" sz="2000" dirty="0" err="1">
                <a:latin typeface="+mn-lt"/>
                <a:ea typeface="Calibri" panose="020F0502020204030204" pitchFamily="34" charset="0"/>
              </a:rPr>
              <a:t>hiện</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câu</a:t>
            </a:r>
            <a:r>
              <a:rPr lang="en-US" sz="2000" dirty="0">
                <a:latin typeface="+mn-lt"/>
                <a:ea typeface="Calibri" panose="020F0502020204030204" pitchFamily="34" charset="0"/>
              </a:rPr>
              <a:t> </a:t>
            </a:r>
            <a:r>
              <a:rPr lang="en-US" sz="2000" dirty="0" err="1">
                <a:latin typeface="+mn-lt"/>
                <a:ea typeface="Calibri" panose="020F0502020204030204" pitchFamily="34" charset="0"/>
              </a:rPr>
              <a:t>lệnh</a:t>
            </a:r>
            <a:r>
              <a:rPr lang="en-US" sz="2000" dirty="0">
                <a:latin typeface="+mn-lt"/>
                <a:ea typeface="Calibri" panose="020F0502020204030204" pitchFamily="34" charset="0"/>
              </a:rPr>
              <a:t> </a:t>
            </a:r>
            <a:r>
              <a:rPr lang="en-US" sz="2000" dirty="0" err="1">
                <a:latin typeface="+mn-lt"/>
                <a:ea typeface="Calibri" panose="020F0502020204030204" pitchFamily="34" charset="0"/>
              </a:rPr>
              <a:t>gì</a:t>
            </a:r>
            <a:r>
              <a:rPr lang="en-US" sz="2000" dirty="0">
                <a:latin typeface="+mn-lt"/>
                <a:ea typeface="Calibri" panose="020F0502020204030204" pitchFamily="34" charset="0"/>
              </a:rPr>
              <a:t>?</a:t>
            </a:r>
            <a:endParaRPr lang="en-US" sz="2000" dirty="0">
              <a:latin typeface="+mn-lt"/>
            </a:endParaRPr>
          </a:p>
          <a:p>
            <a:pPr algn="just">
              <a:lnSpc>
                <a:spcPct val="150000"/>
              </a:lnSpc>
            </a:pPr>
            <a:endParaRPr lang="vi-VN" sz="2000" dirty="0"/>
          </a:p>
        </p:txBody>
      </p:sp>
      <p:pic>
        <p:nvPicPr>
          <p:cNvPr id="8" name="Picture 7"/>
          <p:cNvPicPr>
            <a:picLocks noChangeAspect="1"/>
          </p:cNvPicPr>
          <p:nvPr/>
        </p:nvPicPr>
        <p:blipFill>
          <a:blip r:embed="rId3"/>
          <a:stretch>
            <a:fillRect/>
          </a:stretch>
        </p:blipFill>
        <p:spPr>
          <a:xfrm>
            <a:off x="452884" y="1861068"/>
            <a:ext cx="3178532" cy="2912546"/>
          </a:xfrm>
          <a:prstGeom prst="rect">
            <a:avLst/>
          </a:prstGeom>
        </p:spPr>
      </p:pic>
      <p:pic>
        <p:nvPicPr>
          <p:cNvPr id="9" name="Picture 8"/>
          <p:cNvPicPr>
            <a:picLocks noChangeAspect="1"/>
          </p:cNvPicPr>
          <p:nvPr/>
        </p:nvPicPr>
        <p:blipFill rotWithShape="1">
          <a:blip r:embed="rId4"/>
          <a:srcRect t="9394" r="24996" b="21437"/>
          <a:stretch/>
        </p:blipFill>
        <p:spPr>
          <a:xfrm>
            <a:off x="4838382" y="1803390"/>
            <a:ext cx="3335235" cy="2929812"/>
          </a:xfrm>
          <a:prstGeom prst="rect">
            <a:avLst/>
          </a:prstGeom>
        </p:spPr>
      </p:pic>
      <p:sp>
        <p:nvSpPr>
          <p:cNvPr id="10" name="Right Arrow 9"/>
          <p:cNvSpPr/>
          <p:nvPr/>
        </p:nvSpPr>
        <p:spPr>
          <a:xfrm>
            <a:off x="3900196" y="3097763"/>
            <a:ext cx="1156996" cy="382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6228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2475" name="Google Shape;2475;p51"/>
          <p:cNvGrpSpPr/>
          <p:nvPr/>
        </p:nvGrpSpPr>
        <p:grpSpPr>
          <a:xfrm>
            <a:off x="4728138" y="2025125"/>
            <a:ext cx="3186550" cy="2488500"/>
            <a:chOff x="4485875" y="893625"/>
            <a:chExt cx="3186550" cy="2488500"/>
          </a:xfrm>
        </p:grpSpPr>
        <p:sp>
          <p:nvSpPr>
            <p:cNvPr id="2476" name="Google Shape;2476;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1"/>
            <p:cNvGrpSpPr/>
            <p:nvPr/>
          </p:nvGrpSpPr>
          <p:grpSpPr>
            <a:xfrm>
              <a:off x="6928725" y="1072563"/>
              <a:ext cx="525050" cy="117900"/>
              <a:chOff x="7110900" y="450050"/>
              <a:chExt cx="525050" cy="117900"/>
            </a:xfrm>
          </p:grpSpPr>
          <p:sp>
            <p:nvSpPr>
              <p:cNvPr id="2479" name="Google Shape;2479;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2" name="Google Shape;2482;p51"/>
          <p:cNvGrpSpPr/>
          <p:nvPr/>
        </p:nvGrpSpPr>
        <p:grpSpPr>
          <a:xfrm>
            <a:off x="1229313" y="2025125"/>
            <a:ext cx="3186550" cy="2488500"/>
            <a:chOff x="4485875" y="893625"/>
            <a:chExt cx="3186550" cy="2488500"/>
          </a:xfrm>
        </p:grpSpPr>
        <p:sp>
          <p:nvSpPr>
            <p:cNvPr id="2483" name="Google Shape;2483;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51"/>
            <p:cNvGrpSpPr/>
            <p:nvPr/>
          </p:nvGrpSpPr>
          <p:grpSpPr>
            <a:xfrm>
              <a:off x="6928725" y="1072563"/>
              <a:ext cx="525050" cy="117900"/>
              <a:chOff x="7110900" y="450050"/>
              <a:chExt cx="525050" cy="117900"/>
            </a:xfrm>
          </p:grpSpPr>
          <p:sp>
            <p:nvSpPr>
              <p:cNvPr id="2486" name="Google Shape;2486;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51"/>
          <p:cNvSpPr/>
          <p:nvPr/>
        </p:nvSpPr>
        <p:spPr>
          <a:xfrm>
            <a:off x="2356388"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1</a:t>
            </a:r>
            <a:endParaRPr sz="3000" b="1">
              <a:solidFill>
                <a:schemeClr val="accent6"/>
              </a:solidFill>
            </a:endParaRPr>
          </a:p>
        </p:txBody>
      </p:sp>
      <p:sp>
        <p:nvSpPr>
          <p:cNvPr id="2495" name="Google Shape;2495;p51"/>
          <p:cNvSpPr/>
          <p:nvPr/>
        </p:nvSpPr>
        <p:spPr>
          <a:xfrm>
            <a:off x="5855213" y="1370775"/>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2</a:t>
            </a:r>
            <a:endParaRPr sz="3000" b="1">
              <a:solidFill>
                <a:schemeClr val="accent6"/>
              </a:solidFill>
            </a:endParaRPr>
          </a:p>
        </p:txBody>
      </p:sp>
      <p:grpSp>
        <p:nvGrpSpPr>
          <p:cNvPr id="2507" name="Google Shape;2507;p51"/>
          <p:cNvGrpSpPr/>
          <p:nvPr/>
        </p:nvGrpSpPr>
        <p:grpSpPr>
          <a:xfrm>
            <a:off x="7940700" y="833750"/>
            <a:ext cx="382675" cy="382675"/>
            <a:chOff x="7940700" y="833750"/>
            <a:chExt cx="382675" cy="382675"/>
          </a:xfrm>
        </p:grpSpPr>
        <p:sp>
          <p:nvSpPr>
            <p:cNvPr id="2508" name="Google Shape;2508;p5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0" y="315306"/>
            <a:ext cx="9144000" cy="630942"/>
          </a:xfrm>
          <a:prstGeom prst="rect">
            <a:avLst/>
          </a:prstGeom>
          <a:noFill/>
        </p:spPr>
        <p:txBody>
          <a:bodyPr wrap="square" rtlCol="0">
            <a:spAutoFit/>
          </a:bodyPr>
          <a:lstStyle/>
          <a:p>
            <a:pPr algn="ctr"/>
            <a:r>
              <a:rPr lang="en-US" sz="3500" b="1" smtClean="0"/>
              <a:t>NỘI DUNG BÀI HỌC</a:t>
            </a:r>
            <a:endParaRPr lang="en-US" sz="3500" b="1"/>
          </a:p>
        </p:txBody>
      </p:sp>
      <p:sp>
        <p:nvSpPr>
          <p:cNvPr id="43" name="TextBox 42"/>
          <p:cNvSpPr txBox="1"/>
          <p:nvPr/>
        </p:nvSpPr>
        <p:spPr>
          <a:xfrm>
            <a:off x="1926257" y="2814777"/>
            <a:ext cx="1792411" cy="1384995"/>
          </a:xfrm>
          <a:prstGeom prst="rect">
            <a:avLst/>
          </a:prstGeom>
          <a:noFill/>
        </p:spPr>
        <p:txBody>
          <a:bodyPr wrap="square" rtlCol="0">
            <a:spAutoFit/>
          </a:bodyPr>
          <a:lstStyle/>
          <a:p>
            <a:pPr algn="ctr">
              <a:lnSpc>
                <a:spcPct val="150000"/>
              </a:lnSpc>
            </a:pPr>
            <a:r>
              <a:rPr lang="en-US" sz="2800" smtClean="0"/>
              <a:t>Cấu trúc </a:t>
            </a:r>
          </a:p>
          <a:p>
            <a:pPr algn="ctr">
              <a:lnSpc>
                <a:spcPct val="150000"/>
              </a:lnSpc>
            </a:pPr>
            <a:r>
              <a:rPr lang="en-US" sz="2800" smtClean="0"/>
              <a:t>tuần tự</a:t>
            </a:r>
            <a:endParaRPr lang="vi-VN" sz="2800"/>
          </a:p>
        </p:txBody>
      </p:sp>
      <p:sp>
        <p:nvSpPr>
          <p:cNvPr id="44" name="TextBox 43"/>
          <p:cNvSpPr txBox="1"/>
          <p:nvPr/>
        </p:nvSpPr>
        <p:spPr>
          <a:xfrm>
            <a:off x="5346547" y="2814777"/>
            <a:ext cx="1949481" cy="738664"/>
          </a:xfrm>
          <a:prstGeom prst="rect">
            <a:avLst/>
          </a:prstGeom>
          <a:noFill/>
        </p:spPr>
        <p:txBody>
          <a:bodyPr wrap="square" rtlCol="0">
            <a:spAutoFit/>
          </a:bodyPr>
          <a:lstStyle/>
          <a:p>
            <a:pPr algn="ctr">
              <a:lnSpc>
                <a:spcPct val="150000"/>
              </a:lnSpc>
            </a:pPr>
            <a:r>
              <a:rPr lang="en-US" sz="2800" smtClean="0"/>
              <a:t>Thực hành</a:t>
            </a:r>
            <a:endParaRPr lang="vi-VN" sz="2800"/>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Phần 2</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smtClean="0"/>
              <a:t>THỰC HÀNH</a:t>
            </a:r>
            <a:endParaRPr lang="vi-VN" sz="2800" b="1"/>
          </a:p>
        </p:txBody>
      </p:sp>
    </p:spTree>
    <p:extLst>
      <p:ext uri="{BB962C8B-B14F-4D97-AF65-F5344CB8AC3E}">
        <p14:creationId xmlns:p14="http://schemas.microsoft.com/office/powerpoint/2010/main" val="227247118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0" y="298326"/>
            <a:ext cx="9144000" cy="477054"/>
          </a:xfrm>
          <a:prstGeom prst="rect">
            <a:avLst/>
          </a:prstGeom>
          <a:noFill/>
        </p:spPr>
        <p:txBody>
          <a:bodyPr wrap="square" rtlCol="0">
            <a:spAutoFit/>
          </a:bodyPr>
          <a:lstStyle/>
          <a:p>
            <a:pPr algn="ctr"/>
            <a:r>
              <a:rPr lang="vi-VN" sz="2500" b="1">
                <a:solidFill>
                  <a:srgbClr val="F55B5B"/>
                </a:solidFill>
              </a:rPr>
              <a:t>Nhiệm vụ </a:t>
            </a:r>
            <a:r>
              <a:rPr lang="en-US" sz="2500" b="1" smtClean="0">
                <a:solidFill>
                  <a:srgbClr val="F55B5B"/>
                </a:solidFill>
              </a:rPr>
              <a:t>2</a:t>
            </a:r>
            <a:r>
              <a:rPr lang="vi-VN" sz="2500" b="1" smtClean="0">
                <a:solidFill>
                  <a:srgbClr val="F55B5B"/>
                </a:solidFill>
              </a:rPr>
              <a:t>: </a:t>
            </a:r>
            <a:r>
              <a:rPr lang="vi-VN" sz="2500" b="1">
                <a:solidFill>
                  <a:srgbClr val="F55B5B"/>
                </a:solidFill>
              </a:rPr>
              <a:t>Tạo chương trình điều khiển nhân vật mèo </a:t>
            </a:r>
          </a:p>
        </p:txBody>
      </p:sp>
      <p:sp>
        <p:nvSpPr>
          <p:cNvPr id="14" name="TextBox 13"/>
          <p:cNvSpPr txBox="1"/>
          <p:nvPr/>
        </p:nvSpPr>
        <p:spPr>
          <a:xfrm>
            <a:off x="1255372" y="796136"/>
            <a:ext cx="6633256" cy="3323987"/>
          </a:xfrm>
          <a:prstGeom prst="rect">
            <a:avLst/>
          </a:prstGeom>
          <a:noFill/>
        </p:spPr>
        <p:txBody>
          <a:bodyPr wrap="square" rtlCol="0">
            <a:spAutoFit/>
          </a:bodyPr>
          <a:lstStyle/>
          <a:p>
            <a:pPr algn="ctr">
              <a:lnSpc>
                <a:spcPct val="150000"/>
              </a:lnSpc>
            </a:pPr>
            <a:r>
              <a:rPr lang="vi-VN" sz="2000" b="1"/>
              <a:t>Tạo chương trình điều khiển nhân vật mèo thực hiện tuần tự các hành động sau:</a:t>
            </a:r>
          </a:p>
          <a:p>
            <a:pPr algn="just">
              <a:lnSpc>
                <a:spcPct val="150000"/>
              </a:lnSpc>
            </a:pPr>
            <a:r>
              <a:rPr lang="vi-VN" sz="2000"/>
              <a:t>1. Di chuyển 10 </a:t>
            </a:r>
            <a:r>
              <a:rPr lang="vi-VN" sz="2000" smtClean="0"/>
              <a:t>bước.</a:t>
            </a:r>
            <a:r>
              <a:rPr lang="en-US" sz="2000" smtClean="0"/>
              <a:t>		</a:t>
            </a:r>
            <a:r>
              <a:rPr lang="vi-VN" sz="2000" smtClean="0"/>
              <a:t>2</a:t>
            </a:r>
            <a:r>
              <a:rPr lang="vi-VN" sz="2000"/>
              <a:t>. Thay đổi động tác.</a:t>
            </a:r>
          </a:p>
          <a:p>
            <a:pPr algn="just">
              <a:lnSpc>
                <a:spcPct val="150000"/>
              </a:lnSpc>
            </a:pPr>
            <a:r>
              <a:rPr lang="vi-VN" sz="2000"/>
              <a:t>3. Đợi 1 </a:t>
            </a:r>
            <a:r>
              <a:rPr lang="vi-VN" sz="2000" smtClean="0"/>
              <a:t>giây.</a:t>
            </a:r>
            <a:r>
              <a:rPr lang="en-US" sz="2000" smtClean="0"/>
              <a:t>			</a:t>
            </a:r>
            <a:r>
              <a:rPr lang="vi-VN" sz="2000" smtClean="0"/>
              <a:t>4</a:t>
            </a:r>
            <a:r>
              <a:rPr lang="vi-VN" sz="2000"/>
              <a:t>. Di chuyển 10 bước.</a:t>
            </a:r>
          </a:p>
          <a:p>
            <a:pPr algn="just">
              <a:lnSpc>
                <a:spcPct val="150000"/>
              </a:lnSpc>
            </a:pPr>
            <a:r>
              <a:rPr lang="vi-VN" sz="2000"/>
              <a:t>5. Thay đổi động </a:t>
            </a:r>
            <a:r>
              <a:rPr lang="vi-VN" sz="2000" smtClean="0"/>
              <a:t>tác.</a:t>
            </a:r>
            <a:r>
              <a:rPr lang="en-US" sz="2000" smtClean="0"/>
              <a:t>		</a:t>
            </a:r>
            <a:r>
              <a:rPr lang="vi-VN" sz="2000" smtClean="0"/>
              <a:t>6</a:t>
            </a:r>
            <a:r>
              <a:rPr lang="vi-VN" sz="2000"/>
              <a:t>. Đợi 1 giây.</a:t>
            </a:r>
          </a:p>
          <a:p>
            <a:pPr algn="just">
              <a:lnSpc>
                <a:spcPct val="150000"/>
              </a:lnSpc>
            </a:pPr>
            <a:r>
              <a:rPr lang="vi-VN" sz="2000"/>
              <a:t>7. Di chuyển 10 </a:t>
            </a:r>
            <a:r>
              <a:rPr lang="vi-VN" sz="2000" smtClean="0"/>
              <a:t>bước.</a:t>
            </a:r>
            <a:r>
              <a:rPr lang="en-US" sz="2000" smtClean="0"/>
              <a:t>		</a:t>
            </a:r>
            <a:r>
              <a:rPr lang="vi-VN" sz="2000" smtClean="0"/>
              <a:t>8</a:t>
            </a:r>
            <a:r>
              <a:rPr lang="vi-VN" sz="2000"/>
              <a:t>. Thay đổi động tác.</a:t>
            </a:r>
          </a:p>
          <a:p>
            <a:pPr algn="just">
              <a:lnSpc>
                <a:spcPct val="150000"/>
              </a:lnSpc>
            </a:pPr>
            <a:r>
              <a:rPr lang="vi-VN" sz="2000"/>
              <a:t>9. Đợi 1 giây.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56" r="29089" b="72728"/>
          <a:stretch/>
        </p:blipFill>
        <p:spPr>
          <a:xfrm flipH="1">
            <a:off x="6839128" y="3292561"/>
            <a:ext cx="2099000" cy="1512248"/>
          </a:xfrm>
          <a:prstGeom prst="rect">
            <a:avLst/>
          </a:prstGeom>
        </p:spPr>
      </p:pic>
    </p:spTree>
    <p:extLst>
      <p:ext uri="{BB962C8B-B14F-4D97-AF65-F5344CB8AC3E}">
        <p14:creationId xmlns:p14="http://schemas.microsoft.com/office/powerpoint/2010/main" val="259714504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338A61-E650-D252-D6E7-F65D7ED84A95}"/>
              </a:ext>
            </a:extLst>
          </p:cNvPr>
          <p:cNvGrpSpPr/>
          <p:nvPr/>
        </p:nvGrpSpPr>
        <p:grpSpPr>
          <a:xfrm>
            <a:off x="3324988" y="427597"/>
            <a:ext cx="2494016" cy="589252"/>
            <a:chOff x="-609601" y="391227"/>
            <a:chExt cx="4027714" cy="589252"/>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smtClean="0">
                  <a:solidFill>
                    <a:srgbClr val="FFFFFF"/>
                  </a:solidFill>
                </a:rPr>
                <a:t>HƯỚNG DẪN</a:t>
              </a:r>
              <a:endParaRPr lang="en-US" sz="2200" b="1">
                <a:solidFill>
                  <a:srgbClr val="FFFFFF"/>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2774155550"/>
              </p:ext>
            </p:extLst>
          </p:nvPr>
        </p:nvGraphicFramePr>
        <p:xfrm>
          <a:off x="3429158" y="1348966"/>
          <a:ext cx="4779690" cy="3134135"/>
        </p:xfrm>
        <a:graphic>
          <a:graphicData uri="http://schemas.openxmlformats.org/drawingml/2006/table">
            <a:tbl>
              <a:tblPr firstRow="1" bandRow="1">
                <a:tableStyleId>{4096C86E-8883-47DA-AFF3-8EC55DCD0A84}</a:tableStyleId>
              </a:tblPr>
              <a:tblGrid>
                <a:gridCol w="2430190">
                  <a:extLst>
                    <a:ext uri="{9D8B030D-6E8A-4147-A177-3AD203B41FA5}">
                      <a16:colId xmlns:a16="http://schemas.microsoft.com/office/drawing/2014/main" val="3040624403"/>
                    </a:ext>
                  </a:extLst>
                </a:gridCol>
                <a:gridCol w="2349500">
                  <a:extLst>
                    <a:ext uri="{9D8B030D-6E8A-4147-A177-3AD203B41FA5}">
                      <a16:colId xmlns:a16="http://schemas.microsoft.com/office/drawing/2014/main" val="4029217846"/>
                    </a:ext>
                  </a:extLst>
                </a:gridCol>
              </a:tblGrid>
              <a:tr h="648442">
                <a:tc>
                  <a:txBody>
                    <a:bodyPr/>
                    <a:lstStyle/>
                    <a:p>
                      <a:pPr algn="ctr">
                        <a:lnSpc>
                          <a:spcPct val="150000"/>
                        </a:lnSpc>
                      </a:pPr>
                      <a:r>
                        <a:rPr lang="en-US" sz="2000" b="1" smtClean="0"/>
                        <a:t>Hành</a:t>
                      </a:r>
                      <a:r>
                        <a:rPr lang="en-US" sz="2000" b="1" baseline="0" smtClean="0"/>
                        <a:t> động</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CD"/>
                    </a:solidFill>
                  </a:tcPr>
                </a:tc>
                <a:tc>
                  <a:txBody>
                    <a:bodyPr/>
                    <a:lstStyle/>
                    <a:p>
                      <a:pPr algn="ctr">
                        <a:lnSpc>
                          <a:spcPct val="150000"/>
                        </a:lnSpc>
                      </a:pPr>
                      <a:r>
                        <a:rPr lang="en-US" sz="2000" b="1" smtClean="0"/>
                        <a:t>Lệnh</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CD"/>
                    </a:solidFill>
                  </a:tcPr>
                </a:tc>
                <a:extLst>
                  <a:ext uri="{0D108BD9-81ED-4DB2-BD59-A6C34878D82A}">
                    <a16:rowId xmlns:a16="http://schemas.microsoft.com/office/drawing/2014/main" val="409730273"/>
                  </a:ext>
                </a:extLst>
              </a:tr>
              <a:tr h="1188809">
                <a:tc>
                  <a:txBody>
                    <a:bodyPr/>
                    <a:lstStyle/>
                    <a:p>
                      <a:pPr algn="ctr">
                        <a:lnSpc>
                          <a:spcPct val="150000"/>
                        </a:lnSpc>
                      </a:pPr>
                      <a:r>
                        <a:rPr lang="en-US" sz="2000" smtClean="0"/>
                        <a:t>Mèo</a:t>
                      </a:r>
                      <a:r>
                        <a:rPr lang="en-US" sz="2000" baseline="0" smtClean="0"/>
                        <a:t> di chuyển </a:t>
                      </a:r>
                    </a:p>
                    <a:p>
                      <a:pPr algn="ctr">
                        <a:lnSpc>
                          <a:spcPct val="150000"/>
                        </a:lnSpc>
                      </a:pPr>
                      <a:r>
                        <a:rPr lang="en-US" sz="2000" baseline="0" smtClean="0"/>
                        <a:t>10 bước.</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93624548"/>
                  </a:ext>
                </a:extLst>
              </a:tr>
              <a:tr h="648442">
                <a:tc>
                  <a:txBody>
                    <a:bodyPr/>
                    <a:lstStyle/>
                    <a:p>
                      <a:pPr algn="ctr">
                        <a:lnSpc>
                          <a:spcPct val="150000"/>
                        </a:lnSpc>
                      </a:pPr>
                      <a:r>
                        <a:rPr lang="en-US" sz="2000" smtClean="0"/>
                        <a:t>Thay đổi</a:t>
                      </a:r>
                      <a:r>
                        <a:rPr lang="en-US" sz="2000" baseline="0" smtClean="0"/>
                        <a:t> động tác.</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14613624"/>
                  </a:ext>
                </a:extLst>
              </a:tr>
              <a:tr h="648442">
                <a:tc>
                  <a:txBody>
                    <a:bodyPr/>
                    <a:lstStyle/>
                    <a:p>
                      <a:pPr algn="ctr">
                        <a:lnSpc>
                          <a:spcPct val="150000"/>
                        </a:lnSpc>
                      </a:pPr>
                      <a:r>
                        <a:rPr lang="en-US" sz="2000" smtClean="0"/>
                        <a:t>Đợi</a:t>
                      </a:r>
                      <a:r>
                        <a:rPr lang="en-US" sz="2000" baseline="0" smtClean="0"/>
                        <a:t> trong 1 giây.</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62996452"/>
                  </a:ext>
                </a:extLst>
              </a:tr>
            </a:tbl>
          </a:graphicData>
        </a:graphic>
      </p:graphicFrame>
      <p:grpSp>
        <p:nvGrpSpPr>
          <p:cNvPr id="11" name="Group 10"/>
          <p:cNvGrpSpPr/>
          <p:nvPr/>
        </p:nvGrpSpPr>
        <p:grpSpPr>
          <a:xfrm>
            <a:off x="776511" y="1236591"/>
            <a:ext cx="2347689" cy="1015663"/>
            <a:chOff x="605199" y="2456835"/>
            <a:chExt cx="2347689" cy="1015663"/>
          </a:xfrm>
        </p:grpSpPr>
        <p:sp>
          <p:nvSpPr>
            <p:cNvPr id="12" name="TextBox 11"/>
            <p:cNvSpPr txBox="1"/>
            <p:nvPr/>
          </p:nvSpPr>
          <p:spPr>
            <a:xfrm>
              <a:off x="605199" y="2456835"/>
              <a:ext cx="2347689" cy="1015663"/>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vi-VN" sz="2000" b="1"/>
                <a:t>1: </a:t>
              </a:r>
              <a:r>
                <a:rPr lang="vi-VN" sz="2000"/>
                <a:t>Mở tệp chương trình mới.</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776511" y="2381683"/>
            <a:ext cx="2142079" cy="1477328"/>
            <a:chOff x="605199" y="2456835"/>
            <a:chExt cx="2142079" cy="1477328"/>
          </a:xfrm>
        </p:grpSpPr>
        <p:sp>
          <p:nvSpPr>
            <p:cNvPr id="18" name="TextBox 17"/>
            <p:cNvSpPr txBox="1"/>
            <p:nvPr/>
          </p:nvSpPr>
          <p:spPr>
            <a:xfrm>
              <a:off x="605199" y="2456835"/>
              <a:ext cx="2142079" cy="1477328"/>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smtClean="0"/>
                <a:t>2</a:t>
              </a:r>
              <a:r>
                <a:rPr lang="vi-VN" sz="2000" b="1" smtClean="0"/>
                <a:t>: </a:t>
              </a:r>
              <a:r>
                <a:rPr lang="vi-VN" sz="2000"/>
                <a:t>Tạo chương trình cho nhân vật mèo. </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71306" r="22925" b="510"/>
          <a:stretch/>
        </p:blipFill>
        <p:spPr>
          <a:xfrm>
            <a:off x="6565826" y="3952775"/>
            <a:ext cx="892432" cy="405989"/>
          </a:xfrm>
          <a:prstGeom prst="rect">
            <a:avLst/>
          </a:prstGeom>
        </p:spPr>
      </p:pic>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72729"/>
          <a:stretch/>
        </p:blipFill>
        <p:spPr>
          <a:xfrm>
            <a:off x="6433099" y="2361141"/>
            <a:ext cx="1157885" cy="392828"/>
          </a:xfrm>
          <a:prstGeom prst="rect">
            <a:avLst/>
          </a:prstGeom>
        </p:spPr>
      </p:pic>
      <p:pic>
        <p:nvPicPr>
          <p:cNvPr id="21" name="Picture 20"/>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34314" r="16472" b="36417"/>
          <a:stretch/>
        </p:blipFill>
        <p:spPr>
          <a:xfrm>
            <a:off x="6528458" y="3280004"/>
            <a:ext cx="967169" cy="421604"/>
          </a:xfrm>
          <a:prstGeom prst="rect">
            <a:avLst/>
          </a:prstGeom>
        </p:spPr>
      </p:pic>
    </p:spTree>
    <p:extLst>
      <p:ext uri="{BB962C8B-B14F-4D97-AF65-F5344CB8AC3E}">
        <p14:creationId xmlns:p14="http://schemas.microsoft.com/office/powerpoint/2010/main" val="2329839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338A61-E650-D252-D6E7-F65D7ED84A95}"/>
              </a:ext>
            </a:extLst>
          </p:cNvPr>
          <p:cNvGrpSpPr/>
          <p:nvPr/>
        </p:nvGrpSpPr>
        <p:grpSpPr>
          <a:xfrm>
            <a:off x="3324988" y="427597"/>
            <a:ext cx="2494016" cy="589252"/>
            <a:chOff x="-609601" y="391227"/>
            <a:chExt cx="4027714" cy="589252"/>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smtClean="0">
                  <a:solidFill>
                    <a:srgbClr val="FFFFFF"/>
                  </a:solidFill>
                </a:rPr>
                <a:t>HƯỚNG DẪN</a:t>
              </a:r>
              <a:endParaRPr lang="en-US" sz="2200" b="1">
                <a:solidFill>
                  <a:srgbClr val="FFFFFF"/>
                </a:solidFill>
              </a:endParaRPr>
            </a:p>
          </p:txBody>
        </p:sp>
      </p:grpSp>
      <p:grpSp>
        <p:nvGrpSpPr>
          <p:cNvPr id="11" name="Group 10"/>
          <p:cNvGrpSpPr/>
          <p:nvPr/>
        </p:nvGrpSpPr>
        <p:grpSpPr>
          <a:xfrm>
            <a:off x="776512" y="1236591"/>
            <a:ext cx="5598890" cy="1015663"/>
            <a:chOff x="605200" y="2456835"/>
            <a:chExt cx="5598890" cy="1015663"/>
          </a:xfrm>
        </p:grpSpPr>
        <p:sp>
          <p:nvSpPr>
            <p:cNvPr id="12" name="TextBox 11"/>
            <p:cNvSpPr txBox="1"/>
            <p:nvPr/>
          </p:nvSpPr>
          <p:spPr>
            <a:xfrm>
              <a:off x="605200" y="2456835"/>
              <a:ext cx="5598890" cy="1015663"/>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smtClean="0"/>
                <a:t>3</a:t>
              </a:r>
              <a:r>
                <a:rPr lang="vi-VN" sz="2000" b="1" smtClean="0"/>
                <a:t>: </a:t>
              </a:r>
              <a:r>
                <a:rPr lang="vi-VN" sz="2000"/>
                <a:t>Kéo thả các lệnh để có chương trình như Hình 74.</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776512" y="2381683"/>
            <a:ext cx="5598890" cy="1015663"/>
            <a:chOff x="605200" y="2456835"/>
            <a:chExt cx="5598890" cy="1015663"/>
          </a:xfrm>
        </p:grpSpPr>
        <p:sp>
          <p:nvSpPr>
            <p:cNvPr id="18" name="TextBox 17"/>
            <p:cNvSpPr txBox="1"/>
            <p:nvPr/>
          </p:nvSpPr>
          <p:spPr>
            <a:xfrm>
              <a:off x="605200" y="2456835"/>
              <a:ext cx="5598890" cy="1015663"/>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a:t>4</a:t>
              </a:r>
              <a:r>
                <a:rPr lang="vi-VN" sz="2000" b="1" smtClean="0"/>
                <a:t>: </a:t>
              </a:r>
              <a:r>
                <a:rPr lang="vi-VN" sz="2000"/>
                <a:t>Chạy thử chương trình và quan sát kết quả.</a:t>
              </a:r>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776511" y="3509721"/>
            <a:ext cx="5598890" cy="1015663"/>
            <a:chOff x="605200" y="2456835"/>
            <a:chExt cx="5598890" cy="1015663"/>
          </a:xfrm>
        </p:grpSpPr>
        <p:sp>
          <p:nvSpPr>
            <p:cNvPr id="16" name="TextBox 15"/>
            <p:cNvSpPr txBox="1"/>
            <p:nvPr/>
          </p:nvSpPr>
          <p:spPr>
            <a:xfrm>
              <a:off x="605200" y="2456835"/>
              <a:ext cx="5598890" cy="1015663"/>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smtClean="0"/>
                <a:t>5</a:t>
              </a:r>
              <a:r>
                <a:rPr lang="vi-VN" sz="2000" b="1" smtClean="0"/>
                <a:t>: </a:t>
              </a:r>
              <a:r>
                <a:rPr lang="vi-VN" sz="2000"/>
                <a:t>Lưu tệp với tên là </a:t>
              </a:r>
              <a:r>
                <a:rPr lang="vi-VN" sz="2000">
                  <a:solidFill>
                    <a:srgbClr val="7030A0"/>
                  </a:solidFill>
                </a:rPr>
                <a:t>MeoDiChuyen</a:t>
              </a:r>
              <a:r>
                <a:rPr lang="vi-VN" sz="2000"/>
                <a:t> vào thư mục của em. </a:t>
              </a:r>
            </a:p>
          </p:txBody>
        </p:sp>
        <p:pic>
          <p:nvPicPr>
            <p:cNvPr id="22"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01288"/>
            <a:ext cx="1460541" cy="3960789"/>
          </a:xfrm>
          <a:prstGeom prst="rect">
            <a:avLst/>
          </a:prstGeom>
        </p:spPr>
      </p:pic>
      <p:sp>
        <p:nvSpPr>
          <p:cNvPr id="23" name="TextBox 22"/>
          <p:cNvSpPr txBox="1"/>
          <p:nvPr/>
        </p:nvSpPr>
        <p:spPr>
          <a:xfrm>
            <a:off x="5435600" y="4421799"/>
            <a:ext cx="3213099" cy="415498"/>
          </a:xfrm>
          <a:prstGeom prst="rect">
            <a:avLst/>
          </a:prstGeom>
          <a:noFill/>
        </p:spPr>
        <p:txBody>
          <a:bodyPr wrap="square" rtlCol="0">
            <a:spAutoFit/>
          </a:bodyPr>
          <a:lstStyle/>
          <a:p>
            <a:pPr algn="ctr">
              <a:lnSpc>
                <a:spcPct val="150000"/>
              </a:lnSpc>
            </a:pPr>
            <a:r>
              <a:rPr lang="vi-VN" i="1"/>
              <a:t>Hình </a:t>
            </a:r>
            <a:r>
              <a:rPr lang="en-US" i="1" smtClean="0"/>
              <a:t>74. Chương trình mèo di chuyển</a:t>
            </a:r>
            <a:endParaRPr lang="vi-VN" i="1"/>
          </a:p>
        </p:txBody>
      </p:sp>
    </p:spTree>
    <p:extLst>
      <p:ext uri="{BB962C8B-B14F-4D97-AF65-F5344CB8AC3E}">
        <p14:creationId xmlns:p14="http://schemas.microsoft.com/office/powerpoint/2010/main" val="4150787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01288"/>
            <a:ext cx="1460541" cy="3960789"/>
          </a:xfrm>
          <a:prstGeom prst="rect">
            <a:avLst/>
          </a:prstGeom>
        </p:spPr>
      </p:pic>
      <p:sp>
        <p:nvSpPr>
          <p:cNvPr id="23" name="TextBox 22"/>
          <p:cNvSpPr txBox="1"/>
          <p:nvPr/>
        </p:nvSpPr>
        <p:spPr>
          <a:xfrm>
            <a:off x="5435600" y="4421799"/>
            <a:ext cx="3213099" cy="415498"/>
          </a:xfrm>
          <a:prstGeom prst="rect">
            <a:avLst/>
          </a:prstGeom>
          <a:noFill/>
        </p:spPr>
        <p:txBody>
          <a:bodyPr wrap="square" rtlCol="0">
            <a:spAutoFit/>
          </a:bodyPr>
          <a:lstStyle/>
          <a:p>
            <a:pPr algn="ctr">
              <a:lnSpc>
                <a:spcPct val="150000"/>
              </a:lnSpc>
            </a:pPr>
            <a:r>
              <a:rPr lang="vi-VN" i="1"/>
              <a:t>Hình </a:t>
            </a:r>
            <a:r>
              <a:rPr lang="en-US" i="1" smtClean="0"/>
              <a:t>74. Chương trình mèo di chuyển</a:t>
            </a:r>
            <a:endParaRPr lang="vi-VN" i="1"/>
          </a:p>
        </p:txBody>
      </p:sp>
      <p:sp>
        <p:nvSpPr>
          <p:cNvPr id="2" name="Left Brace 1"/>
          <p:cNvSpPr/>
          <p:nvPr/>
        </p:nvSpPr>
        <p:spPr>
          <a:xfrm>
            <a:off x="6055201" y="395449"/>
            <a:ext cx="475297" cy="3972466"/>
          </a:xfrm>
          <a:prstGeom prst="leftBrace">
            <a:avLst>
              <a:gd name="adj1" fmla="val 60744"/>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a:off x="749300" y="794972"/>
            <a:ext cx="5067300" cy="678228"/>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Một nhân vật có thể có nhiều trang phục.</a:t>
            </a:r>
            <a:endParaRPr lang="en-US" sz="2000">
              <a:solidFill>
                <a:srgbClr val="000000"/>
              </a:solidFill>
            </a:endParaRPr>
          </a:p>
        </p:txBody>
      </p:sp>
      <p:sp>
        <p:nvSpPr>
          <p:cNvPr id="21" name="Rounded Rectangle 20"/>
          <p:cNvSpPr/>
          <p:nvPr/>
        </p:nvSpPr>
        <p:spPr>
          <a:xfrm>
            <a:off x="749300" y="1718286"/>
            <a:ext cx="5067300" cy="109220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Khi thay đổi liên tiếp các trang phục của nhân vật thì tạo hiệu ứng hoạt hình.</a:t>
            </a:r>
            <a:endParaRPr lang="en-US" sz="2000">
              <a:solidFill>
                <a:srgbClr val="000000"/>
              </a:solidFill>
            </a:endParaRPr>
          </a:p>
        </p:txBody>
      </p:sp>
      <p:grpSp>
        <p:nvGrpSpPr>
          <p:cNvPr id="4" name="Group 3"/>
          <p:cNvGrpSpPr/>
          <p:nvPr/>
        </p:nvGrpSpPr>
        <p:grpSpPr>
          <a:xfrm>
            <a:off x="749300" y="3055572"/>
            <a:ext cx="5067300" cy="1092200"/>
            <a:chOff x="749300" y="3055572"/>
            <a:chExt cx="5067300" cy="1092200"/>
          </a:xfrm>
        </p:grpSpPr>
        <p:sp>
          <p:nvSpPr>
            <p:cNvPr id="24" name="Rounded Rectangle 23"/>
            <p:cNvSpPr/>
            <p:nvPr/>
          </p:nvSpPr>
          <p:spPr>
            <a:xfrm>
              <a:off x="749300" y="3055572"/>
              <a:ext cx="5067300" cy="109220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Sử dụng lệnh   </a:t>
              </a:r>
              <a:r>
                <a:rPr lang="en-US" sz="2000" smtClean="0">
                  <a:solidFill>
                    <a:srgbClr val="000000"/>
                  </a:solidFill>
                </a:rPr>
                <a:t>	          </a:t>
              </a:r>
              <a:r>
                <a:rPr lang="vi-VN" sz="2000" smtClean="0">
                  <a:solidFill>
                    <a:srgbClr val="000000"/>
                  </a:solidFill>
                </a:rPr>
                <a:t>để </a:t>
              </a:r>
              <a:r>
                <a:rPr lang="vi-VN" sz="2000">
                  <a:solidFill>
                    <a:srgbClr val="000000"/>
                  </a:solidFill>
                </a:rPr>
                <a:t>thay đổi động tác (trang phục) của nhân vật. </a:t>
              </a:r>
              <a:endParaRPr lang="en-US" sz="2000">
                <a:solidFill>
                  <a:srgbClr val="000000"/>
                </a:solidFill>
              </a:endParaRPr>
            </a:p>
          </p:txBody>
        </p:sp>
        <p:pic>
          <p:nvPicPr>
            <p:cNvPr id="25" name="Picture 24"/>
            <p:cNvPicPr/>
            <p:nvPr/>
          </p:nvPicPr>
          <p:blipFill>
            <a:blip r:embed="rId3"/>
            <a:stretch>
              <a:fillRect/>
            </a:stretch>
          </p:blipFill>
          <p:spPr>
            <a:xfrm>
              <a:off x="2503805" y="3213850"/>
              <a:ext cx="807720" cy="352897"/>
            </a:xfrm>
            <a:prstGeom prst="rect">
              <a:avLst/>
            </a:prstGeom>
          </p:spPr>
        </p:pic>
      </p:grpSp>
    </p:spTree>
    <p:extLst>
      <p:ext uri="{BB962C8B-B14F-4D97-AF65-F5344CB8AC3E}">
        <p14:creationId xmlns:p14="http://schemas.microsoft.com/office/powerpoint/2010/main" val="3590973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5306"/>
            <a:ext cx="9144000" cy="630942"/>
          </a:xfrm>
          <a:prstGeom prst="rect">
            <a:avLst/>
          </a:prstGeom>
          <a:noFill/>
        </p:spPr>
        <p:txBody>
          <a:bodyPr wrap="square" rtlCol="0">
            <a:spAutoFit/>
          </a:bodyPr>
          <a:lstStyle/>
          <a:p>
            <a:pPr algn="ctr"/>
            <a:r>
              <a:rPr lang="en-US" sz="3500" b="1" smtClean="0"/>
              <a:t>LUYỆN TẬP</a:t>
            </a:r>
            <a:endParaRPr lang="en-US" sz="3500" b="1"/>
          </a:p>
        </p:txBody>
      </p:sp>
      <p:sp>
        <p:nvSpPr>
          <p:cNvPr id="5" name="TextBox 4"/>
          <p:cNvSpPr txBox="1"/>
          <p:nvPr/>
        </p:nvSpPr>
        <p:spPr>
          <a:xfrm>
            <a:off x="1271700" y="946248"/>
            <a:ext cx="6600599" cy="1477328"/>
          </a:xfrm>
          <a:prstGeom prst="rect">
            <a:avLst/>
          </a:prstGeom>
          <a:noFill/>
        </p:spPr>
        <p:txBody>
          <a:bodyPr wrap="square" rtlCol="0">
            <a:spAutoFit/>
          </a:bodyPr>
          <a:lstStyle/>
          <a:p>
            <a:pPr algn="just">
              <a:lnSpc>
                <a:spcPct val="150000"/>
              </a:lnSpc>
            </a:pPr>
            <a:r>
              <a:rPr lang="vi-VN" sz="2000"/>
              <a:t>Cho chương trình điều khiển nhân vật mèo như Hình 75.</a:t>
            </a:r>
          </a:p>
          <a:p>
            <a:pPr algn="just">
              <a:lnSpc>
                <a:spcPct val="150000"/>
              </a:lnSpc>
            </a:pPr>
            <a:r>
              <a:rPr lang="vi-VN" sz="2000"/>
              <a:t>a. Chương trình có cấu trúc tuần tự không?</a:t>
            </a:r>
          </a:p>
          <a:p>
            <a:pPr algn="just">
              <a:lnSpc>
                <a:spcPct val="150000"/>
              </a:lnSpc>
            </a:pPr>
            <a:r>
              <a:rPr lang="vi-VN" sz="2000"/>
              <a:t>b. Nhân vật thực hiện lần lượt những hành động nào?</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8000" y="2495098"/>
            <a:ext cx="2061030" cy="1787300"/>
          </a:xfrm>
          <a:prstGeom prst="rect">
            <a:avLst/>
          </a:prstGeom>
        </p:spPr>
      </p:pic>
      <p:sp>
        <p:nvSpPr>
          <p:cNvPr id="7" name="TextBox 6"/>
          <p:cNvSpPr txBox="1"/>
          <p:nvPr/>
        </p:nvSpPr>
        <p:spPr>
          <a:xfrm>
            <a:off x="614137" y="4282398"/>
            <a:ext cx="1848756" cy="646331"/>
          </a:xfrm>
          <a:prstGeom prst="rect">
            <a:avLst/>
          </a:prstGeom>
          <a:noFill/>
        </p:spPr>
        <p:txBody>
          <a:bodyPr wrap="square" rtlCol="0">
            <a:spAutoFit/>
          </a:bodyPr>
          <a:lstStyle/>
          <a:p>
            <a:pPr algn="ctr">
              <a:lnSpc>
                <a:spcPct val="150000"/>
              </a:lnSpc>
            </a:pPr>
            <a:r>
              <a:rPr lang="vi-VN" sz="1200" i="1"/>
              <a:t>Hình </a:t>
            </a:r>
            <a:r>
              <a:rPr lang="en-US" sz="1200" i="1" smtClean="0"/>
              <a:t>75. Chương trình điều khiển nhân vật mèo</a:t>
            </a:r>
            <a:endParaRPr lang="vi-VN" sz="1200" i="1"/>
          </a:p>
        </p:txBody>
      </p:sp>
      <p:grpSp>
        <p:nvGrpSpPr>
          <p:cNvPr id="8" name="Group 7"/>
          <p:cNvGrpSpPr/>
          <p:nvPr/>
        </p:nvGrpSpPr>
        <p:grpSpPr>
          <a:xfrm>
            <a:off x="2987223" y="2767904"/>
            <a:ext cx="5024663" cy="1514494"/>
            <a:chOff x="5737750" y="1580708"/>
            <a:chExt cx="5024663" cy="1514494"/>
          </a:xfrm>
        </p:grpSpPr>
        <p:sp>
          <p:nvSpPr>
            <p:cNvPr id="9" name="Rounded Rectangle 8"/>
            <p:cNvSpPr/>
            <p:nvPr/>
          </p:nvSpPr>
          <p:spPr>
            <a:xfrm>
              <a:off x="6239665" y="1580708"/>
              <a:ext cx="4522748" cy="1514494"/>
            </a:xfrm>
            <a:prstGeom prst="roundRect">
              <a:avLst>
                <a:gd name="adj" fmla="val 1086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 Chương trình </a:t>
              </a:r>
              <a:r>
                <a:rPr lang="vi-VN" sz="2000" smtClean="0">
                  <a:solidFill>
                    <a:srgbClr val="000000"/>
                  </a:solidFill>
                </a:rPr>
                <a:t>có </a:t>
              </a:r>
              <a:r>
                <a:rPr lang="vi-VN" sz="2000">
                  <a:solidFill>
                    <a:srgbClr val="000000"/>
                  </a:solidFill>
                </a:rPr>
                <a:t>cấu trúc tuần tự vì các lệnh của chương trình được thực hiện lần lượt theo thứ tự.</a:t>
              </a:r>
              <a:endParaRPr lang="en-US" sz="2000">
                <a:solidFill>
                  <a:srgbClr val="000000"/>
                </a:solidFill>
              </a:endParaRPr>
            </a:p>
          </p:txBody>
        </p:sp>
        <p:sp>
          <p:nvSpPr>
            <p:cNvPr id="10" name="Right Arrow 9"/>
            <p:cNvSpPr/>
            <p:nvPr/>
          </p:nvSpPr>
          <p:spPr>
            <a:xfrm>
              <a:off x="5737750" y="2164837"/>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064821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Bahasa Indonesia Foreign Language Subject for Middle School by Slidesgo">
  <a:themeElements>
    <a:clrScheme name="Simple Light">
      <a:dk1>
        <a:srgbClr val="000000"/>
      </a:dk1>
      <a:lt1>
        <a:srgbClr val="F6FDFF"/>
      </a:lt1>
      <a:dk2>
        <a:srgbClr val="FFFFFF"/>
      </a:dk2>
      <a:lt2>
        <a:srgbClr val="D0EDF3"/>
      </a:lt2>
      <a:accent1>
        <a:srgbClr val="F55B5B"/>
      </a:accent1>
      <a:accent2>
        <a:srgbClr val="FFF2CC"/>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917</Words>
  <Application>Microsoft Office PowerPoint</Application>
  <PresentationFormat>On-screen Show (16:9)</PresentationFormat>
  <Paragraphs>101</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vt:lpstr>
      <vt:lpstr>Alata</vt:lpstr>
      <vt:lpstr>Calibri</vt:lpstr>
      <vt:lpstr>Cabin</vt:lpstr>
      <vt:lpstr>Fredoka One</vt:lpstr>
      <vt:lpstr>Arial</vt:lpstr>
      <vt:lpstr>Bahasa Indonesia Foreign Language Subject for Middle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INDONESIA</dc:title>
  <dc:creator>Acer</dc:creator>
  <cp:lastModifiedBy>Admin</cp:lastModifiedBy>
  <cp:revision>30</cp:revision>
  <dcterms:modified xsi:type="dcterms:W3CDTF">2025-02-11T00:22:26Z</dcterms:modified>
</cp:coreProperties>
</file>