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5"/>
  </p:notesMasterIdLst>
  <p:sldIdLst>
    <p:sldId id="935" r:id="rId3"/>
    <p:sldId id="463" r:id="rId4"/>
    <p:sldId id="438" r:id="rId5"/>
    <p:sldId id="465" r:id="rId6"/>
    <p:sldId id="360" r:id="rId7"/>
    <p:sldId id="902" r:id="rId8"/>
    <p:sldId id="929" r:id="rId9"/>
    <p:sldId id="685" r:id="rId10"/>
    <p:sldId id="688" r:id="rId11"/>
    <p:sldId id="686" r:id="rId12"/>
    <p:sldId id="543" r:id="rId13"/>
    <p:sldId id="447" r:id="rId14"/>
    <p:sldId id="453" r:id="rId15"/>
    <p:sldId id="462" r:id="rId16"/>
    <p:sldId id="932" r:id="rId17"/>
    <p:sldId id="930" r:id="rId18"/>
    <p:sldId id="933" r:id="rId19"/>
    <p:sldId id="464" r:id="rId20"/>
    <p:sldId id="934" r:id="rId21"/>
    <p:sldId id="467" r:id="rId22"/>
    <p:sldId id="924" r:id="rId23"/>
    <p:sldId id="323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99"/>
    <a:srgbClr val="FF5050"/>
    <a:srgbClr val="A8BB2E"/>
    <a:srgbClr val="FF7C8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3" autoAdjust="0"/>
    <p:restoredTop sz="78832" autoAdjust="0"/>
  </p:normalViewPr>
  <p:slideViewPr>
    <p:cSldViewPr snapToGrid="0">
      <p:cViewPr varScale="1">
        <p:scale>
          <a:sx n="71" d="100"/>
          <a:sy n="71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05/05/2025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808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275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97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327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88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82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Facebook: 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267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CC67A-4E8A-48AC-A7AE-E4404B12D0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20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297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038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29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05/05/2025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05/05/2025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05/05/2025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05/05/2025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05/05/2025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05/05/2025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05/05/2025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05/05/2025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05/05/2025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05/05/2025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05/05/2025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05/05/2025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05/05/2025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05/05/2025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05/05/2025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05/05/2025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F3DA9-B0E9-4A94-AC64-500F1D071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069F0-B8D4-4841-AF23-326ACF4E749B}" type="datetimeFigureOut">
              <a:rPr lang="en-US"/>
              <a:pPr>
                <a:defRPr/>
              </a:pPr>
              <a:t>05/05/2025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1EB63-822E-40D0-96BD-00928042F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5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A813-D0CD-444C-7026-245DA2FB1E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0EDFBF-8C01-A9FB-55B8-C6D76F8230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68ECC-1321-1128-79CA-963219D79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D37EE-315F-48BE-AFD1-23B4C69BB6C6}" type="datetimeFigureOut">
              <a:rPr lang="en-US" smtClean="0"/>
              <a:t>05/05/2025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8F11F-F040-1E87-C518-97E745684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2996E-184E-B12D-1799-F18853846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93421-A271-4160-8B5D-28287369E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26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1"/>
          <p:cNvSpPr/>
          <p:nvPr/>
        </p:nvSpPr>
        <p:spPr>
          <a:xfrm>
            <a:off x="-34933" y="5394000"/>
            <a:ext cx="12268800" cy="1540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31"/>
          <p:cNvSpPr/>
          <p:nvPr/>
        </p:nvSpPr>
        <p:spPr>
          <a:xfrm flipH="1">
            <a:off x="-341323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31"/>
          <p:cNvSpPr/>
          <p:nvPr/>
        </p:nvSpPr>
        <p:spPr>
          <a:xfrm flipH="1">
            <a:off x="442103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4" name="Google Shape;414;p31"/>
          <p:cNvSpPr/>
          <p:nvPr/>
        </p:nvSpPr>
        <p:spPr>
          <a:xfrm>
            <a:off x="10496819" y="5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" name="Google Shape;415;p31"/>
          <p:cNvSpPr/>
          <p:nvPr/>
        </p:nvSpPr>
        <p:spPr>
          <a:xfrm>
            <a:off x="8965410" y="8765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60558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05/05/2025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  <p:sldLayoutId id="2147483674" r:id="rId7"/>
    <p:sldLayoutId id="2147483675" r:id="rId8"/>
    <p:sldLayoutId id="2147483676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05/05/2025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media" Target="../media/media7.mp3"/><Relationship Id="rId13" Type="http://schemas.openxmlformats.org/officeDocument/2006/relationships/audio" Target="../media/media9.mp3"/><Relationship Id="rId18" Type="http://schemas.openxmlformats.org/officeDocument/2006/relationships/image" Target="../media/image10.png"/><Relationship Id="rId3" Type="http://schemas.microsoft.com/office/2007/relationships/media" Target="../media/media5.mp3"/><Relationship Id="rId7" Type="http://schemas.openxmlformats.org/officeDocument/2006/relationships/audio" Target="NULL" TargetMode="External"/><Relationship Id="rId12" Type="http://schemas.microsoft.com/office/2007/relationships/media" Target="../media/media9.mp3"/><Relationship Id="rId17" Type="http://schemas.openxmlformats.org/officeDocument/2006/relationships/notesSlide" Target="../notesSlides/notesSlide9.xml"/><Relationship Id="rId2" Type="http://schemas.openxmlformats.org/officeDocument/2006/relationships/audio" Target="../media/media4.mp3"/><Relationship Id="rId16" Type="http://schemas.openxmlformats.org/officeDocument/2006/relationships/slideLayout" Target="../slideLayouts/slideLayout2.xml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audio" Target="../media/media8.mp3"/><Relationship Id="rId5" Type="http://schemas.microsoft.com/office/2007/relationships/media" Target="../media/media6.mp3"/><Relationship Id="rId15" Type="http://schemas.openxmlformats.org/officeDocument/2006/relationships/audio" Target="../media/media10.mp3"/><Relationship Id="rId10" Type="http://schemas.microsoft.com/office/2007/relationships/media" Target="../media/media8.mp3"/><Relationship Id="rId19" Type="http://schemas.openxmlformats.org/officeDocument/2006/relationships/image" Target="../media/image6.png"/><Relationship Id="rId4" Type="http://schemas.openxmlformats.org/officeDocument/2006/relationships/audio" Target="../media/media5.mp3"/><Relationship Id="rId9" Type="http://schemas.openxmlformats.org/officeDocument/2006/relationships/audio" Target="../media/media7.mp3"/><Relationship Id="rId14" Type="http://schemas.microsoft.com/office/2007/relationships/media" Target="../media/media10.mp3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11.png"/><Relationship Id="rId7" Type="http://schemas.openxmlformats.org/officeDocument/2006/relationships/slide" Target="slide19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9.xml"/><Relationship Id="rId6" Type="http://schemas.openxmlformats.org/officeDocument/2006/relationships/slide" Target="slide17.xml"/><Relationship Id="rId5" Type="http://schemas.openxmlformats.org/officeDocument/2006/relationships/slide" Target="slide15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6.png"/><Relationship Id="rId5" Type="http://schemas.openxmlformats.org/officeDocument/2006/relationships/slide" Target="slide12.xml"/><Relationship Id="rId4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6.png"/><Relationship Id="rId5" Type="http://schemas.openxmlformats.org/officeDocument/2006/relationships/slide" Target="slide12.xml"/><Relationship Id="rId4" Type="http://schemas.openxmlformats.org/officeDocument/2006/relationships/image" Target="../media/image1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6.png"/><Relationship Id="rId5" Type="http://schemas.openxmlformats.org/officeDocument/2006/relationships/slide" Target="slide12.xml"/><Relationship Id="rId4" Type="http://schemas.openxmlformats.org/officeDocument/2006/relationships/image" Target="../media/image1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slide" Target="slide12.xml"/><Relationship Id="rId4" Type="http://schemas.openxmlformats.org/officeDocument/2006/relationships/image" Target="../media/image2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.jpeg"/><Relationship Id="rId5" Type="http://schemas.microsoft.com/office/2007/relationships/media" Target="../media/media3.mp3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1EA5908A-8301-42FB-2D45-27CA8E926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969" y="3061492"/>
            <a:ext cx="861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        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474FE2B3-A48B-BF65-4CDE-7B55F594B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682" y="2126947"/>
            <a:ext cx="9870142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474FE2B3-A48B-BF65-4CDE-7B55F594B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141" y="618565"/>
            <a:ext cx="10520083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Môn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</a:t>
            </a: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Tiếng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Anh</a:t>
            </a:r>
            <a:endParaRPr kumimoji="0" lang="en-US" sz="4500" b="1" i="0" u="none" strike="noStrike" kern="1200" cap="none" spc="0" normalizeH="0" baseline="0" noProof="0" dirty="0" smtClean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Tiết:63</a:t>
            </a:r>
            <a:endParaRPr kumimoji="0" lang="en-US" sz="4500" b="1" i="0" u="none" strike="noStrike" kern="1200" cap="none" spc="0" normalizeH="0" baseline="0" noProof="0" dirty="0" smtClean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Tuần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dạy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Tên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bài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dạy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Unit 10: Our summer holidays. Lesson 1 (4,5,6)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Ngày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dạy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24 / 12 / 2024.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518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29BF960-DCE3-C45A-76DB-66B216EFA85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5142" y="349136"/>
            <a:ext cx="10972800" cy="5935286"/>
          </a:xfrm>
          <a:prstGeom prst="rect">
            <a:avLst/>
          </a:prstGeom>
        </p:spPr>
      </p:pic>
      <p:pic>
        <p:nvPicPr>
          <p:cNvPr id="2" name="Track 100">
            <a:hlinkClick r:id="" action="ppaction://media"/>
            <a:extLst>
              <a:ext uri="{FF2B5EF4-FFF2-40B4-BE49-F238E27FC236}">
                <a16:creationId xmlns:a16="http://schemas.microsoft.com/office/drawing/2014/main" id="{17941B64-4789-3075-DA1E-675B30857D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710546" y="419794"/>
            <a:ext cx="609600" cy="609600"/>
          </a:xfrm>
          <a:prstGeom prst="rect">
            <a:avLst/>
          </a:prstGeom>
        </p:spPr>
      </p:pic>
      <p:pic>
        <p:nvPicPr>
          <p:cNvPr id="3" name="Unit 10 L 1.6.1,2 va 6,7">
            <a:hlinkClick r:id="" action="ppaction://media"/>
            <a:extLst>
              <a:ext uri="{FF2B5EF4-FFF2-40B4-BE49-F238E27FC236}">
                <a16:creationId xmlns:a16="http://schemas.microsoft.com/office/drawing/2014/main" id="{3122A854-52CD-3885-40F2-0D5DB54CC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258592" y="1578032"/>
            <a:ext cx="489065" cy="483524"/>
          </a:xfrm>
          <a:prstGeom prst="rect">
            <a:avLst/>
          </a:prstGeom>
        </p:spPr>
      </p:pic>
      <p:pic>
        <p:nvPicPr>
          <p:cNvPr id="4" name="Unit 10 L 1.6.1,2 va 6,7">
            <a:hlinkClick r:id="" action="ppaction://media"/>
            <a:extLst>
              <a:ext uri="{FF2B5EF4-FFF2-40B4-BE49-F238E27FC236}">
                <a16:creationId xmlns:a16="http://schemas.microsoft.com/office/drawing/2014/main" id="{7A71C303-2A6A-6365-B83D-BAD02DD35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343097" y="3827708"/>
            <a:ext cx="483524" cy="483524"/>
          </a:xfrm>
          <a:prstGeom prst="rect">
            <a:avLst/>
          </a:prstGeom>
        </p:spPr>
      </p:pic>
      <p:pic>
        <p:nvPicPr>
          <p:cNvPr id="9" name="Unit 10 L 1.6.3">
            <a:hlinkClick r:id="" action="ppaction://media"/>
            <a:extLst>
              <a:ext uri="{FF2B5EF4-FFF2-40B4-BE49-F238E27FC236}">
                <a16:creationId xmlns:a16="http://schemas.microsoft.com/office/drawing/2014/main" id="{A7CE3308-A5D5-76E9-6898-D232C729D58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275217" y="2427316"/>
            <a:ext cx="450273" cy="450273"/>
          </a:xfrm>
          <a:prstGeom prst="rect">
            <a:avLst/>
          </a:prstGeom>
        </p:spPr>
      </p:pic>
      <p:pic>
        <p:nvPicPr>
          <p:cNvPr id="10" name="Unit 10 L 1.6.3">
            <a:hlinkClick r:id="" action="ppaction://media"/>
            <a:extLst>
              <a:ext uri="{FF2B5EF4-FFF2-40B4-BE49-F238E27FC236}">
                <a16:creationId xmlns:a16="http://schemas.microsoft.com/office/drawing/2014/main" id="{4B5A943E-D550-B92F-0B7F-4CF83009F00D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5">
                  <p14:trim end="1226.5937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258591" y="2007871"/>
            <a:ext cx="483524" cy="483524"/>
          </a:xfrm>
          <a:prstGeom prst="rect">
            <a:avLst/>
          </a:prstGeom>
        </p:spPr>
      </p:pic>
      <p:pic>
        <p:nvPicPr>
          <p:cNvPr id="11" name="Unit 10 L 1.6.5">
            <a:hlinkClick r:id="" action="ppaction://media"/>
            <a:extLst>
              <a:ext uri="{FF2B5EF4-FFF2-40B4-BE49-F238E27FC236}">
                <a16:creationId xmlns:a16="http://schemas.microsoft.com/office/drawing/2014/main" id="{7BB67434-DA93-8221-96C5-0FA942EDDD65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276596" y="3277683"/>
            <a:ext cx="550025" cy="550025"/>
          </a:xfrm>
          <a:prstGeom prst="rect">
            <a:avLst/>
          </a:prstGeom>
        </p:spPr>
      </p:pic>
      <p:pic>
        <p:nvPicPr>
          <p:cNvPr id="12" name="Unit 10 L 1.6. 4">
            <a:hlinkClick r:id="" action="ppaction://media"/>
            <a:extLst>
              <a:ext uri="{FF2B5EF4-FFF2-40B4-BE49-F238E27FC236}">
                <a16:creationId xmlns:a16="http://schemas.microsoft.com/office/drawing/2014/main" id="{177A46C3-0732-7D8A-6D2A-6941308BC2E0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249580" y="2822691"/>
            <a:ext cx="550025" cy="550025"/>
          </a:xfrm>
          <a:prstGeom prst="rect">
            <a:avLst/>
          </a:prstGeom>
        </p:spPr>
      </p:pic>
      <p:pic>
        <p:nvPicPr>
          <p:cNvPr id="13" name="Unit 10 L 1.6.8">
            <a:hlinkClick r:id="" action="ppaction://media"/>
            <a:extLst>
              <a:ext uri="{FF2B5EF4-FFF2-40B4-BE49-F238E27FC236}">
                <a16:creationId xmlns:a16="http://schemas.microsoft.com/office/drawing/2014/main" id="{C3B5A3D3-91C0-1D35-AC29-8F8ED5A356F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386734" y="4692017"/>
            <a:ext cx="483524" cy="483524"/>
          </a:xfrm>
          <a:prstGeom prst="rect">
            <a:avLst/>
          </a:prstGeom>
        </p:spPr>
      </p:pic>
      <p:pic>
        <p:nvPicPr>
          <p:cNvPr id="14" name="Unit 10 L 1.6.3">
            <a:hlinkClick r:id="" action="ppaction://media"/>
            <a:extLst>
              <a:ext uri="{FF2B5EF4-FFF2-40B4-BE49-F238E27FC236}">
                <a16:creationId xmlns:a16="http://schemas.microsoft.com/office/drawing/2014/main" id="{E9E30CA0-D653-4738-AE99-6C688E1D80C1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5">
                  <p14:trim end="1231.5937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326467" y="4277678"/>
            <a:ext cx="483524" cy="483524"/>
          </a:xfrm>
          <a:prstGeom prst="rect">
            <a:avLst/>
          </a:prstGeom>
        </p:spPr>
      </p:pic>
      <p:pic>
        <p:nvPicPr>
          <p:cNvPr id="15" name="Unit 10 L 1.6.9">
            <a:hlinkClick r:id="" action="ppaction://media"/>
            <a:extLst>
              <a:ext uri="{FF2B5EF4-FFF2-40B4-BE49-F238E27FC236}">
                <a16:creationId xmlns:a16="http://schemas.microsoft.com/office/drawing/2014/main" id="{B64C11C4-CE2C-D713-E644-66FBB57C064F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343097" y="5091460"/>
            <a:ext cx="516774" cy="550025"/>
          </a:xfrm>
          <a:prstGeom prst="rect">
            <a:avLst/>
          </a:prstGeom>
        </p:spPr>
      </p:pic>
      <p:pic>
        <p:nvPicPr>
          <p:cNvPr id="16" name="Unit 10 L 1.6.10">
            <a:hlinkClick r:id="" action="ppaction://media"/>
            <a:extLst>
              <a:ext uri="{FF2B5EF4-FFF2-40B4-BE49-F238E27FC236}">
                <a16:creationId xmlns:a16="http://schemas.microsoft.com/office/drawing/2014/main" id="{98364BAB-905F-F8A7-DEA6-63990C98687C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359717" y="5641485"/>
            <a:ext cx="483524" cy="48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12600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9" name="WordArt 2"/>
          <p:cNvSpPr>
            <a:spLocks noChangeArrowheads="1" noChangeShapeType="1" noTextEdit="1"/>
          </p:cNvSpPr>
          <p:nvPr/>
        </p:nvSpPr>
        <p:spPr bwMode="auto">
          <a:xfrm>
            <a:off x="2108921" y="2676526"/>
            <a:ext cx="7974157" cy="216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</p:spTree>
    <p:extLst>
      <p:ext uri="{BB962C8B-B14F-4D97-AF65-F5344CB8AC3E}">
        <p14:creationId xmlns:p14="http://schemas.microsoft.com/office/powerpoint/2010/main" val="2687621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Free Soccer Clipart, Download Free Free Soccer Clipart png images,  Free ClipArts on Clipart Library">
            <a:hlinkClick r:id="rId2" action="ppaction://hlinksldjump"/>
            <a:extLst>
              <a:ext uri="{FF2B5EF4-FFF2-40B4-BE49-F238E27FC236}">
                <a16:creationId xmlns:a16="http://schemas.microsoft.com/office/drawing/2014/main" id="{C226DE9D-D790-44DA-8E92-1092641B5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89778" l="5804" r="94643">
                        <a14:foregroundMark x1="61161" y1="16889" x2="16964" y2="62667"/>
                        <a14:foregroundMark x1="34821" y1="16000" x2="18750" y2="48889"/>
                        <a14:foregroundMark x1="15179" y1="36000" x2="37054" y2="72000"/>
                        <a14:foregroundMark x1="61607" y1="38222" x2="63839" y2="73778"/>
                        <a14:foregroundMark x1="82143" y1="34222" x2="74107" y2="77778"/>
                        <a14:foregroundMark x1="62054" y1="34222" x2="33929" y2="84889"/>
                        <a14:foregroundMark x1="10714" y1="44444" x2="31250" y2="86222"/>
                        <a14:foregroundMark x1="31250" y1="86222" x2="56250" y2="87556"/>
                        <a14:foregroundMark x1="56250" y1="87556" x2="75893" y2="76000"/>
                        <a14:foregroundMark x1="85268" y1="38222" x2="87946" y2="72000"/>
                        <a14:foregroundMark x1="77232" y1="16000" x2="77232" y2="16000"/>
                        <a14:foregroundMark x1="91518" y1="48444" x2="91518" y2="48444"/>
                        <a14:foregroundMark x1="92411" y1="44444" x2="92411" y2="44444"/>
                        <a14:foregroundMark x1="12054" y1="28000" x2="12054" y2="28000"/>
                        <a14:foregroundMark x1="8929" y1="34222" x2="8929" y2="34222"/>
                        <a14:foregroundMark x1="5804" y1="47556" x2="5804" y2="47556"/>
                        <a14:foregroundMark x1="91071" y1="60889" x2="91071" y2="60889"/>
                        <a14:foregroundMark x1="52679" y1="80000" x2="52679" y2="80000"/>
                        <a14:foregroundMark x1="12054" y1="56444" x2="12054" y2="56444"/>
                        <a14:foregroundMark x1="47768" y1="6667" x2="47768" y2="6667"/>
                        <a14:foregroundMark x1="54018" y1="7556" x2="54018" y2="7556"/>
                        <a14:foregroundMark x1="62500" y1="8889" x2="62500" y2="8889"/>
                        <a14:foregroundMark x1="69643" y1="13778" x2="69643" y2="13778"/>
                        <a14:foregroundMark x1="79911" y1="42667" x2="79911" y2="42667"/>
                        <a14:foregroundMark x1="82589" y1="56000" x2="82589" y2="56000"/>
                        <a14:foregroundMark x1="75446" y1="62222" x2="75446" y2="62222"/>
                        <a14:foregroundMark x1="89732" y1="69333" x2="89732" y2="69333"/>
                        <a14:foregroundMark x1="92411" y1="61333" x2="92411" y2="61333"/>
                        <a14:foregroundMark x1="93304" y1="56444" x2="93304" y2="56444"/>
                        <a14:foregroundMark x1="94643" y1="53778" x2="94643" y2="53778"/>
                        <a14:foregroundMark x1="79018" y1="81778" x2="79018" y2="81778"/>
                        <a14:foregroundMark x1="68750" y1="88889" x2="65179" y2="89778"/>
                        <a14:foregroundMark x1="58482" y1="89778" x2="56696" y2="89778"/>
                        <a14:foregroundMark x1="52679" y1="89778" x2="51786" y2="88889"/>
                        <a14:foregroundMark x1="37500" y1="71556" x2="34375" y2="69333"/>
                        <a14:foregroundMark x1="21875" y1="62222" x2="38393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442003"/>
            <a:ext cx="1524000" cy="153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ree Free Soccer Clipart, Download Free Free Soccer Clipart png images,  Free ClipArts on Clipart Library">
            <a:hlinkClick r:id="rId5" action="ppaction://hlinksldjump"/>
            <a:extLst>
              <a:ext uri="{FF2B5EF4-FFF2-40B4-BE49-F238E27FC236}">
                <a16:creationId xmlns:a16="http://schemas.microsoft.com/office/drawing/2014/main" id="{6D2730B5-84F7-423A-8ABA-ABCF4EF86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89778" l="5804" r="94643">
                        <a14:foregroundMark x1="61161" y1="16889" x2="16964" y2="62667"/>
                        <a14:foregroundMark x1="34821" y1="16000" x2="18750" y2="48889"/>
                        <a14:foregroundMark x1="15179" y1="36000" x2="37054" y2="72000"/>
                        <a14:foregroundMark x1="61607" y1="38222" x2="63839" y2="73778"/>
                        <a14:foregroundMark x1="82143" y1="34222" x2="74107" y2="77778"/>
                        <a14:foregroundMark x1="62054" y1="34222" x2="33929" y2="84889"/>
                        <a14:foregroundMark x1="10714" y1="44444" x2="31250" y2="86222"/>
                        <a14:foregroundMark x1="31250" y1="86222" x2="56250" y2="87556"/>
                        <a14:foregroundMark x1="56250" y1="87556" x2="75893" y2="76000"/>
                        <a14:foregroundMark x1="85268" y1="38222" x2="87946" y2="72000"/>
                        <a14:foregroundMark x1="77232" y1="16000" x2="77232" y2="16000"/>
                        <a14:foregroundMark x1="91518" y1="48444" x2="91518" y2="48444"/>
                        <a14:foregroundMark x1="92411" y1="44444" x2="92411" y2="44444"/>
                        <a14:foregroundMark x1="12054" y1="28000" x2="12054" y2="28000"/>
                        <a14:foregroundMark x1="8929" y1="34222" x2="8929" y2="34222"/>
                        <a14:foregroundMark x1="5804" y1="47556" x2="5804" y2="47556"/>
                        <a14:foregroundMark x1="91071" y1="60889" x2="91071" y2="60889"/>
                        <a14:foregroundMark x1="52679" y1="80000" x2="52679" y2="80000"/>
                        <a14:foregroundMark x1="12054" y1="56444" x2="12054" y2="56444"/>
                        <a14:foregroundMark x1="47768" y1="6667" x2="47768" y2="6667"/>
                        <a14:foregroundMark x1="54018" y1="7556" x2="54018" y2="7556"/>
                        <a14:foregroundMark x1="62500" y1="8889" x2="62500" y2="8889"/>
                        <a14:foregroundMark x1="69643" y1="13778" x2="69643" y2="13778"/>
                        <a14:foregroundMark x1="79911" y1="42667" x2="79911" y2="42667"/>
                        <a14:foregroundMark x1="82589" y1="56000" x2="82589" y2="56000"/>
                        <a14:foregroundMark x1="75446" y1="62222" x2="75446" y2="62222"/>
                        <a14:foregroundMark x1="89732" y1="69333" x2="89732" y2="69333"/>
                        <a14:foregroundMark x1="92411" y1="61333" x2="92411" y2="61333"/>
                        <a14:foregroundMark x1="93304" y1="56444" x2="93304" y2="56444"/>
                        <a14:foregroundMark x1="94643" y1="53778" x2="94643" y2="53778"/>
                        <a14:foregroundMark x1="79018" y1="81778" x2="79018" y2="81778"/>
                        <a14:foregroundMark x1="68750" y1="88889" x2="65179" y2="89778"/>
                        <a14:foregroundMark x1="58482" y1="89778" x2="56696" y2="89778"/>
                        <a14:foregroundMark x1="52679" y1="89778" x2="51786" y2="88889"/>
                        <a14:foregroundMark x1="37500" y1="71556" x2="34375" y2="69333"/>
                        <a14:foregroundMark x1="21875" y1="62222" x2="38393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929" y="442003"/>
            <a:ext cx="1524000" cy="153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ree Free Soccer Clipart, Download Free Free Soccer Clipart png images,  Free ClipArts on Clipart Library">
            <a:hlinkClick r:id="rId6" action="ppaction://hlinksldjump"/>
            <a:extLst>
              <a:ext uri="{FF2B5EF4-FFF2-40B4-BE49-F238E27FC236}">
                <a16:creationId xmlns:a16="http://schemas.microsoft.com/office/drawing/2014/main" id="{B6B4E07D-1A0A-449A-991A-19918DFEB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89778" l="5804" r="94643">
                        <a14:foregroundMark x1="61161" y1="16889" x2="16964" y2="62667"/>
                        <a14:foregroundMark x1="34821" y1="16000" x2="18750" y2="48889"/>
                        <a14:foregroundMark x1="15179" y1="36000" x2="37054" y2="72000"/>
                        <a14:foregroundMark x1="61607" y1="38222" x2="63839" y2="73778"/>
                        <a14:foregroundMark x1="82143" y1="34222" x2="74107" y2="77778"/>
                        <a14:foregroundMark x1="62054" y1="34222" x2="33929" y2="84889"/>
                        <a14:foregroundMark x1="10714" y1="44444" x2="31250" y2="86222"/>
                        <a14:foregroundMark x1="31250" y1="86222" x2="56250" y2="87556"/>
                        <a14:foregroundMark x1="56250" y1="87556" x2="75893" y2="76000"/>
                        <a14:foregroundMark x1="85268" y1="38222" x2="87946" y2="72000"/>
                        <a14:foregroundMark x1="77232" y1="16000" x2="77232" y2="16000"/>
                        <a14:foregroundMark x1="91518" y1="48444" x2="91518" y2="48444"/>
                        <a14:foregroundMark x1="92411" y1="44444" x2="92411" y2="44444"/>
                        <a14:foregroundMark x1="12054" y1="28000" x2="12054" y2="28000"/>
                        <a14:foregroundMark x1="8929" y1="34222" x2="8929" y2="34222"/>
                        <a14:foregroundMark x1="5804" y1="47556" x2="5804" y2="47556"/>
                        <a14:foregroundMark x1="91071" y1="60889" x2="91071" y2="60889"/>
                        <a14:foregroundMark x1="52679" y1="80000" x2="52679" y2="80000"/>
                        <a14:foregroundMark x1="12054" y1="56444" x2="12054" y2="56444"/>
                        <a14:foregroundMark x1="47768" y1="6667" x2="47768" y2="6667"/>
                        <a14:foregroundMark x1="54018" y1="7556" x2="54018" y2="7556"/>
                        <a14:foregroundMark x1="62500" y1="8889" x2="62500" y2="8889"/>
                        <a14:foregroundMark x1="69643" y1="13778" x2="69643" y2="13778"/>
                        <a14:foregroundMark x1="79911" y1="42667" x2="79911" y2="42667"/>
                        <a14:foregroundMark x1="82589" y1="56000" x2="82589" y2="56000"/>
                        <a14:foregroundMark x1="75446" y1="62222" x2="75446" y2="62222"/>
                        <a14:foregroundMark x1="89732" y1="69333" x2="89732" y2="69333"/>
                        <a14:foregroundMark x1="92411" y1="61333" x2="92411" y2="61333"/>
                        <a14:foregroundMark x1="93304" y1="56444" x2="93304" y2="56444"/>
                        <a14:foregroundMark x1="94643" y1="53778" x2="94643" y2="53778"/>
                        <a14:foregroundMark x1="79018" y1="81778" x2="79018" y2="81778"/>
                        <a14:foregroundMark x1="68750" y1="88889" x2="65179" y2="89778"/>
                        <a14:foregroundMark x1="58482" y1="89778" x2="56696" y2="89778"/>
                        <a14:foregroundMark x1="52679" y1="89778" x2="51786" y2="88889"/>
                        <a14:foregroundMark x1="37500" y1="71556" x2="34375" y2="69333"/>
                        <a14:foregroundMark x1="21875" y1="62222" x2="38393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033" y="2593085"/>
            <a:ext cx="1524000" cy="153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ree Free Soccer Clipart, Download Free Free Soccer Clipart png images,  Free ClipArts on Clipart Library">
            <a:hlinkClick r:id="rId7" action="ppaction://hlinksldjump"/>
            <a:extLst>
              <a:ext uri="{FF2B5EF4-FFF2-40B4-BE49-F238E27FC236}">
                <a16:creationId xmlns:a16="http://schemas.microsoft.com/office/drawing/2014/main" id="{42D20305-E983-4365-A18A-00BE66BD8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89778" l="5804" r="94643">
                        <a14:foregroundMark x1="61161" y1="16889" x2="16964" y2="62667"/>
                        <a14:foregroundMark x1="34821" y1="16000" x2="18750" y2="48889"/>
                        <a14:foregroundMark x1="15179" y1="36000" x2="37054" y2="72000"/>
                        <a14:foregroundMark x1="61607" y1="38222" x2="63839" y2="73778"/>
                        <a14:foregroundMark x1="82143" y1="34222" x2="74107" y2="77778"/>
                        <a14:foregroundMark x1="62054" y1="34222" x2="33929" y2="84889"/>
                        <a14:foregroundMark x1="10714" y1="44444" x2="31250" y2="86222"/>
                        <a14:foregroundMark x1="31250" y1="86222" x2="56250" y2="87556"/>
                        <a14:foregroundMark x1="56250" y1="87556" x2="75893" y2="76000"/>
                        <a14:foregroundMark x1="85268" y1="38222" x2="87946" y2="72000"/>
                        <a14:foregroundMark x1="77232" y1="16000" x2="77232" y2="16000"/>
                        <a14:foregroundMark x1="91518" y1="48444" x2="91518" y2="48444"/>
                        <a14:foregroundMark x1="92411" y1="44444" x2="92411" y2="44444"/>
                        <a14:foregroundMark x1="12054" y1="28000" x2="12054" y2="28000"/>
                        <a14:foregroundMark x1="8929" y1="34222" x2="8929" y2="34222"/>
                        <a14:foregroundMark x1="5804" y1="47556" x2="5804" y2="47556"/>
                        <a14:foregroundMark x1="91071" y1="60889" x2="91071" y2="60889"/>
                        <a14:foregroundMark x1="52679" y1="80000" x2="52679" y2="80000"/>
                        <a14:foregroundMark x1="12054" y1="56444" x2="12054" y2="56444"/>
                        <a14:foregroundMark x1="47768" y1="6667" x2="47768" y2="6667"/>
                        <a14:foregroundMark x1="54018" y1="7556" x2="54018" y2="7556"/>
                        <a14:foregroundMark x1="62500" y1="8889" x2="62500" y2="8889"/>
                        <a14:foregroundMark x1="69643" y1="13778" x2="69643" y2="13778"/>
                        <a14:foregroundMark x1="79911" y1="42667" x2="79911" y2="42667"/>
                        <a14:foregroundMark x1="82589" y1="56000" x2="82589" y2="56000"/>
                        <a14:foregroundMark x1="75446" y1="62222" x2="75446" y2="62222"/>
                        <a14:foregroundMark x1="89732" y1="69333" x2="89732" y2="69333"/>
                        <a14:foregroundMark x1="92411" y1="61333" x2="92411" y2="61333"/>
                        <a14:foregroundMark x1="93304" y1="56444" x2="93304" y2="56444"/>
                        <a14:foregroundMark x1="94643" y1="53778" x2="94643" y2="53778"/>
                        <a14:foregroundMark x1="79018" y1="81778" x2="79018" y2="81778"/>
                        <a14:foregroundMark x1="68750" y1="88889" x2="65179" y2="89778"/>
                        <a14:foregroundMark x1="58482" y1="89778" x2="56696" y2="89778"/>
                        <a14:foregroundMark x1="52679" y1="89778" x2="51786" y2="88889"/>
                        <a14:foregroundMark x1="37500" y1="71556" x2="34375" y2="69333"/>
                        <a14:foregroundMark x1="21875" y1="62222" x2="38393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2348356"/>
            <a:ext cx="1524000" cy="153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hlinkClick r:id="rId2" action="ppaction://hlinksldjump"/>
            <a:extLst>
              <a:ext uri="{FF2B5EF4-FFF2-40B4-BE49-F238E27FC236}">
                <a16:creationId xmlns:a16="http://schemas.microsoft.com/office/drawing/2014/main" id="{2397728D-A91F-4745-BDC3-01603C6A36C2}"/>
              </a:ext>
            </a:extLst>
          </p:cNvPr>
          <p:cNvSpPr txBox="1"/>
          <p:nvPr/>
        </p:nvSpPr>
        <p:spPr>
          <a:xfrm>
            <a:off x="5145778" y="817553"/>
            <a:ext cx="518091" cy="7489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267" b="1" dirty="0"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7" name="TextBox 16">
            <a:hlinkClick r:id="rId5" action="ppaction://hlinksldjump"/>
            <a:extLst>
              <a:ext uri="{FF2B5EF4-FFF2-40B4-BE49-F238E27FC236}">
                <a16:creationId xmlns:a16="http://schemas.microsoft.com/office/drawing/2014/main" id="{EFE7737B-1781-4F75-B40B-9EE86B7096D0}"/>
              </a:ext>
            </a:extLst>
          </p:cNvPr>
          <p:cNvSpPr txBox="1"/>
          <p:nvPr/>
        </p:nvSpPr>
        <p:spPr>
          <a:xfrm>
            <a:off x="8248107" y="817553"/>
            <a:ext cx="518091" cy="7489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267" b="1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8" name="TextBox 17">
            <a:hlinkClick r:id="rId6" action="ppaction://hlinksldjump"/>
            <a:extLst>
              <a:ext uri="{FF2B5EF4-FFF2-40B4-BE49-F238E27FC236}">
                <a16:creationId xmlns:a16="http://schemas.microsoft.com/office/drawing/2014/main" id="{54996BB7-7AC3-41F7-9233-B280C0BA8933}"/>
              </a:ext>
            </a:extLst>
          </p:cNvPr>
          <p:cNvSpPr txBox="1"/>
          <p:nvPr/>
        </p:nvSpPr>
        <p:spPr>
          <a:xfrm>
            <a:off x="6279211" y="2968635"/>
            <a:ext cx="518091" cy="7489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267" b="1" dirty="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9" name="TextBox 18">
            <a:hlinkClick r:id="rId7" action="ppaction://hlinksldjump"/>
            <a:extLst>
              <a:ext uri="{FF2B5EF4-FFF2-40B4-BE49-F238E27FC236}">
                <a16:creationId xmlns:a16="http://schemas.microsoft.com/office/drawing/2014/main" id="{94ADD881-F725-4E33-B8B1-23F48E0925CF}"/>
              </a:ext>
            </a:extLst>
          </p:cNvPr>
          <p:cNvSpPr txBox="1"/>
          <p:nvPr/>
        </p:nvSpPr>
        <p:spPr>
          <a:xfrm>
            <a:off x="9090267" y="2724255"/>
            <a:ext cx="518091" cy="7489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267" b="1" dirty="0"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167562-6BD3-4D69-BA23-A7C0BA36B59B}"/>
              </a:ext>
            </a:extLst>
          </p:cNvPr>
          <p:cNvSpPr txBox="1"/>
          <p:nvPr/>
        </p:nvSpPr>
        <p:spPr>
          <a:xfrm>
            <a:off x="179267" y="1398403"/>
            <a:ext cx="4267200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b="1">
                <a:latin typeface="Comic Sans MS" panose="030F0702030302020204" pitchFamily="66" charset="0"/>
              </a:rPr>
              <a:t>THE </a:t>
            </a:r>
          </a:p>
          <a:p>
            <a:pPr algn="ctr"/>
            <a:r>
              <a:rPr lang="en-US" sz="5867" b="1">
                <a:latin typeface="Comic Sans MS" panose="030F0702030302020204" pitchFamily="66" charset="0"/>
              </a:rPr>
              <a:t>FOOTBALL GAME</a:t>
            </a:r>
          </a:p>
        </p:txBody>
      </p:sp>
      <p:sp>
        <p:nvSpPr>
          <p:cNvPr id="25" name="Arrow: Right 24">
            <a:hlinkClick r:id="rId8" action="ppaction://hlinksldjump"/>
            <a:extLst>
              <a:ext uri="{FF2B5EF4-FFF2-40B4-BE49-F238E27FC236}">
                <a16:creationId xmlns:a16="http://schemas.microsoft.com/office/drawing/2014/main" id="{BD999D0C-B76E-4B85-A5D2-C4E7F28B1D78}"/>
              </a:ext>
            </a:extLst>
          </p:cNvPr>
          <p:cNvSpPr/>
          <p:nvPr/>
        </p:nvSpPr>
        <p:spPr>
          <a:xfrm>
            <a:off x="7843223" y="4199363"/>
            <a:ext cx="2641600" cy="12954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12343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35C7617-04F6-4E5E-86CA-FC18933F7D62}"/>
              </a:ext>
            </a:extLst>
          </p:cNvPr>
          <p:cNvGrpSpPr/>
          <p:nvPr/>
        </p:nvGrpSpPr>
        <p:grpSpPr>
          <a:xfrm flipH="1">
            <a:off x="1977215" y="56015"/>
            <a:ext cx="1217368" cy="1351006"/>
            <a:chOff x="3497860" y="2967046"/>
            <a:chExt cx="867676" cy="735151"/>
          </a:xfrm>
        </p:grpSpPr>
        <p:sp>
          <p:nvSpPr>
            <p:cNvPr id="4" name="Google Shape;2595;p72">
              <a:extLst>
                <a:ext uri="{FF2B5EF4-FFF2-40B4-BE49-F238E27FC236}">
                  <a16:creationId xmlns:a16="http://schemas.microsoft.com/office/drawing/2014/main" id="{83A12F8F-D878-4B05-94FE-8217098C2DB4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" name="Google Shape;2596;p72">
              <a:extLst>
                <a:ext uri="{FF2B5EF4-FFF2-40B4-BE49-F238E27FC236}">
                  <a16:creationId xmlns:a16="http://schemas.microsoft.com/office/drawing/2014/main" id="{6826CAF6-0092-408C-B094-4F9CA719A45D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" name="Google Shape;2597;p72">
              <a:extLst>
                <a:ext uri="{FF2B5EF4-FFF2-40B4-BE49-F238E27FC236}">
                  <a16:creationId xmlns:a16="http://schemas.microsoft.com/office/drawing/2014/main" id="{55167E96-0E43-4D19-9D4C-ABE7927BB35B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" name="Google Shape;2598;p72">
              <a:extLst>
                <a:ext uri="{FF2B5EF4-FFF2-40B4-BE49-F238E27FC236}">
                  <a16:creationId xmlns:a16="http://schemas.microsoft.com/office/drawing/2014/main" id="{D5F4BA62-F942-4541-BAD9-4A5DE8DB0D30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" name="Google Shape;2599;p72">
              <a:extLst>
                <a:ext uri="{FF2B5EF4-FFF2-40B4-BE49-F238E27FC236}">
                  <a16:creationId xmlns:a16="http://schemas.microsoft.com/office/drawing/2014/main" id="{794CBB35-D7E4-47C1-9F00-EC911D335AB7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2600;p72">
              <a:extLst>
                <a:ext uri="{FF2B5EF4-FFF2-40B4-BE49-F238E27FC236}">
                  <a16:creationId xmlns:a16="http://schemas.microsoft.com/office/drawing/2014/main" id="{5A6FF918-5393-4A20-B4DF-428E4B5F7CFD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2601;p72">
              <a:extLst>
                <a:ext uri="{FF2B5EF4-FFF2-40B4-BE49-F238E27FC236}">
                  <a16:creationId xmlns:a16="http://schemas.microsoft.com/office/drawing/2014/main" id="{0523D6AC-4386-4E87-9207-B9D98ED6F10F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2602;p72">
              <a:extLst>
                <a:ext uri="{FF2B5EF4-FFF2-40B4-BE49-F238E27FC236}">
                  <a16:creationId xmlns:a16="http://schemas.microsoft.com/office/drawing/2014/main" id="{58BB3058-8697-4786-9F04-D14A3BA0E0D0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2603;p72">
              <a:extLst>
                <a:ext uri="{FF2B5EF4-FFF2-40B4-BE49-F238E27FC236}">
                  <a16:creationId xmlns:a16="http://schemas.microsoft.com/office/drawing/2014/main" id="{ED8D9C39-FA3D-4A10-8323-749DF46F41E0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2604;p72">
              <a:extLst>
                <a:ext uri="{FF2B5EF4-FFF2-40B4-BE49-F238E27FC236}">
                  <a16:creationId xmlns:a16="http://schemas.microsoft.com/office/drawing/2014/main" id="{4954DE90-28BB-4B18-9AD5-FAC0A222A514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2605;p72">
              <a:extLst>
                <a:ext uri="{FF2B5EF4-FFF2-40B4-BE49-F238E27FC236}">
                  <a16:creationId xmlns:a16="http://schemas.microsoft.com/office/drawing/2014/main" id="{010061C4-78D2-43ED-A60E-BD9EC3A06AF2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2606;p72">
              <a:extLst>
                <a:ext uri="{FF2B5EF4-FFF2-40B4-BE49-F238E27FC236}">
                  <a16:creationId xmlns:a16="http://schemas.microsoft.com/office/drawing/2014/main" id="{027708A2-BDBE-4A3D-A0EA-273EC4595CAD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2607;p72">
              <a:extLst>
                <a:ext uri="{FF2B5EF4-FFF2-40B4-BE49-F238E27FC236}">
                  <a16:creationId xmlns:a16="http://schemas.microsoft.com/office/drawing/2014/main" id="{C1CDCFE1-8021-4C4B-9F85-68CF9EAE56DB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2608;p72">
              <a:extLst>
                <a:ext uri="{FF2B5EF4-FFF2-40B4-BE49-F238E27FC236}">
                  <a16:creationId xmlns:a16="http://schemas.microsoft.com/office/drawing/2014/main" id="{17D9BF0B-81D3-4833-94B7-B7CCAFF9CD9C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2609;p72">
              <a:extLst>
                <a:ext uri="{FF2B5EF4-FFF2-40B4-BE49-F238E27FC236}">
                  <a16:creationId xmlns:a16="http://schemas.microsoft.com/office/drawing/2014/main" id="{FE2BE2CE-775D-455A-B8B7-CFE2AEAB2FD8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2610;p72">
              <a:extLst>
                <a:ext uri="{FF2B5EF4-FFF2-40B4-BE49-F238E27FC236}">
                  <a16:creationId xmlns:a16="http://schemas.microsoft.com/office/drawing/2014/main" id="{BE086208-2907-4B60-A688-D9DEB6E91F1F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2611;p72">
              <a:extLst>
                <a:ext uri="{FF2B5EF4-FFF2-40B4-BE49-F238E27FC236}">
                  <a16:creationId xmlns:a16="http://schemas.microsoft.com/office/drawing/2014/main" id="{D33B3905-604D-4353-BB99-A68A1A28CE4A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2612;p72">
              <a:extLst>
                <a:ext uri="{FF2B5EF4-FFF2-40B4-BE49-F238E27FC236}">
                  <a16:creationId xmlns:a16="http://schemas.microsoft.com/office/drawing/2014/main" id="{5A2BE930-2BF8-44F4-9833-611D9DD4F5EB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2613;p72">
              <a:extLst>
                <a:ext uri="{FF2B5EF4-FFF2-40B4-BE49-F238E27FC236}">
                  <a16:creationId xmlns:a16="http://schemas.microsoft.com/office/drawing/2014/main" id="{B0B93ECB-E444-434A-A952-6E9132C3ED13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2614;p72">
              <a:extLst>
                <a:ext uri="{FF2B5EF4-FFF2-40B4-BE49-F238E27FC236}">
                  <a16:creationId xmlns:a16="http://schemas.microsoft.com/office/drawing/2014/main" id="{B8A418EF-131D-4A82-9008-79E15F9F7029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2615;p72">
              <a:extLst>
                <a:ext uri="{FF2B5EF4-FFF2-40B4-BE49-F238E27FC236}">
                  <a16:creationId xmlns:a16="http://schemas.microsoft.com/office/drawing/2014/main" id="{B65EAEFF-3C7C-44BC-9BFA-3EFFBB4AF605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B090B92D-1288-4EBC-8363-3C887BAA7439}"/>
              </a:ext>
            </a:extLst>
          </p:cNvPr>
          <p:cNvSpPr/>
          <p:nvPr/>
        </p:nvSpPr>
        <p:spPr>
          <a:xfrm>
            <a:off x="3404973" y="393694"/>
            <a:ext cx="7375645" cy="1351005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_____ </a:t>
            </a:r>
            <a:r>
              <a:rPr lang="en-US" sz="4000" b="1" dirty="0">
                <a:solidFill>
                  <a:srgbClr val="783F04"/>
                </a:solidFill>
                <a:latin typeface="Comic Sans MS" panose="030F0702030302020204" pitchFamily="66" charset="0"/>
              </a:rPr>
              <a:t>you at the zoo </a:t>
            </a:r>
          </a:p>
          <a:p>
            <a:pPr algn="ctr"/>
            <a:r>
              <a:rPr lang="en-US" sz="4000" b="1" dirty="0">
                <a:solidFill>
                  <a:srgbClr val="783F04"/>
                </a:solidFill>
                <a:latin typeface="Comic Sans MS" panose="030F0702030302020204" pitchFamily="66" charset="0"/>
              </a:rPr>
              <a:t>last weekend?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5E724F-54B3-46AE-8778-1527144A47E3}"/>
              </a:ext>
            </a:extLst>
          </p:cNvPr>
          <p:cNvSpPr/>
          <p:nvPr/>
        </p:nvSpPr>
        <p:spPr>
          <a:xfrm>
            <a:off x="315359" y="4316097"/>
            <a:ext cx="3251200" cy="964627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solidFill>
                  <a:schemeClr val="tx1"/>
                </a:solidFill>
                <a:latin typeface="Comic Sans MS" panose="030F0702030302020204" pitchFamily="66" charset="0"/>
              </a:rPr>
              <a:t>A. When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DED581A-ABE3-492F-8593-65A2A4EDB347}"/>
              </a:ext>
            </a:extLst>
          </p:cNvPr>
          <p:cNvSpPr/>
          <p:nvPr/>
        </p:nvSpPr>
        <p:spPr>
          <a:xfrm>
            <a:off x="4333830" y="4316097"/>
            <a:ext cx="3251200" cy="96462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solidFill>
                  <a:schemeClr val="tx1"/>
                </a:solidFill>
                <a:latin typeface="Comic Sans MS" panose="030F0702030302020204" pitchFamily="66" charset="0"/>
              </a:rPr>
              <a:t>B. Whens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B15D0B7-AD7F-4B28-9495-E46A2F894E95}"/>
              </a:ext>
            </a:extLst>
          </p:cNvPr>
          <p:cNvSpPr/>
          <p:nvPr/>
        </p:nvSpPr>
        <p:spPr>
          <a:xfrm>
            <a:off x="8352301" y="4316097"/>
            <a:ext cx="3251200" cy="9646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chemeClr val="tx1"/>
                </a:solidFill>
                <a:latin typeface="Comic Sans MS" panose="030F0702030302020204" pitchFamily="66" charset="0"/>
              </a:rPr>
              <a:t>C. Were</a:t>
            </a:r>
          </a:p>
        </p:txBody>
      </p:sp>
      <p:pic>
        <p:nvPicPr>
          <p:cNvPr id="3076" name="Picture 4" descr="Sticker-ball GIFs - Get the best GIF on GIPHY">
            <a:extLst>
              <a:ext uri="{FF2B5EF4-FFF2-40B4-BE49-F238E27FC236}">
                <a16:creationId xmlns:a16="http://schemas.microsoft.com/office/drawing/2014/main" id="{8C1B9472-0D45-47E7-9A06-1D61EE441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399" y="2541903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A7B8DB3-10D9-47F0-A352-ED004B8E63A2}"/>
              </a:ext>
            </a:extLst>
          </p:cNvPr>
          <p:cNvSpPr txBox="1"/>
          <p:nvPr/>
        </p:nvSpPr>
        <p:spPr>
          <a:xfrm>
            <a:off x="4206000" y="396643"/>
            <a:ext cx="15392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Were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C836534-BF78-88A4-4E0C-250EDB7B5C89}"/>
              </a:ext>
            </a:extLst>
          </p:cNvPr>
          <p:cNvSpPr/>
          <p:nvPr/>
        </p:nvSpPr>
        <p:spPr>
          <a:xfrm>
            <a:off x="4206000" y="1828335"/>
            <a:ext cx="3628745" cy="2224119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83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D62400-4354-4852-9DFD-55AB311DDAE4}"/>
              </a:ext>
            </a:extLst>
          </p:cNvPr>
          <p:cNvSpPr txBox="1"/>
          <p:nvPr/>
        </p:nvSpPr>
        <p:spPr>
          <a:xfrm>
            <a:off x="9347200" y="2464634"/>
            <a:ext cx="2663475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b="1">
                <a:latin typeface="Comic Sans MS" panose="030F0702030302020204" pitchFamily="66" charset="0"/>
              </a:rPr>
              <a:t>+ 3 points</a:t>
            </a:r>
          </a:p>
        </p:txBody>
      </p:sp>
      <p:pic>
        <p:nvPicPr>
          <p:cNvPr id="9220" name="Picture 4" descr="Salah Animation Gif by Hesham Ahmed ALi | Football illustration, Animation,  Animated gif">
            <a:extLst>
              <a:ext uri="{FF2B5EF4-FFF2-40B4-BE49-F238E27FC236}">
                <a16:creationId xmlns:a16="http://schemas.microsoft.com/office/drawing/2014/main" id="{F4B4BC73-F7F7-44F3-87BD-229895B3B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32" y="2201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ction Button: Return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718011DA-638A-4520-9E4D-263DF4DD34F6}"/>
              </a:ext>
            </a:extLst>
          </p:cNvPr>
          <p:cNvSpPr/>
          <p:nvPr/>
        </p:nvSpPr>
        <p:spPr>
          <a:xfrm>
            <a:off x="10363200" y="5664200"/>
            <a:ext cx="1320800" cy="1016000"/>
          </a:xfrm>
          <a:prstGeom prst="actionButtonRetur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Kids Cheering - Gaming Sound Effect (HD)">
            <a:hlinkClick r:id="" action="ppaction://media"/>
            <a:extLst>
              <a:ext uri="{FF2B5EF4-FFF2-40B4-BE49-F238E27FC236}">
                <a16:creationId xmlns:a16="http://schemas.microsoft.com/office/drawing/2014/main" id="{F89F5449-51AA-4ED9-BF1A-0BC9DC40D6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95200" y="4381744"/>
            <a:ext cx="774457" cy="77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4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35C7617-04F6-4E5E-86CA-FC18933F7D62}"/>
              </a:ext>
            </a:extLst>
          </p:cNvPr>
          <p:cNvGrpSpPr/>
          <p:nvPr/>
        </p:nvGrpSpPr>
        <p:grpSpPr>
          <a:xfrm flipH="1">
            <a:off x="802698" y="301922"/>
            <a:ext cx="1217368" cy="1351006"/>
            <a:chOff x="3497860" y="2967046"/>
            <a:chExt cx="867676" cy="735151"/>
          </a:xfrm>
        </p:grpSpPr>
        <p:sp>
          <p:nvSpPr>
            <p:cNvPr id="4" name="Google Shape;2595;p72">
              <a:extLst>
                <a:ext uri="{FF2B5EF4-FFF2-40B4-BE49-F238E27FC236}">
                  <a16:creationId xmlns:a16="http://schemas.microsoft.com/office/drawing/2014/main" id="{83A12F8F-D878-4B05-94FE-8217098C2DB4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" name="Google Shape;2596;p72">
              <a:extLst>
                <a:ext uri="{FF2B5EF4-FFF2-40B4-BE49-F238E27FC236}">
                  <a16:creationId xmlns:a16="http://schemas.microsoft.com/office/drawing/2014/main" id="{6826CAF6-0092-408C-B094-4F9CA719A45D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" name="Google Shape;2597;p72">
              <a:extLst>
                <a:ext uri="{FF2B5EF4-FFF2-40B4-BE49-F238E27FC236}">
                  <a16:creationId xmlns:a16="http://schemas.microsoft.com/office/drawing/2014/main" id="{55167E96-0E43-4D19-9D4C-ABE7927BB35B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" name="Google Shape;2598;p72">
              <a:extLst>
                <a:ext uri="{FF2B5EF4-FFF2-40B4-BE49-F238E27FC236}">
                  <a16:creationId xmlns:a16="http://schemas.microsoft.com/office/drawing/2014/main" id="{D5F4BA62-F942-4541-BAD9-4A5DE8DB0D30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" name="Google Shape;2599;p72">
              <a:extLst>
                <a:ext uri="{FF2B5EF4-FFF2-40B4-BE49-F238E27FC236}">
                  <a16:creationId xmlns:a16="http://schemas.microsoft.com/office/drawing/2014/main" id="{794CBB35-D7E4-47C1-9F00-EC911D335AB7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2600;p72">
              <a:extLst>
                <a:ext uri="{FF2B5EF4-FFF2-40B4-BE49-F238E27FC236}">
                  <a16:creationId xmlns:a16="http://schemas.microsoft.com/office/drawing/2014/main" id="{5A6FF918-5393-4A20-B4DF-428E4B5F7CFD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2601;p72">
              <a:extLst>
                <a:ext uri="{FF2B5EF4-FFF2-40B4-BE49-F238E27FC236}">
                  <a16:creationId xmlns:a16="http://schemas.microsoft.com/office/drawing/2014/main" id="{0523D6AC-4386-4E87-9207-B9D98ED6F10F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2602;p72">
              <a:extLst>
                <a:ext uri="{FF2B5EF4-FFF2-40B4-BE49-F238E27FC236}">
                  <a16:creationId xmlns:a16="http://schemas.microsoft.com/office/drawing/2014/main" id="{58BB3058-8697-4786-9F04-D14A3BA0E0D0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2603;p72">
              <a:extLst>
                <a:ext uri="{FF2B5EF4-FFF2-40B4-BE49-F238E27FC236}">
                  <a16:creationId xmlns:a16="http://schemas.microsoft.com/office/drawing/2014/main" id="{ED8D9C39-FA3D-4A10-8323-749DF46F41E0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2604;p72">
              <a:extLst>
                <a:ext uri="{FF2B5EF4-FFF2-40B4-BE49-F238E27FC236}">
                  <a16:creationId xmlns:a16="http://schemas.microsoft.com/office/drawing/2014/main" id="{4954DE90-28BB-4B18-9AD5-FAC0A222A514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2605;p72">
              <a:extLst>
                <a:ext uri="{FF2B5EF4-FFF2-40B4-BE49-F238E27FC236}">
                  <a16:creationId xmlns:a16="http://schemas.microsoft.com/office/drawing/2014/main" id="{010061C4-78D2-43ED-A60E-BD9EC3A06AF2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2606;p72">
              <a:extLst>
                <a:ext uri="{FF2B5EF4-FFF2-40B4-BE49-F238E27FC236}">
                  <a16:creationId xmlns:a16="http://schemas.microsoft.com/office/drawing/2014/main" id="{027708A2-BDBE-4A3D-A0EA-273EC4595CAD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2607;p72">
              <a:extLst>
                <a:ext uri="{FF2B5EF4-FFF2-40B4-BE49-F238E27FC236}">
                  <a16:creationId xmlns:a16="http://schemas.microsoft.com/office/drawing/2014/main" id="{C1CDCFE1-8021-4C4B-9F85-68CF9EAE56DB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2608;p72">
              <a:extLst>
                <a:ext uri="{FF2B5EF4-FFF2-40B4-BE49-F238E27FC236}">
                  <a16:creationId xmlns:a16="http://schemas.microsoft.com/office/drawing/2014/main" id="{17D9BF0B-81D3-4833-94B7-B7CCAFF9CD9C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2609;p72">
              <a:extLst>
                <a:ext uri="{FF2B5EF4-FFF2-40B4-BE49-F238E27FC236}">
                  <a16:creationId xmlns:a16="http://schemas.microsoft.com/office/drawing/2014/main" id="{FE2BE2CE-775D-455A-B8B7-CFE2AEAB2FD8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2610;p72">
              <a:extLst>
                <a:ext uri="{FF2B5EF4-FFF2-40B4-BE49-F238E27FC236}">
                  <a16:creationId xmlns:a16="http://schemas.microsoft.com/office/drawing/2014/main" id="{BE086208-2907-4B60-A688-D9DEB6E91F1F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2611;p72">
              <a:extLst>
                <a:ext uri="{FF2B5EF4-FFF2-40B4-BE49-F238E27FC236}">
                  <a16:creationId xmlns:a16="http://schemas.microsoft.com/office/drawing/2014/main" id="{D33B3905-604D-4353-BB99-A68A1A28CE4A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2612;p72">
              <a:extLst>
                <a:ext uri="{FF2B5EF4-FFF2-40B4-BE49-F238E27FC236}">
                  <a16:creationId xmlns:a16="http://schemas.microsoft.com/office/drawing/2014/main" id="{5A2BE930-2BF8-44F4-9833-611D9DD4F5EB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2613;p72">
              <a:extLst>
                <a:ext uri="{FF2B5EF4-FFF2-40B4-BE49-F238E27FC236}">
                  <a16:creationId xmlns:a16="http://schemas.microsoft.com/office/drawing/2014/main" id="{B0B93ECB-E444-434A-A952-6E9132C3ED13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2614;p72">
              <a:extLst>
                <a:ext uri="{FF2B5EF4-FFF2-40B4-BE49-F238E27FC236}">
                  <a16:creationId xmlns:a16="http://schemas.microsoft.com/office/drawing/2014/main" id="{B8A418EF-131D-4A82-9008-79E15F9F7029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2615;p72">
              <a:extLst>
                <a:ext uri="{FF2B5EF4-FFF2-40B4-BE49-F238E27FC236}">
                  <a16:creationId xmlns:a16="http://schemas.microsoft.com/office/drawing/2014/main" id="{B65EAEFF-3C7C-44BC-9BFA-3EFFBB4AF605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B090B92D-1288-4EBC-8363-3C887BAA7439}"/>
              </a:ext>
            </a:extLst>
          </p:cNvPr>
          <p:cNvSpPr/>
          <p:nvPr/>
        </p:nvSpPr>
        <p:spPr>
          <a:xfrm>
            <a:off x="2378411" y="393694"/>
            <a:ext cx="8402208" cy="1351005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783F04"/>
                </a:solidFill>
                <a:latin typeface="Comic Sans MS" panose="030F0702030302020204" pitchFamily="66" charset="0"/>
              </a:rPr>
              <a:t>Were you at the …………..</a:t>
            </a:r>
          </a:p>
          <a:p>
            <a:pPr algn="ctr"/>
            <a:r>
              <a:rPr lang="en-US" sz="4000" b="1" dirty="0">
                <a:solidFill>
                  <a:srgbClr val="783F04"/>
                </a:solidFill>
                <a:latin typeface="Comic Sans MS" panose="030F0702030302020204" pitchFamily="66" charset="0"/>
              </a:rPr>
              <a:t>last weekend? -&gt; Yes, I was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5E724F-54B3-46AE-8778-1527144A47E3}"/>
              </a:ext>
            </a:extLst>
          </p:cNvPr>
          <p:cNvSpPr/>
          <p:nvPr/>
        </p:nvSpPr>
        <p:spPr>
          <a:xfrm>
            <a:off x="315359" y="4316097"/>
            <a:ext cx="3251200" cy="964627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chemeClr val="tx1"/>
                </a:solidFill>
                <a:latin typeface="Comic Sans MS" panose="030F0702030302020204" pitchFamily="66" charset="0"/>
              </a:rPr>
              <a:t>A. campsite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DED581A-ABE3-492F-8593-65A2A4EDB347}"/>
              </a:ext>
            </a:extLst>
          </p:cNvPr>
          <p:cNvSpPr/>
          <p:nvPr/>
        </p:nvSpPr>
        <p:spPr>
          <a:xfrm>
            <a:off x="4333830" y="4316097"/>
            <a:ext cx="3251200" cy="96462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chemeClr val="tx1"/>
                </a:solidFill>
                <a:latin typeface="Comic Sans MS" panose="030F0702030302020204" pitchFamily="66" charset="0"/>
              </a:rPr>
              <a:t>B. beach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B15D0B7-AD7F-4B28-9495-E46A2F894E95}"/>
              </a:ext>
            </a:extLst>
          </p:cNvPr>
          <p:cNvSpPr/>
          <p:nvPr/>
        </p:nvSpPr>
        <p:spPr>
          <a:xfrm>
            <a:off x="8352301" y="4316097"/>
            <a:ext cx="3251200" cy="9646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chemeClr val="tx1"/>
                </a:solidFill>
                <a:latin typeface="Comic Sans MS" panose="030F0702030302020204" pitchFamily="66" charset="0"/>
              </a:rPr>
              <a:t>C. zoo</a:t>
            </a:r>
          </a:p>
        </p:txBody>
      </p:sp>
      <p:pic>
        <p:nvPicPr>
          <p:cNvPr id="3076" name="Picture 4" descr="Sticker-ball GIFs - Get the best GIF on GIPHY">
            <a:extLst>
              <a:ext uri="{FF2B5EF4-FFF2-40B4-BE49-F238E27FC236}">
                <a16:creationId xmlns:a16="http://schemas.microsoft.com/office/drawing/2014/main" id="{8C1B9472-0D45-47E7-9A06-1D61EE441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51" y="2704712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A7B8DB3-10D9-47F0-A352-ED004B8E63A2}"/>
              </a:ext>
            </a:extLst>
          </p:cNvPr>
          <p:cNvSpPr txBox="1"/>
          <p:nvPr/>
        </p:nvSpPr>
        <p:spPr>
          <a:xfrm>
            <a:off x="7703571" y="296633"/>
            <a:ext cx="23294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campsite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C836534-BF78-88A4-4E0C-250EDB7B5C89}"/>
              </a:ext>
            </a:extLst>
          </p:cNvPr>
          <p:cNvSpPr/>
          <p:nvPr/>
        </p:nvSpPr>
        <p:spPr>
          <a:xfrm>
            <a:off x="4206000" y="1828335"/>
            <a:ext cx="4730182" cy="2224119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1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D62400-4354-4852-9DFD-55AB311DDAE4}"/>
              </a:ext>
            </a:extLst>
          </p:cNvPr>
          <p:cNvSpPr txBox="1"/>
          <p:nvPr/>
        </p:nvSpPr>
        <p:spPr>
          <a:xfrm>
            <a:off x="9347200" y="2464634"/>
            <a:ext cx="2663475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b="1">
                <a:latin typeface="Comic Sans MS" panose="030F0702030302020204" pitchFamily="66" charset="0"/>
              </a:rPr>
              <a:t>+ 5 points</a:t>
            </a:r>
          </a:p>
        </p:txBody>
      </p:sp>
      <p:pic>
        <p:nvPicPr>
          <p:cNvPr id="14338" name="Picture 2" descr="Super Goalkeepper by Moncho Massé on Dribbble">
            <a:extLst>
              <a:ext uri="{FF2B5EF4-FFF2-40B4-BE49-F238E27FC236}">
                <a16:creationId xmlns:a16="http://schemas.microsoft.com/office/drawing/2014/main" id="{7F738734-FA6F-44F6-8A0C-B387DD9EE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" y="846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ction Button: Return 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66005BA-45D2-4CBC-A856-B3F4CA2E8DAD}"/>
              </a:ext>
            </a:extLst>
          </p:cNvPr>
          <p:cNvSpPr/>
          <p:nvPr/>
        </p:nvSpPr>
        <p:spPr>
          <a:xfrm>
            <a:off x="10363200" y="5664200"/>
            <a:ext cx="1320800" cy="1016000"/>
          </a:xfrm>
          <a:prstGeom prst="actionButtonRetur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6" name="Kids Cheering - Gaming Sound Effect (HD)">
            <a:hlinkClick r:id="" action="ppaction://media"/>
            <a:extLst>
              <a:ext uri="{FF2B5EF4-FFF2-40B4-BE49-F238E27FC236}">
                <a16:creationId xmlns:a16="http://schemas.microsoft.com/office/drawing/2014/main" id="{6F0F5C0A-4E2A-484B-879C-2FDD754C1D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95200" y="4381744"/>
            <a:ext cx="774457" cy="77445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AF46536-A8FC-6DBC-2DB5-FE866E18A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7EE810BB-78F1-058B-3A33-168B92BE9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946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35C7617-04F6-4E5E-86CA-FC18933F7D62}"/>
              </a:ext>
            </a:extLst>
          </p:cNvPr>
          <p:cNvGrpSpPr/>
          <p:nvPr/>
        </p:nvGrpSpPr>
        <p:grpSpPr>
          <a:xfrm flipH="1">
            <a:off x="802698" y="301922"/>
            <a:ext cx="1217368" cy="1351006"/>
            <a:chOff x="3497860" y="2967046"/>
            <a:chExt cx="867676" cy="735151"/>
          </a:xfrm>
        </p:grpSpPr>
        <p:sp>
          <p:nvSpPr>
            <p:cNvPr id="4" name="Google Shape;2595;p72">
              <a:extLst>
                <a:ext uri="{FF2B5EF4-FFF2-40B4-BE49-F238E27FC236}">
                  <a16:creationId xmlns:a16="http://schemas.microsoft.com/office/drawing/2014/main" id="{83A12F8F-D878-4B05-94FE-8217098C2DB4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" name="Google Shape;2596;p72">
              <a:extLst>
                <a:ext uri="{FF2B5EF4-FFF2-40B4-BE49-F238E27FC236}">
                  <a16:creationId xmlns:a16="http://schemas.microsoft.com/office/drawing/2014/main" id="{6826CAF6-0092-408C-B094-4F9CA719A45D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" name="Google Shape;2597;p72">
              <a:extLst>
                <a:ext uri="{FF2B5EF4-FFF2-40B4-BE49-F238E27FC236}">
                  <a16:creationId xmlns:a16="http://schemas.microsoft.com/office/drawing/2014/main" id="{55167E96-0E43-4D19-9D4C-ABE7927BB35B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" name="Google Shape;2598;p72">
              <a:extLst>
                <a:ext uri="{FF2B5EF4-FFF2-40B4-BE49-F238E27FC236}">
                  <a16:creationId xmlns:a16="http://schemas.microsoft.com/office/drawing/2014/main" id="{D5F4BA62-F942-4541-BAD9-4A5DE8DB0D30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" name="Google Shape;2599;p72">
              <a:extLst>
                <a:ext uri="{FF2B5EF4-FFF2-40B4-BE49-F238E27FC236}">
                  <a16:creationId xmlns:a16="http://schemas.microsoft.com/office/drawing/2014/main" id="{794CBB35-D7E4-47C1-9F00-EC911D335AB7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2600;p72">
              <a:extLst>
                <a:ext uri="{FF2B5EF4-FFF2-40B4-BE49-F238E27FC236}">
                  <a16:creationId xmlns:a16="http://schemas.microsoft.com/office/drawing/2014/main" id="{5A6FF918-5393-4A20-B4DF-428E4B5F7CFD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2601;p72">
              <a:extLst>
                <a:ext uri="{FF2B5EF4-FFF2-40B4-BE49-F238E27FC236}">
                  <a16:creationId xmlns:a16="http://schemas.microsoft.com/office/drawing/2014/main" id="{0523D6AC-4386-4E87-9207-B9D98ED6F10F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2602;p72">
              <a:extLst>
                <a:ext uri="{FF2B5EF4-FFF2-40B4-BE49-F238E27FC236}">
                  <a16:creationId xmlns:a16="http://schemas.microsoft.com/office/drawing/2014/main" id="{58BB3058-8697-4786-9F04-D14A3BA0E0D0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2603;p72">
              <a:extLst>
                <a:ext uri="{FF2B5EF4-FFF2-40B4-BE49-F238E27FC236}">
                  <a16:creationId xmlns:a16="http://schemas.microsoft.com/office/drawing/2014/main" id="{ED8D9C39-FA3D-4A10-8323-749DF46F41E0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2604;p72">
              <a:extLst>
                <a:ext uri="{FF2B5EF4-FFF2-40B4-BE49-F238E27FC236}">
                  <a16:creationId xmlns:a16="http://schemas.microsoft.com/office/drawing/2014/main" id="{4954DE90-28BB-4B18-9AD5-FAC0A222A514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2605;p72">
              <a:extLst>
                <a:ext uri="{FF2B5EF4-FFF2-40B4-BE49-F238E27FC236}">
                  <a16:creationId xmlns:a16="http://schemas.microsoft.com/office/drawing/2014/main" id="{010061C4-78D2-43ED-A60E-BD9EC3A06AF2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2606;p72">
              <a:extLst>
                <a:ext uri="{FF2B5EF4-FFF2-40B4-BE49-F238E27FC236}">
                  <a16:creationId xmlns:a16="http://schemas.microsoft.com/office/drawing/2014/main" id="{027708A2-BDBE-4A3D-A0EA-273EC4595CAD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2607;p72">
              <a:extLst>
                <a:ext uri="{FF2B5EF4-FFF2-40B4-BE49-F238E27FC236}">
                  <a16:creationId xmlns:a16="http://schemas.microsoft.com/office/drawing/2014/main" id="{C1CDCFE1-8021-4C4B-9F85-68CF9EAE56DB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2608;p72">
              <a:extLst>
                <a:ext uri="{FF2B5EF4-FFF2-40B4-BE49-F238E27FC236}">
                  <a16:creationId xmlns:a16="http://schemas.microsoft.com/office/drawing/2014/main" id="{17D9BF0B-81D3-4833-94B7-B7CCAFF9CD9C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2609;p72">
              <a:extLst>
                <a:ext uri="{FF2B5EF4-FFF2-40B4-BE49-F238E27FC236}">
                  <a16:creationId xmlns:a16="http://schemas.microsoft.com/office/drawing/2014/main" id="{FE2BE2CE-775D-455A-B8B7-CFE2AEAB2FD8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2610;p72">
              <a:extLst>
                <a:ext uri="{FF2B5EF4-FFF2-40B4-BE49-F238E27FC236}">
                  <a16:creationId xmlns:a16="http://schemas.microsoft.com/office/drawing/2014/main" id="{BE086208-2907-4B60-A688-D9DEB6E91F1F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2611;p72">
              <a:extLst>
                <a:ext uri="{FF2B5EF4-FFF2-40B4-BE49-F238E27FC236}">
                  <a16:creationId xmlns:a16="http://schemas.microsoft.com/office/drawing/2014/main" id="{D33B3905-604D-4353-BB99-A68A1A28CE4A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2612;p72">
              <a:extLst>
                <a:ext uri="{FF2B5EF4-FFF2-40B4-BE49-F238E27FC236}">
                  <a16:creationId xmlns:a16="http://schemas.microsoft.com/office/drawing/2014/main" id="{5A2BE930-2BF8-44F4-9833-611D9DD4F5EB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2613;p72">
              <a:extLst>
                <a:ext uri="{FF2B5EF4-FFF2-40B4-BE49-F238E27FC236}">
                  <a16:creationId xmlns:a16="http://schemas.microsoft.com/office/drawing/2014/main" id="{B0B93ECB-E444-434A-A952-6E9132C3ED13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2614;p72">
              <a:extLst>
                <a:ext uri="{FF2B5EF4-FFF2-40B4-BE49-F238E27FC236}">
                  <a16:creationId xmlns:a16="http://schemas.microsoft.com/office/drawing/2014/main" id="{B8A418EF-131D-4A82-9008-79E15F9F7029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2615;p72">
              <a:extLst>
                <a:ext uri="{FF2B5EF4-FFF2-40B4-BE49-F238E27FC236}">
                  <a16:creationId xmlns:a16="http://schemas.microsoft.com/office/drawing/2014/main" id="{B65EAEFF-3C7C-44BC-9BFA-3EFFBB4AF605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B090B92D-1288-4EBC-8363-3C887BAA7439}"/>
              </a:ext>
            </a:extLst>
          </p:cNvPr>
          <p:cNvSpPr/>
          <p:nvPr/>
        </p:nvSpPr>
        <p:spPr>
          <a:xfrm>
            <a:off x="2378411" y="393694"/>
            <a:ext cx="8402208" cy="1351005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783F04"/>
                </a:solidFill>
                <a:latin typeface="Comic Sans MS" panose="030F0702030302020204" pitchFamily="66" charset="0"/>
              </a:rPr>
              <a:t>Were you in the…………..…………..</a:t>
            </a:r>
          </a:p>
          <a:p>
            <a:pPr algn="ctr"/>
            <a:r>
              <a:rPr lang="en-US" sz="4000" b="1" dirty="0">
                <a:solidFill>
                  <a:srgbClr val="783F04"/>
                </a:solidFill>
                <a:latin typeface="Comic Sans MS" panose="030F0702030302020204" pitchFamily="66" charset="0"/>
              </a:rPr>
              <a:t>last weekend? -&gt; Yes, I was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5E724F-54B3-46AE-8778-1527144A47E3}"/>
              </a:ext>
            </a:extLst>
          </p:cNvPr>
          <p:cNvSpPr/>
          <p:nvPr/>
        </p:nvSpPr>
        <p:spPr>
          <a:xfrm>
            <a:off x="315359" y="4316097"/>
            <a:ext cx="3251200" cy="964627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chemeClr val="tx1"/>
                </a:solidFill>
                <a:latin typeface="Comic Sans MS" panose="030F0702030302020204" pitchFamily="66" charset="0"/>
              </a:rPr>
              <a:t>A. campsite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DED581A-ABE3-492F-8593-65A2A4EDB347}"/>
              </a:ext>
            </a:extLst>
          </p:cNvPr>
          <p:cNvSpPr/>
          <p:nvPr/>
        </p:nvSpPr>
        <p:spPr>
          <a:xfrm>
            <a:off x="4037701" y="4316096"/>
            <a:ext cx="3251200" cy="96462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chemeClr val="tx1"/>
                </a:solidFill>
                <a:latin typeface="Comic Sans MS" panose="030F0702030302020204" pitchFamily="66" charset="0"/>
              </a:rPr>
              <a:t>B. beach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B15D0B7-AD7F-4B28-9495-E46A2F894E95}"/>
              </a:ext>
            </a:extLst>
          </p:cNvPr>
          <p:cNvSpPr/>
          <p:nvPr/>
        </p:nvSpPr>
        <p:spPr>
          <a:xfrm>
            <a:off x="7959436" y="4316097"/>
            <a:ext cx="3644065" cy="9646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chemeClr val="tx1"/>
                </a:solidFill>
                <a:latin typeface="Comic Sans MS" panose="030F0702030302020204" pitchFamily="66" charset="0"/>
              </a:rPr>
              <a:t>C. countryside</a:t>
            </a:r>
          </a:p>
        </p:txBody>
      </p:sp>
      <p:pic>
        <p:nvPicPr>
          <p:cNvPr id="3076" name="Picture 4" descr="Sticker-ball GIFs - Get the best GIF on GIPHY">
            <a:extLst>
              <a:ext uri="{FF2B5EF4-FFF2-40B4-BE49-F238E27FC236}">
                <a16:creationId xmlns:a16="http://schemas.microsoft.com/office/drawing/2014/main" id="{8C1B9472-0D45-47E7-9A06-1D61EE441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501" y="2487296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A7B8DB3-10D9-47F0-A352-ED004B8E63A2}"/>
              </a:ext>
            </a:extLst>
          </p:cNvPr>
          <p:cNvSpPr txBox="1"/>
          <p:nvPr/>
        </p:nvSpPr>
        <p:spPr>
          <a:xfrm>
            <a:off x="6970346" y="323280"/>
            <a:ext cx="30075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countryside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C836534-BF78-88A4-4E0C-250EDB7B5C89}"/>
              </a:ext>
            </a:extLst>
          </p:cNvPr>
          <p:cNvSpPr/>
          <p:nvPr/>
        </p:nvSpPr>
        <p:spPr>
          <a:xfrm>
            <a:off x="4206000" y="1828335"/>
            <a:ext cx="4730182" cy="2224119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F4D0EF2E-5F48-3897-B275-890370306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BA9485CE-DF96-C8FB-DE16-1D8B4ED5B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671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oalkeeper | Goalkeeper, Kids rugs, Kids">
            <a:extLst>
              <a:ext uri="{FF2B5EF4-FFF2-40B4-BE49-F238E27FC236}">
                <a16:creationId xmlns:a16="http://schemas.microsoft.com/office/drawing/2014/main" id="{14A2928C-BFB4-464A-871E-BD0C22CAA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D62400-4354-4852-9DFD-55AB311DDAE4}"/>
              </a:ext>
            </a:extLst>
          </p:cNvPr>
          <p:cNvSpPr txBox="1"/>
          <p:nvPr/>
        </p:nvSpPr>
        <p:spPr>
          <a:xfrm>
            <a:off x="9347200" y="2464634"/>
            <a:ext cx="2663475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b="1">
                <a:latin typeface="Comic Sans MS" panose="030F0702030302020204" pitchFamily="66" charset="0"/>
              </a:rPr>
              <a:t>+ 2 points</a:t>
            </a:r>
          </a:p>
        </p:txBody>
      </p:sp>
      <p:sp>
        <p:nvSpPr>
          <p:cNvPr id="4" name="Action Button: Return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1E1BA559-CA88-41C5-8720-E435B8ADDA79}"/>
              </a:ext>
            </a:extLst>
          </p:cNvPr>
          <p:cNvSpPr/>
          <p:nvPr/>
        </p:nvSpPr>
        <p:spPr>
          <a:xfrm>
            <a:off x="10363200" y="5664200"/>
            <a:ext cx="1320800" cy="1016000"/>
          </a:xfrm>
          <a:prstGeom prst="actionButtonRetur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Kids Cheering - Gaming Sound Effect (HD)">
            <a:hlinkClick r:id="" action="ppaction://media"/>
            <a:extLst>
              <a:ext uri="{FF2B5EF4-FFF2-40B4-BE49-F238E27FC236}">
                <a16:creationId xmlns:a16="http://schemas.microsoft.com/office/drawing/2014/main" id="{66AAA518-9B76-4F56-906C-B73333B01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95200" y="4381744"/>
            <a:ext cx="774457" cy="77445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78CDA51E-13C5-E606-3B82-19F2F6F05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318F58-E5DC-0A11-939C-90F6FE586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844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35C7617-04F6-4E5E-86CA-FC18933F7D62}"/>
              </a:ext>
            </a:extLst>
          </p:cNvPr>
          <p:cNvGrpSpPr/>
          <p:nvPr/>
        </p:nvGrpSpPr>
        <p:grpSpPr>
          <a:xfrm flipH="1">
            <a:off x="802698" y="301922"/>
            <a:ext cx="1217368" cy="1351006"/>
            <a:chOff x="3497860" y="2967046"/>
            <a:chExt cx="867676" cy="735151"/>
          </a:xfrm>
        </p:grpSpPr>
        <p:sp>
          <p:nvSpPr>
            <p:cNvPr id="4" name="Google Shape;2595;p72">
              <a:extLst>
                <a:ext uri="{FF2B5EF4-FFF2-40B4-BE49-F238E27FC236}">
                  <a16:creationId xmlns:a16="http://schemas.microsoft.com/office/drawing/2014/main" id="{83A12F8F-D878-4B05-94FE-8217098C2DB4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" name="Google Shape;2596;p72">
              <a:extLst>
                <a:ext uri="{FF2B5EF4-FFF2-40B4-BE49-F238E27FC236}">
                  <a16:creationId xmlns:a16="http://schemas.microsoft.com/office/drawing/2014/main" id="{6826CAF6-0092-408C-B094-4F9CA719A45D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" name="Google Shape;2597;p72">
              <a:extLst>
                <a:ext uri="{FF2B5EF4-FFF2-40B4-BE49-F238E27FC236}">
                  <a16:creationId xmlns:a16="http://schemas.microsoft.com/office/drawing/2014/main" id="{55167E96-0E43-4D19-9D4C-ABE7927BB35B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" name="Google Shape;2598;p72">
              <a:extLst>
                <a:ext uri="{FF2B5EF4-FFF2-40B4-BE49-F238E27FC236}">
                  <a16:creationId xmlns:a16="http://schemas.microsoft.com/office/drawing/2014/main" id="{D5F4BA62-F942-4541-BAD9-4A5DE8DB0D30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" name="Google Shape;2599;p72">
              <a:extLst>
                <a:ext uri="{FF2B5EF4-FFF2-40B4-BE49-F238E27FC236}">
                  <a16:creationId xmlns:a16="http://schemas.microsoft.com/office/drawing/2014/main" id="{794CBB35-D7E4-47C1-9F00-EC911D335AB7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2600;p72">
              <a:extLst>
                <a:ext uri="{FF2B5EF4-FFF2-40B4-BE49-F238E27FC236}">
                  <a16:creationId xmlns:a16="http://schemas.microsoft.com/office/drawing/2014/main" id="{5A6FF918-5393-4A20-B4DF-428E4B5F7CFD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2601;p72">
              <a:extLst>
                <a:ext uri="{FF2B5EF4-FFF2-40B4-BE49-F238E27FC236}">
                  <a16:creationId xmlns:a16="http://schemas.microsoft.com/office/drawing/2014/main" id="{0523D6AC-4386-4E87-9207-B9D98ED6F10F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2602;p72">
              <a:extLst>
                <a:ext uri="{FF2B5EF4-FFF2-40B4-BE49-F238E27FC236}">
                  <a16:creationId xmlns:a16="http://schemas.microsoft.com/office/drawing/2014/main" id="{58BB3058-8697-4786-9F04-D14A3BA0E0D0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2603;p72">
              <a:extLst>
                <a:ext uri="{FF2B5EF4-FFF2-40B4-BE49-F238E27FC236}">
                  <a16:creationId xmlns:a16="http://schemas.microsoft.com/office/drawing/2014/main" id="{ED8D9C39-FA3D-4A10-8323-749DF46F41E0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2604;p72">
              <a:extLst>
                <a:ext uri="{FF2B5EF4-FFF2-40B4-BE49-F238E27FC236}">
                  <a16:creationId xmlns:a16="http://schemas.microsoft.com/office/drawing/2014/main" id="{4954DE90-28BB-4B18-9AD5-FAC0A222A514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2605;p72">
              <a:extLst>
                <a:ext uri="{FF2B5EF4-FFF2-40B4-BE49-F238E27FC236}">
                  <a16:creationId xmlns:a16="http://schemas.microsoft.com/office/drawing/2014/main" id="{010061C4-78D2-43ED-A60E-BD9EC3A06AF2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2606;p72">
              <a:extLst>
                <a:ext uri="{FF2B5EF4-FFF2-40B4-BE49-F238E27FC236}">
                  <a16:creationId xmlns:a16="http://schemas.microsoft.com/office/drawing/2014/main" id="{027708A2-BDBE-4A3D-A0EA-273EC4595CAD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2607;p72">
              <a:extLst>
                <a:ext uri="{FF2B5EF4-FFF2-40B4-BE49-F238E27FC236}">
                  <a16:creationId xmlns:a16="http://schemas.microsoft.com/office/drawing/2014/main" id="{C1CDCFE1-8021-4C4B-9F85-68CF9EAE56DB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2608;p72">
              <a:extLst>
                <a:ext uri="{FF2B5EF4-FFF2-40B4-BE49-F238E27FC236}">
                  <a16:creationId xmlns:a16="http://schemas.microsoft.com/office/drawing/2014/main" id="{17D9BF0B-81D3-4833-94B7-B7CCAFF9CD9C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2609;p72">
              <a:extLst>
                <a:ext uri="{FF2B5EF4-FFF2-40B4-BE49-F238E27FC236}">
                  <a16:creationId xmlns:a16="http://schemas.microsoft.com/office/drawing/2014/main" id="{FE2BE2CE-775D-455A-B8B7-CFE2AEAB2FD8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2610;p72">
              <a:extLst>
                <a:ext uri="{FF2B5EF4-FFF2-40B4-BE49-F238E27FC236}">
                  <a16:creationId xmlns:a16="http://schemas.microsoft.com/office/drawing/2014/main" id="{BE086208-2907-4B60-A688-D9DEB6E91F1F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2611;p72">
              <a:extLst>
                <a:ext uri="{FF2B5EF4-FFF2-40B4-BE49-F238E27FC236}">
                  <a16:creationId xmlns:a16="http://schemas.microsoft.com/office/drawing/2014/main" id="{D33B3905-604D-4353-BB99-A68A1A28CE4A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2612;p72">
              <a:extLst>
                <a:ext uri="{FF2B5EF4-FFF2-40B4-BE49-F238E27FC236}">
                  <a16:creationId xmlns:a16="http://schemas.microsoft.com/office/drawing/2014/main" id="{5A2BE930-2BF8-44F4-9833-611D9DD4F5EB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2613;p72">
              <a:extLst>
                <a:ext uri="{FF2B5EF4-FFF2-40B4-BE49-F238E27FC236}">
                  <a16:creationId xmlns:a16="http://schemas.microsoft.com/office/drawing/2014/main" id="{B0B93ECB-E444-434A-A952-6E9132C3ED13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2614;p72">
              <a:extLst>
                <a:ext uri="{FF2B5EF4-FFF2-40B4-BE49-F238E27FC236}">
                  <a16:creationId xmlns:a16="http://schemas.microsoft.com/office/drawing/2014/main" id="{B8A418EF-131D-4A82-9008-79E15F9F7029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2615;p72">
              <a:extLst>
                <a:ext uri="{FF2B5EF4-FFF2-40B4-BE49-F238E27FC236}">
                  <a16:creationId xmlns:a16="http://schemas.microsoft.com/office/drawing/2014/main" id="{B65EAEFF-3C7C-44BC-9BFA-3EFFBB4AF605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B090B92D-1288-4EBC-8363-3C887BAA7439}"/>
              </a:ext>
            </a:extLst>
          </p:cNvPr>
          <p:cNvSpPr/>
          <p:nvPr/>
        </p:nvSpPr>
        <p:spPr>
          <a:xfrm>
            <a:off x="2378411" y="393694"/>
            <a:ext cx="8402208" cy="1351005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783F04"/>
                </a:solidFill>
                <a:latin typeface="Comic Sans MS" panose="030F0702030302020204" pitchFamily="66" charset="0"/>
              </a:rPr>
              <a:t>Were you on the ………….</a:t>
            </a:r>
          </a:p>
          <a:p>
            <a:pPr algn="ctr"/>
            <a:r>
              <a:rPr lang="en-US" sz="4000" b="1" dirty="0">
                <a:solidFill>
                  <a:srgbClr val="783F04"/>
                </a:solidFill>
                <a:latin typeface="Comic Sans MS" panose="030F0702030302020204" pitchFamily="66" charset="0"/>
              </a:rPr>
              <a:t>last weekend? -&gt; Yes, I was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5E724F-54B3-46AE-8778-1527144A47E3}"/>
              </a:ext>
            </a:extLst>
          </p:cNvPr>
          <p:cNvSpPr/>
          <p:nvPr/>
        </p:nvSpPr>
        <p:spPr>
          <a:xfrm>
            <a:off x="315359" y="4316097"/>
            <a:ext cx="3251200" cy="964627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chemeClr val="tx1"/>
                </a:solidFill>
                <a:latin typeface="Comic Sans MS" panose="030F0702030302020204" pitchFamily="66" charset="0"/>
              </a:rPr>
              <a:t>A. campsite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DED581A-ABE3-492F-8593-65A2A4EDB347}"/>
              </a:ext>
            </a:extLst>
          </p:cNvPr>
          <p:cNvSpPr/>
          <p:nvPr/>
        </p:nvSpPr>
        <p:spPr>
          <a:xfrm>
            <a:off x="4037701" y="4316096"/>
            <a:ext cx="3251200" cy="96462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chemeClr val="tx1"/>
                </a:solidFill>
                <a:latin typeface="Comic Sans MS" panose="030F0702030302020204" pitchFamily="66" charset="0"/>
              </a:rPr>
              <a:t>B. beach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B15D0B7-AD7F-4B28-9495-E46A2F894E95}"/>
              </a:ext>
            </a:extLst>
          </p:cNvPr>
          <p:cNvSpPr/>
          <p:nvPr/>
        </p:nvSpPr>
        <p:spPr>
          <a:xfrm>
            <a:off x="7959436" y="4316097"/>
            <a:ext cx="3644065" cy="9646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chemeClr val="tx1"/>
                </a:solidFill>
                <a:latin typeface="Comic Sans MS" panose="030F0702030302020204" pitchFamily="66" charset="0"/>
              </a:rPr>
              <a:t>C. countryside</a:t>
            </a:r>
          </a:p>
        </p:txBody>
      </p:sp>
      <p:pic>
        <p:nvPicPr>
          <p:cNvPr id="3076" name="Picture 4" descr="Sticker-ball GIFs - Get the best GIF on GIPHY">
            <a:extLst>
              <a:ext uri="{FF2B5EF4-FFF2-40B4-BE49-F238E27FC236}">
                <a16:creationId xmlns:a16="http://schemas.microsoft.com/office/drawing/2014/main" id="{8C1B9472-0D45-47E7-9A06-1D61EE441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701" y="275746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A7B8DB3-10D9-47F0-A352-ED004B8E63A2}"/>
              </a:ext>
            </a:extLst>
          </p:cNvPr>
          <p:cNvSpPr txBox="1"/>
          <p:nvPr/>
        </p:nvSpPr>
        <p:spPr>
          <a:xfrm>
            <a:off x="7959436" y="328704"/>
            <a:ext cx="16209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beach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C836534-BF78-88A4-4E0C-250EDB7B5C89}"/>
              </a:ext>
            </a:extLst>
          </p:cNvPr>
          <p:cNvSpPr/>
          <p:nvPr/>
        </p:nvSpPr>
        <p:spPr>
          <a:xfrm>
            <a:off x="6579515" y="1964636"/>
            <a:ext cx="4259040" cy="2224119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72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91427" y="1447800"/>
            <a:ext cx="916154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WELCOME TO </a:t>
            </a:r>
          </a:p>
          <a:p>
            <a:pPr algn="ctr">
              <a:defRPr/>
            </a:pPr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OUR CLASS 4</a:t>
            </a:r>
          </a:p>
        </p:txBody>
      </p:sp>
      <p:sp>
        <p:nvSpPr>
          <p:cNvPr id="4" name="Rectangle 3"/>
          <p:cNvSpPr/>
          <p:nvPr/>
        </p:nvSpPr>
        <p:spPr>
          <a:xfrm>
            <a:off x="11239500" y="6289675"/>
            <a:ext cx="914400" cy="4921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Made by </a:t>
            </a:r>
          </a:p>
          <a:p>
            <a:pPr algn="ctr">
              <a:defRPr/>
            </a:pPr>
            <a:r>
              <a:rPr lang="en-US" sz="1300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Thanh</a:t>
            </a:r>
            <a:r>
              <a:rPr lang="en-US" sz="13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Tam</a:t>
            </a:r>
          </a:p>
        </p:txBody>
      </p:sp>
      <p:sp>
        <p:nvSpPr>
          <p:cNvPr id="5" name="Rectangle 4"/>
          <p:cNvSpPr/>
          <p:nvPr/>
        </p:nvSpPr>
        <p:spPr>
          <a:xfrm>
            <a:off x="2057400" y="5257800"/>
            <a:ext cx="8229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Teacher: </a:t>
            </a:r>
            <a:r>
              <a:rPr lang="en-US" sz="40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Nguyễn</a:t>
            </a:r>
            <a:r>
              <a:rPr lang="en-US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Thị</a:t>
            </a:r>
            <a:r>
              <a:rPr lang="en-US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0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Bích</a:t>
            </a:r>
            <a:r>
              <a:rPr lang="en-US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 Vi</a:t>
            </a:r>
            <a:endParaRPr lang="en-US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3558" name="WordArt 7"/>
          <p:cNvSpPr>
            <a:spLocks noChangeArrowheads="1" noChangeShapeType="1" noTextEdit="1"/>
          </p:cNvSpPr>
          <p:nvPr/>
        </p:nvSpPr>
        <p:spPr bwMode="auto">
          <a:xfrm>
            <a:off x="2590800" y="250826"/>
            <a:ext cx="7010400" cy="862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.VnTime"/>
              </a:rPr>
              <a:t>Nguyen </a:t>
            </a:r>
            <a:r>
              <a:rPr lang="en-US" sz="44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.VnTime"/>
              </a:rPr>
              <a:t>Binh</a:t>
            </a:r>
            <a:r>
              <a:rPr lang="en-US" sz="44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.VnTime"/>
              </a:rPr>
              <a:t> </a:t>
            </a:r>
            <a:r>
              <a:rPr lang="en-US" sz="44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.VnTime"/>
              </a:rPr>
              <a:t>Khiem</a:t>
            </a:r>
            <a:r>
              <a:rPr lang="en-US" sz="44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.VnTime"/>
              </a:rPr>
              <a:t> </a:t>
            </a:r>
            <a:r>
              <a:rPr lang="en-US" sz="4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.VnTime"/>
              </a:rPr>
              <a:t>Primary School</a:t>
            </a:r>
          </a:p>
        </p:txBody>
      </p:sp>
    </p:spTree>
    <p:extLst>
      <p:ext uri="{BB962C8B-B14F-4D97-AF65-F5344CB8AC3E}">
        <p14:creationId xmlns:p14="http://schemas.microsoft.com/office/powerpoint/2010/main" val="288655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ootball Goal GIF - Football Goal Strike - Discover &amp; Share GIFs">
            <a:extLst>
              <a:ext uri="{FF2B5EF4-FFF2-40B4-BE49-F238E27FC236}">
                <a16:creationId xmlns:a16="http://schemas.microsoft.com/office/drawing/2014/main" id="{AA0D3745-220D-46EE-BB35-820E46DEC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800"/>
            <a:ext cx="921584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9A73B3-785E-4CB5-BE86-1A595F5AA21A}"/>
              </a:ext>
            </a:extLst>
          </p:cNvPr>
          <p:cNvSpPr txBox="1"/>
          <p:nvPr/>
        </p:nvSpPr>
        <p:spPr>
          <a:xfrm>
            <a:off x="9211733" y="1193800"/>
            <a:ext cx="2946400" cy="33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b="1">
                <a:latin typeface="Comic Sans MS" panose="030F0702030302020204" pitchFamily="66" charset="0"/>
              </a:rPr>
              <a:t>Oh no!</a:t>
            </a:r>
          </a:p>
          <a:p>
            <a:pPr algn="ctr"/>
            <a:endParaRPr lang="en-US" sz="5333" b="1">
              <a:latin typeface="Comic Sans MS" panose="030F0702030302020204" pitchFamily="66" charset="0"/>
            </a:endParaRPr>
          </a:p>
          <a:p>
            <a:pPr algn="ctr"/>
            <a:r>
              <a:rPr lang="en-US" sz="5333" b="1">
                <a:latin typeface="Comic Sans MS" panose="030F0702030302020204" pitchFamily="66" charset="0"/>
              </a:rPr>
              <a:t>-3 points</a:t>
            </a:r>
          </a:p>
        </p:txBody>
      </p:sp>
      <p:sp>
        <p:nvSpPr>
          <p:cNvPr id="4" name="Action Button: Return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9B2775C-38B6-4875-9FEB-09F44CB8DF16}"/>
              </a:ext>
            </a:extLst>
          </p:cNvPr>
          <p:cNvSpPr/>
          <p:nvPr/>
        </p:nvSpPr>
        <p:spPr>
          <a:xfrm>
            <a:off x="10363200" y="5664200"/>
            <a:ext cx="1320800" cy="1016000"/>
          </a:xfrm>
          <a:prstGeom prst="actionButtonRetur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Oh no, Oh no, Oh no no no (TikTok Meme Song by Capone) - Sound Effect for editing">
            <a:hlinkClick r:id="" action="ppaction://media"/>
            <a:extLst>
              <a:ext uri="{FF2B5EF4-FFF2-40B4-BE49-F238E27FC236}">
                <a16:creationId xmlns:a16="http://schemas.microsoft.com/office/drawing/2014/main" id="{5B9B95AD-194C-44E2-87FC-284D882285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98" end="5525.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95200" y="2616200"/>
            <a:ext cx="963084" cy="96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7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373EA7-E675-3E7E-ABE1-6E1BC7BE8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6" y="0"/>
            <a:ext cx="12460077" cy="6858000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BFCF039-BD27-B253-387C-DAA5FDC4D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0170" y="429232"/>
            <a:ext cx="6635208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7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8561721-D2AE-9B78-0F53-1B202C5AF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9605" y="1897062"/>
            <a:ext cx="8513359" cy="1828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Practise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more at home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- Prepare Unit 10- lesson 2 ( 1, 2, 3 )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7841CE-E931-3176-AAAF-9A043C343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901" y="6153621"/>
            <a:ext cx="1011025" cy="70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895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2" descr="200703240335296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WordArt 3"/>
          <p:cNvSpPr>
            <a:spLocks noChangeArrowheads="1" noChangeShapeType="1" noTextEdit="1"/>
          </p:cNvSpPr>
          <p:nvPr/>
        </p:nvSpPr>
        <p:spPr bwMode="auto">
          <a:xfrm>
            <a:off x="2286000" y="5029200"/>
            <a:ext cx="7943850" cy="1174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helley Allegro"/>
              </a:rPr>
              <a:t>Good bye! See you again!</a:t>
            </a:r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3492500" y="42545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4343400" y="4114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1981200" y="4876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2590800" y="27432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5867400" y="36576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auto">
          <a:xfrm>
            <a:off x="7848600" y="44958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6" name="AutoShape 10"/>
          <p:cNvSpPr>
            <a:spLocks noChangeArrowheads="1"/>
          </p:cNvSpPr>
          <p:nvPr/>
        </p:nvSpPr>
        <p:spPr bwMode="auto">
          <a:xfrm>
            <a:off x="9525000" y="2286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>
            <a:off x="6858000" y="9144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8" name="AutoShape 12"/>
          <p:cNvSpPr>
            <a:spLocks noChangeArrowheads="1"/>
          </p:cNvSpPr>
          <p:nvPr/>
        </p:nvSpPr>
        <p:spPr bwMode="auto">
          <a:xfrm>
            <a:off x="5105400" y="762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9" name="AutoShape 13"/>
          <p:cNvSpPr>
            <a:spLocks noChangeArrowheads="1"/>
          </p:cNvSpPr>
          <p:nvPr/>
        </p:nvSpPr>
        <p:spPr bwMode="auto">
          <a:xfrm>
            <a:off x="4008439" y="249396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10" name="AutoShape 14"/>
          <p:cNvSpPr>
            <a:spLocks noChangeArrowheads="1"/>
          </p:cNvSpPr>
          <p:nvPr/>
        </p:nvSpPr>
        <p:spPr bwMode="auto">
          <a:xfrm>
            <a:off x="7392989" y="3068639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11" name="WordArt 15"/>
          <p:cNvSpPr>
            <a:spLocks noChangeArrowheads="1" noChangeShapeType="1" noTextEdit="1"/>
          </p:cNvSpPr>
          <p:nvPr/>
        </p:nvSpPr>
        <p:spPr bwMode="auto">
          <a:xfrm>
            <a:off x="2590800" y="990600"/>
            <a:ext cx="7488238" cy="243840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BahamasB"/>
              </a:rPr>
              <a:t>Thank you very much</a:t>
            </a:r>
          </a:p>
        </p:txBody>
      </p:sp>
      <p:pic>
        <p:nvPicPr>
          <p:cNvPr id="22544" name="Picture 16" descr="4028x9kn03h8e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25539"/>
            <a:ext cx="10795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17" descr="707627j14ckqnn9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2957514"/>
            <a:ext cx="9525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25" descr="duong phan cac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26" descr="duong phan cac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t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296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/>
      <p:bldP spid="29699" grpId="1" animBg="1"/>
      <p:bldP spid="29700" grpId="0" animBg="1"/>
      <p:bldP spid="29701" grpId="0" animBg="1"/>
      <p:bldP spid="29702" grpId="0" animBg="1"/>
      <p:bldP spid="29703" grpId="0" animBg="1"/>
      <p:bldP spid="29704" grpId="0" animBg="1"/>
      <p:bldP spid="29705" grpId="0" animBg="1"/>
      <p:bldP spid="29706" grpId="0" animBg="1"/>
      <p:bldP spid="29707" grpId="0" animBg="1"/>
      <p:bldP spid="29708" grpId="0" animBg="1"/>
      <p:bldP spid="29709" grpId="0" animBg="1"/>
      <p:bldP spid="29710" grpId="0" animBg="1"/>
      <p:bldP spid="29711" grpId="0" animBg="1"/>
      <p:bldP spid="2971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1EA5908A-8301-42FB-2D45-27CA8E926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969" y="3061492"/>
            <a:ext cx="861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latin typeface="Arial" pitchFamily="34" charset="0"/>
              </a:rPr>
              <a:t>                </a:t>
            </a:r>
            <a:r>
              <a:rPr lang="en-US" sz="4800" b="1" dirty="0">
                <a:solidFill>
                  <a:srgbClr val="0070C0"/>
                </a:solidFill>
                <a:latin typeface="Arial" pitchFamily="34" charset="0"/>
              </a:rPr>
              <a:t>LESSON 1 ( 4, 5, 6 )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474FE2B3-A48B-BF65-4CDE-7B55F594B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58980" y="2077160"/>
            <a:ext cx="1296785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500" b="1" dirty="0">
                <a:latin typeface="Arial" pitchFamily="34" charset="0"/>
              </a:rPr>
              <a:t>         </a:t>
            </a:r>
            <a:r>
              <a:rPr lang="en-US" sz="4500" b="1" dirty="0">
                <a:solidFill>
                  <a:srgbClr val="FF0000"/>
                </a:solidFill>
                <a:latin typeface="Arial" pitchFamily="34" charset="0"/>
              </a:rPr>
              <a:t>UNIT 10:OUR SUMMER HOLIDAYS</a:t>
            </a:r>
          </a:p>
        </p:txBody>
      </p:sp>
    </p:spTree>
    <p:extLst>
      <p:ext uri="{BB962C8B-B14F-4D97-AF65-F5344CB8AC3E}">
        <p14:creationId xmlns:p14="http://schemas.microsoft.com/office/powerpoint/2010/main" val="3350472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CDDF9F-1E71-A21A-A10F-1D40E1F2D715}"/>
              </a:ext>
            </a:extLst>
          </p:cNvPr>
          <p:cNvSpPr/>
          <p:nvPr/>
        </p:nvSpPr>
        <p:spPr>
          <a:xfrm>
            <a:off x="2581837" y="-699242"/>
            <a:ext cx="8310283" cy="2771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C896989-0704-B8E3-109F-3471726645B3}"/>
              </a:ext>
            </a:extLst>
          </p:cNvPr>
          <p:cNvSpPr/>
          <p:nvPr/>
        </p:nvSpPr>
        <p:spPr>
          <a:xfrm>
            <a:off x="4653944" y="3303214"/>
            <a:ext cx="7440704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COMPLETE AND READ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581CCF4-1EC7-DD96-C691-9D845A592539}"/>
              </a:ext>
            </a:extLst>
          </p:cNvPr>
          <p:cNvSpPr/>
          <p:nvPr/>
        </p:nvSpPr>
        <p:spPr>
          <a:xfrm>
            <a:off x="3978713" y="334607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574F8B9-8482-12F7-4E36-87B77E81CE02}"/>
              </a:ext>
            </a:extLst>
          </p:cNvPr>
          <p:cNvSpPr/>
          <p:nvPr/>
        </p:nvSpPr>
        <p:spPr>
          <a:xfrm>
            <a:off x="5331898" y="411450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SING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EA222A-DA0F-1D74-78D0-E31478911A5D}"/>
              </a:ext>
            </a:extLst>
          </p:cNvPr>
          <p:cNvSpPr/>
          <p:nvPr/>
        </p:nvSpPr>
        <p:spPr>
          <a:xfrm>
            <a:off x="4587166" y="4190120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CB26C0-19A7-8955-BE9F-23205D0EA530}"/>
              </a:ext>
            </a:extLst>
          </p:cNvPr>
          <p:cNvSpPr/>
          <p:nvPr/>
        </p:nvSpPr>
        <p:spPr>
          <a:xfrm>
            <a:off x="5677995" y="5018116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 A SONG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97451C-71D8-5F5B-4447-428A160303B0}"/>
              </a:ext>
            </a:extLst>
          </p:cNvPr>
          <p:cNvSpPr/>
          <p:nvPr/>
        </p:nvSpPr>
        <p:spPr>
          <a:xfrm>
            <a:off x="5002764" y="503688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34449ED-07E0-5A9D-575F-3FE4A6FDC34B}"/>
              </a:ext>
            </a:extLst>
          </p:cNvPr>
          <p:cNvSpPr/>
          <p:nvPr/>
        </p:nvSpPr>
        <p:spPr>
          <a:xfrm>
            <a:off x="3744031" y="1456480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-UP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C72AFEF-9FB1-9960-3E8B-5DFEB49B85D2}"/>
              </a:ext>
            </a:extLst>
          </p:cNvPr>
          <p:cNvSpPr/>
          <p:nvPr/>
        </p:nvSpPr>
        <p:spPr>
          <a:xfrm>
            <a:off x="3015012" y="1499342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9FB9B57-F97C-834B-B657-277A2AC93257}"/>
              </a:ext>
            </a:extLst>
          </p:cNvPr>
          <p:cNvSpPr/>
          <p:nvPr/>
        </p:nvSpPr>
        <p:spPr>
          <a:xfrm>
            <a:off x="4178818" y="240225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TICK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0E56911-1513-4755-F710-62AC05B233A9}"/>
              </a:ext>
            </a:extLst>
          </p:cNvPr>
          <p:cNvSpPr/>
          <p:nvPr/>
        </p:nvSpPr>
        <p:spPr>
          <a:xfrm>
            <a:off x="3449799" y="2445115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58618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838200" y="860612"/>
            <a:ext cx="10515600" cy="5316351"/>
          </a:xfrm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5605" name="WordArt 2"/>
          <p:cNvSpPr>
            <a:spLocks noChangeArrowheads="1" noChangeShapeType="1" noTextEdit="1"/>
          </p:cNvSpPr>
          <p:nvPr/>
        </p:nvSpPr>
        <p:spPr bwMode="auto">
          <a:xfrm>
            <a:off x="2286000" y="1524000"/>
            <a:ext cx="7620000" cy="4038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</p:spTree>
    <p:extLst>
      <p:ext uri="{BB962C8B-B14F-4D97-AF65-F5344CB8AC3E}">
        <p14:creationId xmlns:p14="http://schemas.microsoft.com/office/powerpoint/2010/main" val="2517210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4A7EBD-177E-BF5E-2EAB-A44C490A6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5" y="-383441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5823C2F-0795-CAC3-524D-B7390D8EF983}"/>
              </a:ext>
            </a:extLst>
          </p:cNvPr>
          <p:cNvSpPr/>
          <p:nvPr/>
        </p:nvSpPr>
        <p:spPr>
          <a:xfrm>
            <a:off x="1102418" y="2393259"/>
            <a:ext cx="1004495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Slap the board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4BE293-9728-C4E9-025C-9A5FA3EBCA2C}"/>
              </a:ext>
            </a:extLst>
          </p:cNvPr>
          <p:cNvSpPr/>
          <p:nvPr/>
        </p:nvSpPr>
        <p:spPr>
          <a:xfrm>
            <a:off x="1164916" y="683770"/>
            <a:ext cx="1004495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LET’S PLAY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3EB26E-402A-27E9-FF41-2DD8EBA27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0294" y="5772150"/>
            <a:ext cx="753605" cy="70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49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2" name="AutoShape 8"/>
          <p:cNvSpPr>
            <a:spLocks noChangeArrowheads="1"/>
          </p:cNvSpPr>
          <p:nvPr/>
        </p:nvSpPr>
        <p:spPr bwMode="auto">
          <a:xfrm>
            <a:off x="5943600" y="1030558"/>
            <a:ext cx="4830861" cy="2103817"/>
          </a:xfrm>
          <a:prstGeom prst="irregularSeal1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erpetua"/>
            </a:endParaRPr>
          </a:p>
        </p:txBody>
      </p:sp>
      <p:sp>
        <p:nvSpPr>
          <p:cNvPr id="26634" name="AutoShape 10"/>
          <p:cNvSpPr>
            <a:spLocks noChangeArrowheads="1"/>
          </p:cNvSpPr>
          <p:nvPr/>
        </p:nvSpPr>
        <p:spPr bwMode="auto">
          <a:xfrm>
            <a:off x="532920" y="1444697"/>
            <a:ext cx="4830861" cy="2320779"/>
          </a:xfrm>
          <a:prstGeom prst="irregularSeal1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erpetua"/>
            </a:endParaRPr>
          </a:p>
        </p:txBody>
      </p:sp>
      <p:sp>
        <p:nvSpPr>
          <p:cNvPr id="26637" name="AutoShape 13"/>
          <p:cNvSpPr>
            <a:spLocks noChangeArrowheads="1"/>
          </p:cNvSpPr>
          <p:nvPr/>
        </p:nvSpPr>
        <p:spPr bwMode="auto">
          <a:xfrm>
            <a:off x="1063684" y="4645030"/>
            <a:ext cx="4830861" cy="2109620"/>
          </a:xfrm>
          <a:prstGeom prst="irregularSeal1">
            <a:avLst/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erpetua"/>
            </a:endParaRPr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7094974" y="1754593"/>
            <a:ext cx="33360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FF00"/>
                </a:solidFill>
              </a:rPr>
              <a:t>At the campsite</a:t>
            </a:r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1796464" y="2277813"/>
            <a:ext cx="311668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/>
              <a:t>At the zoo</a:t>
            </a:r>
          </a:p>
        </p:txBody>
      </p:sp>
      <p:sp>
        <p:nvSpPr>
          <p:cNvPr id="20498" name="Text Box 18"/>
          <p:cNvSpPr txBox="1">
            <a:spLocks noChangeArrowheads="1"/>
          </p:cNvSpPr>
          <p:nvPr/>
        </p:nvSpPr>
        <p:spPr bwMode="auto">
          <a:xfrm>
            <a:off x="2638554" y="5413303"/>
            <a:ext cx="311668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FF00"/>
                </a:solidFill>
              </a:rPr>
              <a:t>On the beach</a:t>
            </a:r>
          </a:p>
        </p:txBody>
      </p:sp>
      <p:sp>
        <p:nvSpPr>
          <p:cNvPr id="26644" name="WordArt 20"/>
          <p:cNvSpPr>
            <a:spLocks noChangeArrowheads="1" noChangeShapeType="1" noTextEdit="1"/>
          </p:cNvSpPr>
          <p:nvPr/>
        </p:nvSpPr>
        <p:spPr bwMode="auto">
          <a:xfrm>
            <a:off x="3124199" y="228600"/>
            <a:ext cx="6561667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WHAT AND WHERE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17" name="AutoShape 10">
            <a:extLst>
              <a:ext uri="{FF2B5EF4-FFF2-40B4-BE49-F238E27FC236}">
                <a16:creationId xmlns:a16="http://schemas.microsoft.com/office/drawing/2014/main" id="{1B5CE511-A0C7-42DE-A06D-67D2708A4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7455" y="3245299"/>
            <a:ext cx="4830861" cy="2320779"/>
          </a:xfrm>
          <a:prstGeom prst="irregularSeal1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erpetua"/>
            </a:endParaRPr>
          </a:p>
        </p:txBody>
      </p:sp>
      <p:sp>
        <p:nvSpPr>
          <p:cNvPr id="18" name="Text Box 16">
            <a:extLst>
              <a:ext uri="{FF2B5EF4-FFF2-40B4-BE49-F238E27FC236}">
                <a16:creationId xmlns:a16="http://schemas.microsoft.com/office/drawing/2014/main" id="{A88284CE-4078-4432-A25A-5D51324D9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4975" y="4093369"/>
            <a:ext cx="34601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/>
              <a:t>In the countryside</a:t>
            </a:r>
          </a:p>
        </p:txBody>
      </p:sp>
    </p:spTree>
    <p:extLst>
      <p:ext uri="{BB962C8B-B14F-4D97-AF65-F5344CB8AC3E}">
        <p14:creationId xmlns:p14="http://schemas.microsoft.com/office/powerpoint/2010/main" val="175288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4" grpId="0"/>
      <p:bldP spid="20494" grpId="1"/>
      <p:bldP spid="20496" grpId="0"/>
      <p:bldP spid="20496" grpId="1"/>
      <p:bldP spid="20498" grpId="0"/>
      <p:bldP spid="20498" grpId="1"/>
      <p:bldP spid="18" grpId="0"/>
      <p:bldP spid="1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DDC265-1B09-D8D9-3662-D7D45C2BC4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019" y="842727"/>
            <a:ext cx="10374284" cy="4992807"/>
          </a:xfrm>
          <a:prstGeom prst="rect">
            <a:avLst/>
          </a:prstGeom>
        </p:spPr>
      </p:pic>
      <p:pic>
        <p:nvPicPr>
          <p:cNvPr id="2" name="Track 99">
            <a:hlinkClick r:id="" action="ppaction://media"/>
            <a:extLst>
              <a:ext uri="{FF2B5EF4-FFF2-40B4-BE49-F238E27FC236}">
                <a16:creationId xmlns:a16="http://schemas.microsoft.com/office/drawing/2014/main" id="{F32DE664-CA89-EAF8-A277-79F4075B9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86400" y="1022466"/>
            <a:ext cx="609600" cy="609600"/>
          </a:xfrm>
          <a:prstGeom prst="rect">
            <a:avLst/>
          </a:prstGeom>
        </p:spPr>
      </p:pic>
      <p:pic>
        <p:nvPicPr>
          <p:cNvPr id="4" name="Unit 10 L 1.4.1">
            <a:hlinkClick r:id="" action="ppaction://media"/>
            <a:extLst>
              <a:ext uri="{FF2B5EF4-FFF2-40B4-BE49-F238E27FC236}">
                <a16:creationId xmlns:a16="http://schemas.microsoft.com/office/drawing/2014/main" id="{F44F3867-BC2F-7E66-7BF2-31FC505BBD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3097" y="2405062"/>
            <a:ext cx="609600" cy="609600"/>
          </a:xfrm>
          <a:prstGeom prst="rect">
            <a:avLst/>
          </a:prstGeom>
        </p:spPr>
      </p:pic>
      <p:pic>
        <p:nvPicPr>
          <p:cNvPr id="8" name="Unit 10 L 1.4.2">
            <a:hlinkClick r:id="" action="ppaction://media"/>
            <a:extLst>
              <a:ext uri="{FF2B5EF4-FFF2-40B4-BE49-F238E27FC236}">
                <a16:creationId xmlns:a16="http://schemas.microsoft.com/office/drawing/2014/main" id="{4E9B29E0-3925-B13C-760E-01EE936A465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98834" y="2399259"/>
            <a:ext cx="609600" cy="609600"/>
          </a:xfrm>
          <a:prstGeom prst="rect">
            <a:avLst/>
          </a:prstGeom>
        </p:spPr>
      </p:pic>
      <p:pic>
        <p:nvPicPr>
          <p:cNvPr id="9" name="Picture 8" descr="Check Mark Icon Red Tick Symbol: Vector có sẵn (miễn phí bản quyền)  1462036736 | Shutterstock">
            <a:extLst>
              <a:ext uri="{FF2B5EF4-FFF2-40B4-BE49-F238E27FC236}">
                <a16:creationId xmlns:a16="http://schemas.microsoft.com/office/drawing/2014/main" id="{713B43CF-68B8-5827-4BEB-DBF12F8ED6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6" b="22778"/>
          <a:stretch/>
        </p:blipFill>
        <p:spPr bwMode="auto">
          <a:xfrm>
            <a:off x="5506974" y="4838811"/>
            <a:ext cx="690373" cy="49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heck Mark Icon Red Tick Symbol: Vector có sẵn (miễn phí bản quyền)  1462036736 | Shutterstock">
            <a:extLst>
              <a:ext uri="{FF2B5EF4-FFF2-40B4-BE49-F238E27FC236}">
                <a16:creationId xmlns:a16="http://schemas.microsoft.com/office/drawing/2014/main" id="{D3BA3FEE-5E35-0089-CECE-8E6060F95D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6" b="22778"/>
          <a:stretch/>
        </p:blipFill>
        <p:spPr bwMode="auto">
          <a:xfrm>
            <a:off x="10378695" y="4838811"/>
            <a:ext cx="690373" cy="49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69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3FB139-1D5A-861B-9D2F-1E1240964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411" y="866517"/>
            <a:ext cx="10209647" cy="51851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13F8DC-C121-0E8D-F8EE-22FC090D80D2}"/>
              </a:ext>
            </a:extLst>
          </p:cNvPr>
          <p:cNvSpPr txBox="1"/>
          <p:nvPr/>
        </p:nvSpPr>
        <p:spPr>
          <a:xfrm>
            <a:off x="2925270" y="1311337"/>
            <a:ext cx="264344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700" b="1" dirty="0">
                <a:solidFill>
                  <a:srgbClr val="FF0000"/>
                </a:solidFill>
              </a:rPr>
              <a:t>the campsite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B0B605-DABC-3688-CB79-3E732ADE1C0B}"/>
              </a:ext>
            </a:extLst>
          </p:cNvPr>
          <p:cNvSpPr txBox="1"/>
          <p:nvPr/>
        </p:nvSpPr>
        <p:spPr>
          <a:xfrm>
            <a:off x="2711910" y="2578157"/>
            <a:ext cx="264344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700" b="1" dirty="0">
                <a:solidFill>
                  <a:srgbClr val="FF0000"/>
                </a:solidFill>
              </a:rPr>
              <a:t>at the zoo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E5CBBB-29C9-192E-F590-4B0757323A1D}"/>
              </a:ext>
            </a:extLst>
          </p:cNvPr>
          <p:cNvSpPr txBox="1"/>
          <p:nvPr/>
        </p:nvSpPr>
        <p:spPr>
          <a:xfrm>
            <a:off x="5269991" y="4128372"/>
            <a:ext cx="264344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700" b="1" dirty="0">
                <a:solidFill>
                  <a:srgbClr val="FF0000"/>
                </a:solidFill>
              </a:rPr>
              <a:t>the countryside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898EB4-575C-C478-EA50-CD9E89BD93A8}"/>
              </a:ext>
            </a:extLst>
          </p:cNvPr>
          <p:cNvSpPr txBox="1"/>
          <p:nvPr/>
        </p:nvSpPr>
        <p:spPr>
          <a:xfrm>
            <a:off x="2562810" y="4940127"/>
            <a:ext cx="264344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700" b="1" dirty="0">
                <a:solidFill>
                  <a:srgbClr val="FF0000"/>
                </a:solidFill>
              </a:rPr>
              <a:t>Were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157AD6-46F3-129E-2733-81CB1C496EC6}"/>
              </a:ext>
            </a:extLst>
          </p:cNvPr>
          <p:cNvSpPr txBox="1"/>
          <p:nvPr/>
        </p:nvSpPr>
        <p:spPr>
          <a:xfrm>
            <a:off x="2819162" y="5326494"/>
            <a:ext cx="264344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700" b="1" dirty="0">
                <a:solidFill>
                  <a:srgbClr val="FF0000"/>
                </a:solidFill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174518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7204049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2255</TotalTime>
  <Words>358</Words>
  <Application>Microsoft Office PowerPoint</Application>
  <PresentationFormat>Widescreen</PresentationFormat>
  <Paragraphs>102</Paragraphs>
  <Slides>22</Slides>
  <Notes>11</Notes>
  <HiddenSlides>0</HiddenSlides>
  <MMClips>18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.VnBahamasB</vt:lpstr>
      <vt:lpstr>.VnShelley Allegro</vt:lpstr>
      <vt:lpstr>.VnTime</vt:lpstr>
      <vt:lpstr>.VnTimeH</vt:lpstr>
      <vt:lpstr>A3.OpenSansBold-San</vt:lpstr>
      <vt:lpstr>A3.OpenSans-San</vt:lpstr>
      <vt:lpstr>Arial</vt:lpstr>
      <vt:lpstr>Arial Black</vt:lpstr>
      <vt:lpstr>Calibri</vt:lpstr>
      <vt:lpstr>Calibri Light</vt:lpstr>
      <vt:lpstr>Comic Sans MS</vt:lpstr>
      <vt:lpstr>Impact</vt:lpstr>
      <vt:lpstr>Perpetua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141</cp:revision>
  <dcterms:created xsi:type="dcterms:W3CDTF">2021-11-11T15:46:46Z</dcterms:created>
  <dcterms:modified xsi:type="dcterms:W3CDTF">2025-05-05T10:03:42Z</dcterms:modified>
</cp:coreProperties>
</file>