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88" r:id="rId6"/>
    <p:sldId id="289" r:id="rId7"/>
    <p:sldId id="259" r:id="rId8"/>
    <p:sldId id="362" r:id="rId9"/>
    <p:sldId id="261" r:id="rId10"/>
    <p:sldId id="286" r:id="rId11"/>
    <p:sldId id="285" r:id="rId12"/>
    <p:sldId id="287" r:id="rId13"/>
    <p:sldId id="36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72" userDrawn="1">
          <p15:clr>
            <a:srgbClr val="A4A3A4"/>
          </p15:clr>
        </p15:guide>
        <p15:guide id="2" pos="29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88" y="80"/>
      </p:cViewPr>
      <p:guideLst>
        <p:guide orient="horz" pos="1672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79B443-8EB6-41AA-89E5-47DA1D540096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垂直排列标题与&#10;文本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1_空白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  <a:solidFill>
            <a:schemeClr val="accent2"/>
          </a:solidFill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83215" y="-8747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92710" y="355600"/>
            <a:ext cx="9051290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Thứ năm ngày 16 tháng 1 năm 2025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ea typeface="Arial Rounded"/>
              <a:cs typeface="Arial" panose="020B0604020202020204" pitchFamily="34" charset="0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569017" y="180781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7;p2"/>
          <p:cNvSpPr txBox="1"/>
          <p:nvPr/>
        </p:nvSpPr>
        <p:spPr>
          <a:xfrm>
            <a:off x="82550" y="1172210"/>
            <a:ext cx="4547870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Tập đọc: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Tuần 19: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ea typeface="Arial Rounded"/>
              <a:cs typeface="Arial" panose="020B0604020202020204" pitchFamily="34" charset="0"/>
              <a:sym typeface="Arial Rounded"/>
            </a:endParaRPr>
          </a:p>
        </p:txBody>
      </p:sp>
      <p:sp>
        <p:nvSpPr>
          <p:cNvPr id="3" name="Google Shape;177;p2"/>
          <p:cNvSpPr txBox="1"/>
          <p:nvPr/>
        </p:nvSpPr>
        <p:spPr>
          <a:xfrm>
            <a:off x="411263" y="2654830"/>
            <a:ext cx="3002627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Khởi</a:t>
            </a:r>
            <a:r>
              <a:rPr lang="en-US" sz="4000" b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lang="en-US" sz="4000" b="1" dirty="0" err="1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177;p2"/>
          <p:cNvSpPr txBox="1"/>
          <p:nvPr/>
        </p:nvSpPr>
        <p:spPr>
          <a:xfrm>
            <a:off x="4151630" y="1198245"/>
            <a:ext cx="4889500" cy="119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 </a:t>
            </a:r>
            <a: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Bài 2: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 Đôi tai xấu xí 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Arial Rounded"/>
              <a:cs typeface="Arial" panose="020B0604020202020204" pitchFamily="34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(Tiết 1)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ea typeface="Arial Rounded"/>
              <a:cs typeface="Arial" panose="020B0604020202020204" pitchFamily="34" charset="0"/>
              <a:sym typeface="Arial Rounded"/>
            </a:endParaRPr>
          </a:p>
        </p:txBody>
      </p:sp>
      <p:pic>
        <p:nvPicPr>
          <p:cNvPr id="180" name="Google Shape;18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7;p2"/>
          <p:cNvSpPr txBox="1"/>
          <p:nvPr/>
        </p:nvSpPr>
        <p:spPr>
          <a:xfrm>
            <a:off x="-224790" y="3935730"/>
            <a:ext cx="5613400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GV: </a:t>
            </a:r>
            <a:r>
              <a:rPr lang="en-US" sz="3600" b="1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Hồ Thị Thanh Bình</a:t>
            </a:r>
            <a:endParaRPr lang="en-US" sz="3600" b="1" dirty="0" err="1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7" grpId="1"/>
      <p:bldP spid="2" grpId="0"/>
      <p:bldP spid="2" grpId="1"/>
      <p:bldP spid="4" grpId="0"/>
      <p:bldP spid="4" grpId="1"/>
      <p:bldP spid="178" grpId="0"/>
      <p:bldP spid="178" grpId="1"/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8333" y="2503886"/>
            <a:ext cx="7272338" cy="1121569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55" y="2514600"/>
            <a:ext cx="7278291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5540" y="114300"/>
            <a:ext cx="6688931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400" b="1" dirty="0">
                <a:latin typeface="+mj-lt"/>
              </a:rPr>
              <a:t>Thứ ba ngày 15 tháng 12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năm 2020</a:t>
            </a:r>
            <a:endParaRPr lang="vi-VN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1573" y="457201"/>
            <a:ext cx="5320904" cy="96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400" b="1" u="sng" dirty="0">
                <a:latin typeface="+mj-lt"/>
              </a:rPr>
              <a:t>Tiếng Việt: </a:t>
            </a:r>
            <a:endParaRPr lang="vi-VN" sz="2400" b="1" u="sng" dirty="0">
              <a:latin typeface="+mj-lt"/>
            </a:endParaRPr>
          </a:p>
          <a:p>
            <a:pPr algn="ctr">
              <a:defRPr/>
            </a:pPr>
            <a:r>
              <a:rPr lang="vi-VN" sz="3300" b="1" dirty="0">
                <a:latin typeface="+mj-lt"/>
              </a:rPr>
              <a:t>Bài 67 </a:t>
            </a:r>
            <a:r>
              <a:rPr lang="vi-VN" sz="3300" b="1" dirty="0">
                <a:solidFill>
                  <a:srgbClr val="FF0000"/>
                </a:solidFill>
                <a:latin typeface="+mj-lt"/>
              </a:rPr>
              <a:t>: uôc   </a:t>
            </a:r>
            <a:r>
              <a:rPr lang="vi-VN" sz="3300" b="1" dirty="0">
                <a:solidFill>
                  <a:srgbClr val="FF3300"/>
                </a:solidFill>
                <a:latin typeface="+mj-lt"/>
              </a:rPr>
              <a:t>uôt</a:t>
            </a:r>
            <a:endParaRPr lang="vi-VN" sz="3300" b="1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11270" name="Picture 4" descr="Theme1963634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6" y="21397"/>
            <a:ext cx="9121379" cy="514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9" descr="addemoticons1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836" y="85726"/>
            <a:ext cx="1825229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addemoticons1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177" y="47626"/>
            <a:ext cx="1824038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1185267" y="215504"/>
            <a:ext cx="6763941" cy="5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0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 </a:t>
            </a:r>
            <a:r>
              <a:rPr lang="en-US" sz="105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XÃ BUÔN HỒ</a:t>
            </a:r>
            <a:endPara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NGUYỄN BỈNH KHIÊM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6101" y="1725289"/>
            <a:ext cx="7643906" cy="300829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27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0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KHỎE – HẠNH PHÚC</a:t>
            </a:r>
            <a:endParaRPr lang="en-US" sz="30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2530" y="2053762"/>
            <a:ext cx="4504055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7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LỚP </a:t>
            </a:r>
            <a:r>
              <a:rPr lang="en-US" sz="27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1A2 </a:t>
            </a:r>
            <a:endParaRPr lang="en-US" sz="2700" b="1" kern="1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7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en-US" sz="27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507802" y="1621632"/>
            <a:ext cx="457200" cy="207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958"/>
            <a:ext cx="9144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Đôi tai xấu xí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2474" y="0"/>
            <a:ext cx="485554" cy="485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48752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Đôi</a:t>
            </a:r>
            <a:r>
              <a:rPr lang="en-US" sz="2800" b="1" dirty="0" smtClean="0">
                <a:solidFill>
                  <a:schemeClr val="tx1"/>
                </a:solidFill>
                <a:latin typeface="Arial Rounded"/>
                <a:sym typeface="Arial Rounded"/>
              </a:rPr>
              <a:t> tai </a:t>
            </a:r>
            <a:r>
              <a:rPr lang="en-US" sz="2800" b="1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xấu</a:t>
            </a:r>
            <a:r>
              <a:rPr lang="en-US" sz="2800" b="1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xí</a:t>
            </a:r>
            <a:endParaRPr sz="2800" dirty="0">
              <a:solidFill>
                <a:schemeClr val="tx1"/>
              </a:solidFill>
            </a:endParaRPr>
          </a:p>
          <a:p>
            <a:pPr lvl="0" algn="just"/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28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28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</a:t>
            </a:r>
            <a:r>
              <a:rPr lang="en-US" alt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28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996315" y="2110105"/>
            <a:ext cx="6711315" cy="36449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28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r>
              <a:rPr lang="en-US" altLang="vi-VN" sz="28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ang</a:t>
            </a:r>
            <a:endParaRPr lang="en-US" altLang="vi-VN" sz="2800" b="1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386080" y="2474595"/>
            <a:ext cx="1096645" cy="48895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uỵt</a:t>
            </a:r>
            <a:endParaRPr lang="en-US" sz="2800" b="1" dirty="0" err="1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" name="Đôi tai xấu xí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985354" y="0"/>
            <a:ext cx="485554" cy="485554"/>
          </a:xfrm>
          <a:prstGeom prst="rect">
            <a:avLst/>
          </a:prstGeom>
        </p:spPr>
      </p:pic>
      <p:sp>
        <p:nvSpPr>
          <p:cNvPr id="7" name="Google Shape;186;p3"/>
          <p:cNvSpPr/>
          <p:nvPr/>
        </p:nvSpPr>
        <p:spPr>
          <a:xfrm>
            <a:off x="4620895" y="4011295"/>
            <a:ext cx="4394200" cy="53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(Theo </a:t>
            </a:r>
            <a:r>
              <a:rPr lang="en-US" sz="1800" i="1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 chuyện cho bé mầm non, tập 3)</a:t>
            </a:r>
            <a:endParaRPr lang="en-US" sz="1800" i="1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86270" y="2963795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7212330" y="2502535"/>
            <a:ext cx="1499870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879900" y="2104725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28085" y="2520315"/>
            <a:ext cx="1582420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734175" y="3353435"/>
            <a:ext cx="1207135" cy="1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Google Shape;241;p6"/>
          <p:cNvSpPr/>
          <p:nvPr/>
        </p:nvSpPr>
        <p:spPr>
          <a:xfrm>
            <a:off x="306705" y="4331335"/>
            <a:ext cx="1722755" cy="29591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lvl="0" algn="ctr"/>
            <a:r>
              <a:rPr lang="en-US" altLang="vi-VN" sz="24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alt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Vần:</a:t>
            </a:r>
            <a:endParaRPr lang="en-US" altLang="vi-VN" sz="2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" name="Google Shape;241;p6"/>
          <p:cNvSpPr/>
          <p:nvPr/>
        </p:nvSpPr>
        <p:spPr>
          <a:xfrm>
            <a:off x="1482725" y="4331335"/>
            <a:ext cx="1091565" cy="29591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alt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uây,</a:t>
            </a:r>
            <a:endParaRPr lang="en-US" altLang="vi-VN" sz="2400" b="1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0" name="Google Shape;241;p6"/>
          <p:cNvSpPr/>
          <p:nvPr/>
        </p:nvSpPr>
        <p:spPr>
          <a:xfrm>
            <a:off x="2199005" y="4331335"/>
            <a:ext cx="1233805" cy="29591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alt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oang,</a:t>
            </a:r>
            <a:endParaRPr lang="en-US" altLang="vi-VN" sz="2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1" name="Google Shape;241;p6"/>
          <p:cNvSpPr/>
          <p:nvPr/>
        </p:nvSpPr>
        <p:spPr>
          <a:xfrm>
            <a:off x="2990215" y="4331335"/>
            <a:ext cx="1077595" cy="29591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</a:t>
            </a:r>
            <a:r>
              <a:rPr lang="en-US" alt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yt</a:t>
            </a:r>
            <a:endParaRPr lang="en-US" altLang="vi-VN" sz="2400" b="1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8" name="Google Shape;241;p6"/>
          <p:cNvSpPr/>
          <p:nvPr/>
        </p:nvSpPr>
        <p:spPr>
          <a:xfrm>
            <a:off x="7872730" y="1712595"/>
            <a:ext cx="1271270" cy="302895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lvl="0" algn="ctr"/>
            <a:r>
              <a:rPr lang="en-US" altLang="vi-VN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uây</a:t>
            </a:r>
            <a:endParaRPr lang="en-US" altLang="vi-VN" sz="2800" b="1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chemeClr val="tx1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xí</a:t>
            </a:r>
            <a:endParaRPr dirty="0">
              <a:solidFill>
                <a:schemeClr val="tx1"/>
              </a:solidFill>
            </a:endParaRPr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 smtClean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82285" y="437444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5097534" y="478540"/>
            <a:ext cx="286124" cy="25466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995938" y="941962"/>
            <a:ext cx="305474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lang="en-US" sz="24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5500856" y="941962"/>
            <a:ext cx="314318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82286" y="1940108"/>
            <a:ext cx="311568" cy="28938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lang="en-US" sz="24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384377" y="2444758"/>
            <a:ext cx="293771" cy="30871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6928246" y="2423679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928911" y="2923520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6928246" y="2843208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5383673" y="3385941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971287" y="3859495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162716" y="4307960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9" y="1214986"/>
            <a:ext cx="932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M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60459" y="1214637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36720" y="121400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853802" y="121470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5329552" y="1772867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403212" y="1772867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3523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Đôi</a:t>
            </a:r>
            <a:r>
              <a:rPr lang="en-US" sz="2800" b="1" dirty="0" smtClean="0">
                <a:solidFill>
                  <a:schemeClr val="tx1"/>
                </a:solidFill>
                <a:latin typeface="Arial Rounded"/>
                <a:sym typeface="Arial Rounded"/>
              </a:rPr>
              <a:t> tai </a:t>
            </a:r>
            <a:r>
              <a:rPr lang="en-US" sz="2800" b="1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xấu</a:t>
            </a:r>
            <a:r>
              <a:rPr lang="en-US" sz="2800" b="1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xí</a:t>
            </a:r>
            <a:endParaRPr sz="2800" dirty="0" smtClean="0"/>
          </a:p>
          <a:p>
            <a:pPr lvl="0" algn="just"/>
            <a:r>
              <a:rPr lang="en-US" sz="28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28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28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  <a:endParaRPr lang="en-US" sz="28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</a:t>
            </a:r>
            <a:r>
              <a:rPr lang="en-US" alt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tới 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</a:t>
            </a:r>
            <a:r>
              <a:rPr lang="en-US" altLang="vi-VN" sz="28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 algn="just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Vần: uây, oang, uyt</a:t>
            </a:r>
            <a:endParaRPr lang="en-US" sz="24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36565" y="422204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Google Shape;241;p6"/>
          <p:cNvSpPr/>
          <p:nvPr/>
        </p:nvSpPr>
        <p:spPr>
          <a:xfrm>
            <a:off x="485130" y="1699189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336540" y="3863904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" name="Google Shape;241;p6"/>
          <p:cNvSpPr/>
          <p:nvPr/>
        </p:nvSpPr>
        <p:spPr>
          <a:xfrm>
            <a:off x="212090" y="4770120"/>
            <a:ext cx="2458720" cy="29591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lvl="0" algn="ctr"/>
            <a:r>
              <a:rPr lang="en-US" altLang="vi-VN" sz="24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.</a:t>
            </a:r>
            <a:r>
              <a:rPr lang="en-US" alt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Từ ngữ:</a:t>
            </a:r>
            <a:endParaRPr lang="vi-VN" sz="2400" b="1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" name="Google Shape;241;p6"/>
          <p:cNvSpPr/>
          <p:nvPr/>
        </p:nvSpPr>
        <p:spPr>
          <a:xfrm>
            <a:off x="1326515" y="4770120"/>
            <a:ext cx="3196590" cy="29591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lvl="0" algn="ctr"/>
            <a:r>
              <a:rPr lang="en-US" alt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động viên,</a:t>
            </a:r>
            <a:endParaRPr lang="en-US" altLang="vi-VN" sz="2400" b="1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" name="Google Shape;241;p6"/>
          <p:cNvSpPr/>
          <p:nvPr/>
        </p:nvSpPr>
        <p:spPr>
          <a:xfrm>
            <a:off x="2908300" y="4770120"/>
            <a:ext cx="3328035" cy="29591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lvl="0" algn="ctr"/>
            <a:r>
              <a:rPr lang="en-US" alt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quyên khuấy,</a:t>
            </a:r>
            <a:endParaRPr lang="en-US" altLang="vi-VN" sz="2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" name="Google Shape;241;p6"/>
          <p:cNvSpPr/>
          <p:nvPr/>
        </p:nvSpPr>
        <p:spPr>
          <a:xfrm>
            <a:off x="5776595" y="4770120"/>
            <a:ext cx="2059305" cy="29591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lvl="0" algn="ctr"/>
            <a:r>
              <a:rPr lang="en-US" alt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tấm tắc</a:t>
            </a:r>
            <a:endParaRPr lang="en-US" altLang="vi-VN" sz="2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" name="Google Shape;241;p6"/>
          <p:cNvSpPr/>
          <p:nvPr/>
        </p:nvSpPr>
        <p:spPr>
          <a:xfrm>
            <a:off x="4980940" y="4770120"/>
            <a:ext cx="1830070" cy="295910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lvl="0" algn="ctr"/>
            <a:r>
              <a:rPr lang="en-US" altLang="vi-VN" sz="24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suỵt,</a:t>
            </a:r>
            <a:endParaRPr lang="en-US" altLang="vi-VN" sz="2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412365" y="1247775"/>
            <a:ext cx="1499870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 flipV="1">
            <a:off x="7012305" y="2089150"/>
            <a:ext cx="1499870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6270" y="2963795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540625" y="3353435"/>
            <a:ext cx="1207135" cy="1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WPS Slides</Application>
  <PresentationFormat>On-screen Show (16:9)</PresentationFormat>
  <Paragraphs>114</Paragraphs>
  <Slides>11</Slides>
  <Notes>47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Arial</vt:lpstr>
      <vt:lpstr>Calibri</vt:lpstr>
      <vt:lpstr>Times New Roman</vt:lpstr>
      <vt:lpstr>Arial Rounded</vt:lpstr>
      <vt:lpstr>Times New Roman</vt:lpstr>
      <vt:lpstr>Calibri</vt:lpstr>
      <vt:lpstr>Microsoft YaHei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Hồ Thanh Bình</cp:lastModifiedBy>
  <cp:revision>75</cp:revision>
  <dcterms:created xsi:type="dcterms:W3CDTF">2020-08-13T09:19:00Z</dcterms:created>
  <dcterms:modified xsi:type="dcterms:W3CDTF">2025-05-06T15:04:32Z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2057-12.2.0.20796</vt:lpwstr>
  </property>
  <property fmtid="{D5CDD505-2E9C-101B-9397-08002B2CF9AE}" pid="4" name="ICV">
    <vt:lpwstr>316E092B845E4024A9850C17BDA94113</vt:lpwstr>
  </property>
</Properties>
</file>