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20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329" r:id="rId12"/>
    <p:sldId id="294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11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12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5" y="1421024"/>
            <a:ext cx="4761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 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92B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Hôm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nay,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hải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âu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118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mèo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hải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âu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hôm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nay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mèo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 Black" pitchFamily="2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Nunito Black" pitchFamily="2" charset="0"/>
              </a:rPr>
              <a:t>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378766" y="1823956"/>
            <a:ext cx="46448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716024" y="2324226"/>
            <a:ext cx="42932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14624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BA3EC8-B626-4FE8-9AAF-4C647C838A37}"/>
              </a:ext>
            </a:extLst>
          </p:cNvPr>
          <p:cNvCxnSpPr>
            <a:cxnSpLocks/>
          </p:cNvCxnSpPr>
          <p:nvPr/>
        </p:nvCxnSpPr>
        <p:spPr>
          <a:xfrm>
            <a:off x="7023652" y="1835678"/>
            <a:ext cx="42932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B941B1-AB40-4414-8ED7-405703B9B26A}"/>
              </a:ext>
            </a:extLst>
          </p:cNvPr>
          <p:cNvCxnSpPr>
            <a:cxnSpLocks/>
          </p:cNvCxnSpPr>
          <p:nvPr/>
        </p:nvCxnSpPr>
        <p:spPr>
          <a:xfrm>
            <a:off x="5777948" y="2450122"/>
            <a:ext cx="512196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43DC7-DCA4-7919-E1E3-8530F02D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9E9A75-400E-52A9-E47D-099A08362DE1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BAB084-12E8-A149-5E54-8D238D281B08}"/>
              </a:ext>
            </a:extLst>
          </p:cNvPr>
          <p:cNvSpPr/>
          <p:nvPr/>
        </p:nvSpPr>
        <p:spPr>
          <a:xfrm>
            <a:off x="520666" y="1572841"/>
            <a:ext cx="3932064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cho biết gì?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27808-F447-D8A2-169A-7533E91DD5E2}"/>
              </a:ext>
            </a:extLst>
          </p:cNvPr>
          <p:cNvSpPr/>
          <p:nvPr/>
        </p:nvSpPr>
        <p:spPr>
          <a:xfrm>
            <a:off x="520666" y="1431701"/>
            <a:ext cx="10940406" cy="155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Hải âu được 118 ngày tuổi, số ngày tuổi của mèo gấp 3 số ngày tuổi của hải âu.</a:t>
            </a:r>
            <a:endParaRPr lang="en-US" sz="2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2996F0-87AC-3D6C-2A1D-D6DCBAD51C77}"/>
              </a:ext>
            </a:extLst>
          </p:cNvPr>
          <p:cNvSpPr/>
          <p:nvPr/>
        </p:nvSpPr>
        <p:spPr>
          <a:xfrm>
            <a:off x="520665" y="1616662"/>
            <a:ext cx="3438776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hỏi gì?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1EE707-2875-CA4E-9448-866D076A3B8F}"/>
              </a:ext>
            </a:extLst>
          </p:cNvPr>
          <p:cNvSpPr/>
          <p:nvPr/>
        </p:nvSpPr>
        <p:spPr>
          <a:xfrm>
            <a:off x="520665" y="1707640"/>
            <a:ext cx="10629687" cy="913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Hôm nay mèo được bao nhiêu ngày tuổi?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D3F646-02FB-62BE-3A55-FDD96A3E4540}"/>
              </a:ext>
            </a:extLst>
          </p:cNvPr>
          <p:cNvSpPr/>
          <p:nvPr/>
        </p:nvSpPr>
        <p:spPr>
          <a:xfrm>
            <a:off x="520664" y="1724806"/>
            <a:ext cx="10629687" cy="9132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ta làm tính gì?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C92103-F8E4-5630-B669-0CB1201B5B5B}"/>
              </a:ext>
            </a:extLst>
          </p:cNvPr>
          <p:cNvSpPr/>
          <p:nvPr/>
        </p:nvSpPr>
        <p:spPr>
          <a:xfrm>
            <a:off x="520664" y="1659365"/>
            <a:ext cx="10629687" cy="122994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ngày tuổi của mèo = Số ngày tuổi của hải âu x 3</a:t>
            </a:r>
            <a:br>
              <a:rPr lang="en-US" sz="280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89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18E8F-2319-AFEA-4D2E-DBD9BC2325F8}"/>
              </a:ext>
            </a:extLst>
          </p:cNvPr>
          <p:cNvSpPr/>
          <p:nvPr/>
        </p:nvSpPr>
        <p:spPr>
          <a:xfrm>
            <a:off x="2374694" y="1943135"/>
            <a:ext cx="7793036" cy="212365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Hẹn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gặp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lại</a:t>
            </a:r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các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em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22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" y="0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40" y="1757779"/>
            <a:ext cx="2157274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06" y="2000042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94" y="2431025"/>
            <a:ext cx="2791215" cy="3810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261" y="2030512"/>
            <a:ext cx="2791215" cy="333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549" y="3788661"/>
            <a:ext cx="2648167" cy="581106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642" y="2859569"/>
            <a:ext cx="3153215" cy="495369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:a16="http://schemas.microsoft.com/office/drawing/2014/main" id="{A04236A4-E58E-BE2D-96CB-0128FF394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126724" y="3354937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1335-F136-C41C-51BE-F5F3B167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B5B4-3351-231E-11C3-BEA15C1D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B0ACE-8077-88EB-E8E7-E3F21DC5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64" y="-49149"/>
            <a:ext cx="12192000" cy="685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3EFA5DF5-9803-777E-4E4A-46BDAED6D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97325" y="3329330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299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Nunito Black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Administrator</cp:lastModifiedBy>
  <cp:revision>17</cp:revision>
  <dcterms:created xsi:type="dcterms:W3CDTF">2022-06-08T07:44:25Z</dcterms:created>
  <dcterms:modified xsi:type="dcterms:W3CDTF">2025-05-05T08:35:30Z</dcterms:modified>
</cp:coreProperties>
</file>