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59" r:id="rId4"/>
    <p:sldId id="258" r:id="rId5"/>
    <p:sldId id="271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25F0-43F7-43C5-B2FA-F3AFB437EF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8AB7-94EF-4B30-AA52-267DD02DC2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981710" y="542925"/>
            <a:ext cx="9126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16 tháng 1 năm 2025</a:t>
            </a:r>
            <a:endPara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077459" y="1519361"/>
            <a:ext cx="83588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endParaRPr lang="en-US" sz="4400" b="1" u="sng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204595" y="2660650"/>
            <a:ext cx="9582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 Tính chất giao hoán và kết hợp của phép nhân (T1)</a:t>
            </a:r>
            <a:endParaRPr lang="en-US" alt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59617" b="22757"/>
          <a:stretch>
            <a:fillRect/>
          </a:stretch>
        </p:blipFill>
        <p:spPr>
          <a:xfrm>
            <a:off x="94596" y="321383"/>
            <a:ext cx="11235556" cy="4932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583" y="5572104"/>
            <a:ext cx="104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x 15.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2154620" y="566624"/>
            <a:ext cx="3090042" cy="1450427"/>
          </a:xfrm>
          <a:prstGeom prst="wedgeRectCallout">
            <a:avLst>
              <a:gd name="adj1" fmla="val 3877"/>
              <a:gd name="adj2" fmla="val 7203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ng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7766" y="1166648"/>
            <a:ext cx="2532992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8891752" y="653938"/>
            <a:ext cx="3084864" cy="2133600"/>
          </a:xfrm>
          <a:prstGeom prst="wedgeRoundRectCallout">
            <a:avLst>
              <a:gd name="adj1" fmla="val -32417"/>
              <a:gd name="adj2" fmla="val 7284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5344512" y="495211"/>
            <a:ext cx="3331779" cy="1593252"/>
          </a:xfrm>
          <a:prstGeom prst="wedgeRoundRectCallout">
            <a:avLst>
              <a:gd name="adj1" fmla="val -972"/>
              <a:gd name="adj2" fmla="val 7371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ng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5669" y="441724"/>
            <a:ext cx="835574" cy="850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7625" y="437322"/>
            <a:ext cx="795131" cy="6957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289" y="1580321"/>
            <a:ext cx="8358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578" y="2877022"/>
            <a:ext cx="460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15 = 15 x 6 = 90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t="-1000" r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446" y="444853"/>
            <a:ext cx="2741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cap="none" spc="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436" y="1194798"/>
            <a:ext cx="8794792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2 gói bánh, mỗi gói có 5 cái bánh. </a:t>
            </a:r>
            <a:endParaRPr lang="pt-B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nói để biết tổng số bánh trong 2 gói thì </a:t>
            </a:r>
            <a:endParaRPr lang="pt-B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lấy 2 x 5 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cap="none" spc="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7475" y="4154636"/>
            <a:ext cx="497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5 = 5 x 2 = 10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pt-BR" b="1" dirty="0"/>
              <a:t>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633" y="3329738"/>
            <a:ext cx="7010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t="-3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5" b="97599" l="2628" r="95341">
                        <a14:foregroundMark x1="22342" y1="34181" x2="30585" y2="41102"/>
                        <a14:foregroundMark x1="30585" y1="41102" x2="27360" y2="39972"/>
                        <a14:foregroundMark x1="28196" y1="35311" x2="18996" y2="38136"/>
                        <a14:foregroundMark x1="18996" y1="38136" x2="12773" y2="35085"/>
                        <a14:foregroundMark x1="14455" y1="33030" x2="18996" y2="32768"/>
                        <a14:foregroundMark x1="18996" y1="32768" x2="19713" y2="32910"/>
                        <a14:foregroundMark x1="42413" y1="16102" x2="41099" y2="22175"/>
                        <a14:foregroundMark x1="42413" y1="10452" x2="41099" y2="14689"/>
                        <a14:foregroundMark x1="37395" y1="6356" x2="35603" y2="18644"/>
                        <a14:foregroundMark x1="35603" y1="18644" x2="35364" y2="15395"/>
                        <a14:foregroundMark x1="46476" y1="18079" x2="42533" y2="9463"/>
                        <a14:foregroundMark x1="49582" y1="14407" x2="47312" y2="12994"/>
                        <a14:foregroundMark x1="44333" y1="10645" x2="39068" y2="6073"/>
                        <a14:foregroundMark x1="46714" y1="12712" x2="46220" y2="12283"/>
                        <a14:foregroundMark x1="39068" y1="6073" x2="33692" y2="7768"/>
                        <a14:foregroundMark x1="32736" y1="12712" x2="31900" y2="18220"/>
                        <a14:foregroundMark x1="32258" y1="12147" x2="31900" y2="15819"/>
                        <a14:foregroundMark x1="33692" y1="13136" x2="31063" y2="15537"/>
                        <a14:foregroundMark x1="33094" y1="11441" x2="31063" y2="13701"/>
                        <a14:foregroundMark x1="16607" y1="13701" x2="22820" y2="5085"/>
                        <a14:foregroundMark x1="22820" y1="5085" x2="22820" y2="5085"/>
                        <a14:foregroundMark x1="22820" y1="8333" x2="25687" y2="8757"/>
                        <a14:foregroundMark x1="22581" y1="8475" x2="18519" y2="11441"/>
                        <a14:foregroundMark x1="20191" y1="12429" x2="18638" y2="12994"/>
                        <a14:foregroundMark x1="61171" y1="7627" x2="58423" y2="3955"/>
                        <a14:foregroundMark x1="67264" y1="24859" x2="67264" y2="24859"/>
                        <a14:foregroundMark x1="62963" y1="23164" x2="62963" y2="23164"/>
                        <a14:foregroundMark x1="61171" y1="23164" x2="61171" y2="23164"/>
                        <a14:foregroundMark x1="91039" y1="42655" x2="91039" y2="42655"/>
                        <a14:foregroundMark x1="80048" y1="49011" x2="80048" y2="49011"/>
                        <a14:foregroundMark x1="79092" y1="47740" x2="81720" y2="51836"/>
                        <a14:foregroundMark x1="78614" y1="55085" x2="76941" y2="65537"/>
                        <a14:foregroundMark x1="80884" y1="47740" x2="82796" y2="58616"/>
                        <a14:foregroundMark x1="82796" y1="58616" x2="78853" y2="67514"/>
                        <a14:foregroundMark x1="75388" y1="51130" x2="72640" y2="55226"/>
                        <a14:foregroundMark x1="86499" y1="54379" x2="95341" y2="64972"/>
                        <a14:foregroundMark x1="76822" y1="83333" x2="76822" y2="92797"/>
                        <a14:foregroundMark x1="72640" y1="81356" x2="73118" y2="85452"/>
                        <a14:foregroundMark x1="80884" y1="97175" x2="81123" y2="94774"/>
                        <a14:foregroundMark x1="64038" y1="95904" x2="61529" y2="97599"/>
                        <a14:foregroundMark x1="48148" y1="96469" x2="43369" y2="97599"/>
                        <a14:foregroundMark x1="36201" y1="92514" x2="30824" y2="91102"/>
                        <a14:foregroundMark x1="31900" y1="82768" x2="32855" y2="88842"/>
                        <a14:foregroundMark x1="20191" y1="85452" x2="14934" y2="93503"/>
                        <a14:foregroundMark x1="31302" y1="66243" x2="33333" y2="66949"/>
                        <a14:foregroundMark x1="58901" y1="46751" x2="54122" y2="46328"/>
                        <a14:foregroundMark x1="50418" y1="44350" x2="50418" y2="44350"/>
                        <a14:foregroundMark x1="46953" y1="45621" x2="46953" y2="45621"/>
                        <a14:foregroundMark x1="50418" y1="47034" x2="47073" y2="59181"/>
                        <a14:foregroundMark x1="47073" y1="59181" x2="55078" y2="68503"/>
                        <a14:foregroundMark x1="55078" y1="68503" x2="50538" y2="78249"/>
                        <a14:foregroundMark x1="50538" y1="78249" x2="51613" y2="86017"/>
                        <a14:foregroundMark x1="57587" y1="49011" x2="54600" y2="75706"/>
                        <a14:foregroundMark x1="54600" y1="75706" x2="62246" y2="68503"/>
                        <a14:foregroundMark x1="62246" y1="68503" x2="66906" y2="57768"/>
                        <a14:foregroundMark x1="66906" y1="57768" x2="63560" y2="70763"/>
                        <a14:foregroundMark x1="63560" y1="70763" x2="54958" y2="79944"/>
                        <a14:foregroundMark x1="54958" y1="79944" x2="46714" y2="58333"/>
                        <a14:foregroundMark x1="46714" y1="58333" x2="50179" y2="70198"/>
                        <a14:foregroundMark x1="50179" y1="70198" x2="48387" y2="72881"/>
                        <a14:foregroundMark x1="46714" y1="48729" x2="40024" y2="57203"/>
                        <a14:foregroundMark x1="40024" y1="57203" x2="46834" y2="90960"/>
                        <a14:foregroundMark x1="46834" y1="90960" x2="51016" y2="90819"/>
                        <a14:foregroundMark x1="59020" y1="36299" x2="59020" y2="36299"/>
                        <a14:foregroundMark x1="26165" y1="49153" x2="26165" y2="49153"/>
                        <a14:foregroundMark x1="6093" y1="60169" x2="3465" y2="63842"/>
                        <a14:foregroundMark x1="2628" y1="56215" x2="2628" y2="56215"/>
                        <a14:foregroundMark x1="45520" y1="8333" x2="46117" y2="9040"/>
                        <a14:foregroundMark x1="46953" y1="8616" x2="47670" y2="13277"/>
                        <a14:foregroundMark x1="49701" y1="13559" x2="46476" y2="14972"/>
                        <a14:backgroundMark x1="11231" y1="32203" x2="11708" y2="35311"/>
                        <a14:backgroundMark x1="40147" y1="9510" x2="40049" y2="9367"/>
                        <a14:backgroundMark x1="33715" y1="7805" x2="31893" y2="10283"/>
                        <a14:backgroundMark x1="30518" y1="17930" x2="30585" y2="18785"/>
                        <a14:backgroundMark x1="49582" y1="19492" x2="49018" y2="17490"/>
                        <a14:backgroundMark x1="45274" y1="8561" x2="44517" y2="86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008" y="3825766"/>
            <a:ext cx="4141076" cy="29376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99338" y="1258349"/>
            <a:ext cx="39939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958" y="2027790"/>
            <a:ext cx="611702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Nobita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526" y="133325"/>
            <a:ext cx="3799490" cy="2137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178" y="3429000"/>
            <a:ext cx="1944432" cy="300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60" y="4017615"/>
            <a:ext cx="2919836" cy="2073084"/>
          </a:xfrm>
          <a:prstGeom prst="rect">
            <a:avLst/>
          </a:prstGeom>
        </p:spPr>
      </p:pic>
      <p:cxnSp>
        <p:nvCxnSpPr>
          <p:cNvPr id="13" name="Connector: Curved 12"/>
          <p:cNvCxnSpPr/>
          <p:nvPr/>
        </p:nvCxnSpPr>
        <p:spPr>
          <a:xfrm>
            <a:off x="4760896" y="5262878"/>
            <a:ext cx="2575325" cy="12700"/>
          </a:xfrm>
          <a:prstGeom prst="curvedConnector3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8444129" y="2844289"/>
            <a:ext cx="2774425" cy="162693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/>
          <p:cNvCxnSpPr/>
          <p:nvPr/>
        </p:nvCxnSpPr>
        <p:spPr>
          <a:xfrm rot="16200000" flipH="1">
            <a:off x="1151800" y="2476611"/>
            <a:ext cx="1328828" cy="1753180"/>
          </a:xfrm>
          <a:prstGeom prst="curvedConnector2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27685" y="3288701"/>
            <a:ext cx="1234312" cy="628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60806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1776" y="3341480"/>
            <a:ext cx="192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425642 : 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2162" y="3353201"/>
            <a:ext cx="45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0846" y="2976120"/>
            <a:ext cx="175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542828: 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45016" y="2889454"/>
            <a:ext cx="2017192" cy="628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90471(d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502" y="2976120"/>
            <a:ext cx="25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578870"/>
            <a:ext cx="1316850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17477 L -0.00664 0.17477 C -0.0056 0.1794 -0.00417 0.18403 -0.00325 0.18866 C 0.00104 0.21088 -0.00586 0.18333 -0.00065 0.20278 C -0.0013 0.21088 -0.00325 0.21921 -0.00234 0.22731 C -0.00182 0.23241 -0.00182 0.23773 -0.00065 0.24259 C -0.00026 0.24444 0.00156 0.25208 0.00104 0.25301 C -1.25E-6 0.2544 -0.00182 0.25208 -0.00325 0.25185 C -0.00299 0.25856 -0.0026 0.26528 -0.00234 0.27245 C -0.00208 0.28125 -0.00195 0.29051 -0.00156 0.2993 C -0.00143 0.30116 -0.00091 0.30254 -0.00065 0.3044 C 0.00456 0.35324 -0.0026 0.29514 0.00365 0.34166 C 0.00404 0.34421 0.00404 0.34699 0.00456 0.34953 C 0.00495 0.35208 0.00573 0.3544 0.00625 0.35717 C 0.00664 0.35926 0.00677 0.36157 0.00703 0.36366 C 0.00768 0.36713 0.00833 0.37037 0.00886 0.37384 C 0.00925 0.37731 0.00886 0.38102 0.00964 0.38426 C 0.01485 0.40301 0.01315 0.38958 0.01836 0.40092 C 0.01992 0.40463 0.02123 0.40856 0.02266 0.41227 C 0.02305 0.41366 0.02292 0.41528 0.02344 0.4162 C 0.02526 0.42037 0.02748 0.42407 0.02956 0.42801 C 0.0306 0.43009 0.03399 0.43842 0.03646 0.44074 C 0.03711 0.44143 0.03815 0.44166 0.03893 0.44213 C 0.04271 0.45324 0.03841 0.44259 0.04336 0.44977 C 0.04714 0.45555 0.04258 0.45231 0.04766 0.45486 C 0.05221 0.46041 0.05391 0.46296 0.05951 0.46782 C 0.06042 0.46852 0.06146 0.46875 0.06224 0.46898 C 0.0681 0.47754 0.06511 0.47569 0.07005 0.47801 C 0.07175 0.48055 0.07305 0.48426 0.07526 0.48588 C 0.08047 0.48958 0.07761 0.48727 0.08386 0.49352 L 0.08646 0.49606 C 0.08724 0.49676 0.08802 0.49791 0.08893 0.49861 C 0.09154 0.50046 0.09662 0.50416 0.09844 0.50648 C 0.10039 0.50856 0.10169 0.5118 0.10365 0.51412 C 0.10443 0.51481 0.10547 0.51481 0.10625 0.51528 C 0.10768 0.51643 0.10912 0.51805 0.11055 0.51921 C 0.11172 0.52014 0.11289 0.52083 0.11393 0.52176 C 0.11485 0.52245 0.11563 0.52361 0.11654 0.52453 C 0.11823 0.52546 0.12018 0.52546 0.12175 0.52685 C 0.12344 0.5287 0.125 0.53125 0.12695 0.53194 C 0.12995 0.53333 0.1332 0.53287 0.13646 0.53333 C 0.13893 0.53472 0.14141 0.53634 0.14401 0.53727 C 0.14649 0.53796 0.14883 0.53796 0.15104 0.53842 C 0.15248 0.53889 0.15378 0.53935 0.15534 0.53981 C 0.1655 0.54259 0.16706 0.54259 0.17774 0.54514 L 0.24076 0.54236 C 0.24167 0.54236 0.24245 0.54143 0.24336 0.5412 C 0.24505 0.54051 0.24675 0.54028 0.24844 0.53981 C 0.25391 0.53889 0.25938 0.53842 0.26485 0.53727 C 0.26771 0.53657 0.27057 0.53541 0.27331 0.53472 C 0.27552 0.53426 0.27748 0.53379 0.27956 0.53333 C 0.28073 0.53241 0.28177 0.53125 0.28294 0.53078 C 0.28412 0.53032 0.29349 0.52824 0.29414 0.52824 C 0.30625 0.52315 0.29466 0.52685 0.31406 0.52685 C 0.32123 0.52685 0.32826 0.52592 0.33542 0.52569 C 0.33659 0.52523 0.33776 0.52477 0.33893 0.52453 C 0.33971 0.52407 0.34076 0.52338 0.34154 0.52315 C 0.34388 0.52199 0.34623 0.52129 0.34831 0.5206 C 0.34948 0.51991 0.35065 0.51944 0.35182 0.51921 C 0.3599 0.51736 0.35794 0.51805 0.36745 0.51528 C 0.37031 0.51458 0.37318 0.51412 0.37604 0.51273 C 0.38125 0.51018 0.37852 0.51134 0.38711 0.50879 C 0.38906 0.50856 0.39076 0.50787 0.39232 0.50764 C 0.39649 0.50694 0.40052 0.50671 0.40443 0.50648 C 0.43034 0.5 0.39531 0.50833 0.46914 0.50393 C 0.4707 0.5037 0.47201 0.50208 0.47357 0.50116 C 0.47669 0.4993 0.48425 0.49653 0.48555 0.49606 C 0.49115 0.49421 0.50235 0.49375 0.50625 0.49352 C 0.5099 0.49166 0.50794 0.49213 0.51237 0.49213 L 0.50794 0.48842 " pathEditMode="relative" rAng="0" ptsTypes="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15 0.50162 L 0.51315 0.50162 C 0.51458 0.49768 0.51589 0.49352 0.51771 0.49004 C 0.51862 0.48819 0.52018 0.48703 0.52136 0.48518 C 0.52565 0.47847 0.52982 0.47106 0.53412 0.46412 C 0.5349 0.46273 0.53594 0.46203 0.53685 0.46088 C 0.53998 0.45671 0.5431 0.45231 0.54596 0.44791 C 0.54766 0.44537 0.54909 0.44236 0.55052 0.43981 C 0.55117 0.43866 0.55169 0.43727 0.55248 0.43657 C 0.55521 0.43379 0.55794 0.43125 0.56068 0.42847 C 0.56133 0.42754 0.56172 0.42592 0.5625 0.425 C 0.56419 0.42315 0.56615 0.42176 0.56797 0.42014 L 0.57708 0.40393 L 0.58164 0.39583 C 0.58386 0.39259 0.5862 0.38981 0.58802 0.38611 C 0.5918 0.37847 0.59414 0.36875 0.59818 0.3618 C 0.60456 0.35023 0.59115 0.37407 0.60547 0.35023 C 0.60794 0.34606 0.61029 0.34166 0.61276 0.33727 C 0.61524 0.3331 0.61797 0.32916 0.62005 0.3243 C 0.62253 0.31898 0.62461 0.31296 0.62735 0.3081 C 0.628 0.30694 0.62852 0.30578 0.62917 0.30486 C 0.63125 0.30185 0.6336 0.29953 0.63568 0.29676 C 0.64492 0.28333 0.63945 0.28727 0.6457 0.28379 C 0.64623 0.28287 0.65143 0.27222 0.65391 0.2706 C 0.65573 0.26967 0.65755 0.26967 0.65938 0.26898 C 0.67175 0.26041 0.65807 0.26898 0.68594 0.26412 C 0.68815 0.26389 0.69011 0.2618 0.69232 0.26088 C 0.69414 0.26018 0.69596 0.25995 0.69779 0.25926 C 0.70339 0.2493 0.69714 0.25949 0.70599 0.24953 C 0.70677 0.24884 0.70703 0.24699 0.70781 0.24629 C 0.71016 0.24467 0.71276 0.24398 0.71524 0.24305 C 0.73034 0.2368 0.71081 0.24537 0.72344 0.23981 C 0.72526 0.23819 0.72695 0.23634 0.72891 0.23495 C 0.73099 0.23356 0.73333 0.23333 0.73529 0.23171 C 0.73607 0.23102 0.73646 0.2294 0.73711 0.22847 C 0.74193 0.22129 0.74011 0.22291 0.7444 0.22037 C 0.74623 0.21759 0.74818 0.21504 0.75 0.21227 C 0.75065 0.21111 0.75117 0.20995 0.75182 0.20903 C 0.753 0.20717 0.75417 0.20555 0.75547 0.20416 C 0.75638 0.20301 0.75729 0.20208 0.7582 0.20069 C 0.76524 0.19028 0.7569 0.20069 0.76367 0.19259 C 0.76458 0.18935 0.76563 0.18634 0.76641 0.18287 C 0.76823 0.17546 0.76615 0.1787 0.77005 0.16991 C 0.77136 0.1669 0.77305 0.16458 0.77461 0.1618 C 0.77526 0.15903 0.77591 0.15648 0.77643 0.1537 C 0.77682 0.15208 0.77682 0.15023 0.77735 0.14884 C 0.77813 0.14699 0.77917 0.1456 0.78008 0.14398 C 0.78346 0.12037 0.78086 0.14143 0.78008 0.08541 C 0.78008 0.07893 0.78008 0.07245 0.78008 0.06597 L 0.78659 0.05463 " pathEditMode="relative" ptsTypes="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3" grpId="0"/>
      <p:bldP spid="44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5" b="97599" l="2628" r="95341">
                        <a14:foregroundMark x1="22342" y1="34181" x2="30585" y2="41102"/>
                        <a14:foregroundMark x1="30585" y1="41102" x2="27360" y2="39972"/>
                        <a14:foregroundMark x1="28196" y1="35311" x2="18996" y2="38136"/>
                        <a14:foregroundMark x1="18996" y1="38136" x2="12773" y2="35085"/>
                        <a14:foregroundMark x1="14455" y1="33030" x2="18996" y2="32768"/>
                        <a14:foregroundMark x1="18996" y1="32768" x2="19713" y2="32910"/>
                        <a14:foregroundMark x1="42413" y1="16102" x2="41099" y2="22175"/>
                        <a14:foregroundMark x1="42413" y1="10452" x2="41099" y2="14689"/>
                        <a14:foregroundMark x1="37395" y1="6356" x2="35603" y2="18644"/>
                        <a14:foregroundMark x1="35603" y1="18644" x2="35364" y2="15395"/>
                        <a14:foregroundMark x1="46476" y1="18079" x2="42533" y2="9463"/>
                        <a14:foregroundMark x1="49582" y1="14407" x2="47312" y2="12994"/>
                        <a14:foregroundMark x1="44333" y1="10645" x2="39068" y2="6073"/>
                        <a14:foregroundMark x1="46714" y1="12712" x2="46220" y2="12283"/>
                        <a14:foregroundMark x1="39068" y1="6073" x2="33692" y2="7768"/>
                        <a14:foregroundMark x1="32736" y1="12712" x2="31900" y2="18220"/>
                        <a14:foregroundMark x1="32258" y1="12147" x2="31900" y2="15819"/>
                        <a14:foregroundMark x1="33692" y1="13136" x2="31063" y2="15537"/>
                        <a14:foregroundMark x1="33094" y1="11441" x2="31063" y2="13701"/>
                        <a14:foregroundMark x1="16607" y1="13701" x2="22820" y2="5085"/>
                        <a14:foregroundMark x1="22820" y1="5085" x2="22820" y2="5085"/>
                        <a14:foregroundMark x1="22820" y1="8333" x2="25687" y2="8757"/>
                        <a14:foregroundMark x1="22581" y1="8475" x2="18519" y2="11441"/>
                        <a14:foregroundMark x1="20191" y1="12429" x2="18638" y2="12994"/>
                        <a14:foregroundMark x1="61171" y1="7627" x2="58423" y2="3955"/>
                        <a14:foregroundMark x1="67264" y1="24859" x2="67264" y2="24859"/>
                        <a14:foregroundMark x1="62963" y1="23164" x2="62963" y2="23164"/>
                        <a14:foregroundMark x1="61171" y1="23164" x2="61171" y2="23164"/>
                        <a14:foregroundMark x1="91039" y1="42655" x2="91039" y2="42655"/>
                        <a14:foregroundMark x1="80048" y1="49011" x2="80048" y2="49011"/>
                        <a14:foregroundMark x1="79092" y1="47740" x2="81720" y2="51836"/>
                        <a14:foregroundMark x1="78614" y1="55085" x2="76941" y2="65537"/>
                        <a14:foregroundMark x1="80884" y1="47740" x2="82796" y2="58616"/>
                        <a14:foregroundMark x1="82796" y1="58616" x2="78853" y2="67514"/>
                        <a14:foregroundMark x1="75388" y1="51130" x2="72640" y2="55226"/>
                        <a14:foregroundMark x1="86499" y1="54379" x2="95341" y2="64972"/>
                        <a14:foregroundMark x1="76822" y1="83333" x2="76822" y2="92797"/>
                        <a14:foregroundMark x1="72640" y1="81356" x2="73118" y2="85452"/>
                        <a14:foregroundMark x1="80884" y1="97175" x2="81123" y2="94774"/>
                        <a14:foregroundMark x1="64038" y1="95904" x2="61529" y2="97599"/>
                        <a14:foregroundMark x1="48148" y1="96469" x2="43369" y2="97599"/>
                        <a14:foregroundMark x1="36201" y1="92514" x2="30824" y2="91102"/>
                        <a14:foregroundMark x1="31900" y1="82768" x2="32855" y2="88842"/>
                        <a14:foregroundMark x1="20191" y1="85452" x2="14934" y2="93503"/>
                        <a14:foregroundMark x1="31302" y1="66243" x2="33333" y2="66949"/>
                        <a14:foregroundMark x1="58901" y1="46751" x2="54122" y2="46328"/>
                        <a14:foregroundMark x1="50418" y1="44350" x2="50418" y2="44350"/>
                        <a14:foregroundMark x1="46953" y1="45621" x2="46953" y2="45621"/>
                        <a14:foregroundMark x1="50418" y1="47034" x2="47073" y2="59181"/>
                        <a14:foregroundMark x1="47073" y1="59181" x2="55078" y2="68503"/>
                        <a14:foregroundMark x1="55078" y1="68503" x2="50538" y2="78249"/>
                        <a14:foregroundMark x1="50538" y1="78249" x2="51613" y2="86017"/>
                        <a14:foregroundMark x1="57587" y1="49011" x2="54600" y2="75706"/>
                        <a14:foregroundMark x1="54600" y1="75706" x2="62246" y2="68503"/>
                        <a14:foregroundMark x1="62246" y1="68503" x2="66906" y2="57768"/>
                        <a14:foregroundMark x1="66906" y1="57768" x2="63560" y2="70763"/>
                        <a14:foregroundMark x1="63560" y1="70763" x2="54958" y2="79944"/>
                        <a14:foregroundMark x1="54958" y1="79944" x2="46714" y2="58333"/>
                        <a14:foregroundMark x1="46714" y1="58333" x2="50179" y2="70198"/>
                        <a14:foregroundMark x1="50179" y1="70198" x2="48387" y2="72881"/>
                        <a14:foregroundMark x1="46714" y1="48729" x2="40024" y2="57203"/>
                        <a14:foregroundMark x1="40024" y1="57203" x2="46834" y2="90960"/>
                        <a14:foregroundMark x1="46834" y1="90960" x2="51016" y2="90819"/>
                        <a14:foregroundMark x1="59020" y1="36299" x2="59020" y2="36299"/>
                        <a14:foregroundMark x1="26165" y1="49153" x2="26165" y2="49153"/>
                        <a14:foregroundMark x1="6093" y1="60169" x2="3465" y2="63842"/>
                        <a14:foregroundMark x1="2628" y1="56215" x2="2628" y2="56215"/>
                        <a14:foregroundMark x1="45520" y1="8333" x2="46117" y2="9040"/>
                        <a14:foregroundMark x1="46953" y1="8616" x2="47670" y2="13277"/>
                        <a14:foregroundMark x1="49701" y1="13559" x2="46476" y2="14972"/>
                        <a14:backgroundMark x1="11231" y1="32203" x2="11708" y2="35311"/>
                        <a14:backgroundMark x1="40147" y1="9510" x2="40049" y2="9367"/>
                        <a14:backgroundMark x1="33715" y1="7805" x2="31893" y2="10283"/>
                        <a14:backgroundMark x1="30518" y1="17930" x2="30585" y2="18785"/>
                        <a14:backgroundMark x1="49582" y1="19492" x2="49018" y2="17490"/>
                        <a14:backgroundMark x1="45274" y1="8561" x2="44517" y2="86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0926" y="3806688"/>
            <a:ext cx="4709891" cy="316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647" y="1311295"/>
            <a:ext cx="966951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40: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GIÁO HOÁN VÀ KẾT HỢP CỦA PHÉP NHÂN</a:t>
            </a:r>
            <a:endParaRPr lang="en-US" sz="4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62" y="175773"/>
            <a:ext cx="355097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KHÁM PHÁ:</a:t>
            </a:r>
            <a:endParaRPr lang="en-US" sz="4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537" y="960603"/>
            <a:ext cx="1109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t="34495" b="38731"/>
          <a:stretch>
            <a:fillRect/>
          </a:stretch>
        </p:blipFill>
        <p:spPr>
          <a:xfrm>
            <a:off x="924910" y="1730044"/>
            <a:ext cx="10899228" cy="4956373"/>
          </a:xfrm>
          <a:prstGeom prst="rect">
            <a:avLst/>
          </a:prstGeom>
          <a:blipFill dpi="0" rotWithShape="1">
            <a:blip r:embed="rId2"/>
            <a:srcRect/>
            <a:tile tx="0" ty="0" sx="0" sy="0" flip="none" algn="tl"/>
          </a:blipFill>
        </p:spPr>
      </p:pic>
      <p:sp>
        <p:nvSpPr>
          <p:cNvPr id="2" name="Rectangle 1"/>
          <p:cNvSpPr/>
          <p:nvPr/>
        </p:nvSpPr>
        <p:spPr>
          <a:xfrm>
            <a:off x="4834758" y="5901587"/>
            <a:ext cx="3079531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4 x 3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713186" y="1561322"/>
          <a:ext cx="8128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x 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x 5 =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3 =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x 6 =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4 =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5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5 =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011" y="463971"/>
            <a:ext cx="812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x a.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186" y="3606985"/>
            <a:ext cx="912297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x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284011" y="4561092"/>
            <a:ext cx="9548647" cy="2070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4511" y="5765836"/>
            <a:ext cx="91229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834" y="4949221"/>
            <a:ext cx="223870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= b x 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1022" y="2057123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51108" y="2057122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22" y="2525715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51108" y="2518787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81022" y="2983256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51108" y="2983255"/>
            <a:ext cx="52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  <p:bldP spid="2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65" y="84083"/>
            <a:ext cx="552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5781" y="891146"/>
            <a:ext cx="641131" cy="64113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912" y="1009058"/>
            <a:ext cx="64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9629" y="1487133"/>
            <a:ext cx="2638419" cy="163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5833" y="4565264"/>
            <a:ext cx="2278529" cy="1673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018" y="3408127"/>
            <a:ext cx="2408069" cy="1768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7" y="4704051"/>
            <a:ext cx="2835957" cy="2002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3" y="1897317"/>
            <a:ext cx="2835957" cy="200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999" t="8892" r="9484" b="4955"/>
          <a:stretch>
            <a:fillRect/>
          </a:stretch>
        </p:blipFill>
        <p:spPr>
          <a:xfrm>
            <a:off x="9103786" y="1290811"/>
            <a:ext cx="2776067" cy="2427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762" y="4046351"/>
            <a:ext cx="2408069" cy="27113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28708" y="2600453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x 9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40850" y="3094410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7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54665" y="6072286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33930" y="4702874"/>
            <a:ext cx="1569856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1 200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6607" y="5684728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120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8269" y="5955002"/>
            <a:ext cx="1664109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x 7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53840" y="3117466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510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398" y="3487990"/>
            <a:ext cx="2639797" cy="162777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378" y="4590868"/>
            <a:ext cx="1400262" cy="437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 x 9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19" idx="2"/>
          </p:cNvCxnSpPr>
          <p:nvPr/>
        </p:nvCxnSpPr>
        <p:spPr>
          <a:xfrm>
            <a:off x="1891862" y="3899702"/>
            <a:ext cx="2061516" cy="60070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or: Elbow 28"/>
          <p:cNvCxnSpPr>
            <a:endCxn id="16" idx="2"/>
          </p:cNvCxnSpPr>
          <p:nvPr/>
        </p:nvCxnSpPr>
        <p:spPr>
          <a:xfrm flipV="1">
            <a:off x="3123771" y="5176825"/>
            <a:ext cx="5301282" cy="1324044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3"/>
            <a:endCxn id="25" idx="0"/>
          </p:cNvCxnSpPr>
          <p:nvPr/>
        </p:nvCxnSpPr>
        <p:spPr>
          <a:xfrm>
            <a:off x="8248048" y="2302300"/>
            <a:ext cx="2506748" cy="3769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/>
          <p:cNvCxnSpPr>
            <a:stCxn id="14" idx="0"/>
            <a:endCxn id="24" idx="1"/>
          </p:cNvCxnSpPr>
          <p:nvPr/>
        </p:nvCxnSpPr>
        <p:spPr>
          <a:xfrm rot="5400000" flipH="1" flipV="1">
            <a:off x="7502026" y="2226440"/>
            <a:ext cx="1251896" cy="342575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5819" y="168166"/>
            <a:ext cx="987973" cy="8690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1449" y="279522"/>
            <a:ext cx="9879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933" y="305290"/>
            <a:ext cx="29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73" y="1896144"/>
            <a:ext cx="30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 x 9 = 9 x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73" y="3342234"/>
            <a:ext cx="532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3 112 x 8 =         x 3 112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570" y="1896145"/>
            <a:ext cx="451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5 x 10 =           x 5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230" y="3417216"/>
            <a:ext cx="429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41 320 x 3 = 3 x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9259" y="1863585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0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4980" y="1896144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0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9219" y="3359298"/>
            <a:ext cx="1520629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41 320</a:t>
            </a:r>
            <a:endParaRPr lang="en-US" sz="3600" b="0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5569" y="3342234"/>
            <a:ext cx="77553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0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WPS Slides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Chi Phan Quế</cp:lastModifiedBy>
  <cp:revision>72</cp:revision>
  <dcterms:created xsi:type="dcterms:W3CDTF">2023-12-16T09:17:00Z</dcterms:created>
  <dcterms:modified xsi:type="dcterms:W3CDTF">2025-05-05T09:20:41Z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A25B7676F2FF4498B737AECDFC01CBF6_13</vt:lpwstr>
  </property>
  <property fmtid="{D5CDD505-2E9C-101B-9397-08002B2CF9AE}" pid="3" name="KSOProductBuildVer">
    <vt:lpwstr>1033-12.2.0.20795</vt:lpwstr>
  </property>
</Properties>
</file>