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33" y="0"/>
            <a:ext cx="9148466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24203" y="246185"/>
            <a:ext cx="8691197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2" y="5134708"/>
            <a:ext cx="9145588" cy="2412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1656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54"/>
            <a:ext cx="915593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228600" y="342900"/>
            <a:ext cx="8658225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=""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3859466" y="497908"/>
            <a:ext cx="1425068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1181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3000">
        <p15:prstTrans prst="wind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54"/>
            <a:ext cx="915593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228600" y="342900"/>
            <a:ext cx="8658225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46530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3000">
        <p15:prstTrans prst="wind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D53A9-A63E-4563-8F96-E84914627F76}" type="datetimeFigureOut">
              <a:rPr lang="vi-VN" smtClean="0"/>
              <a:t>05/05/2025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5975C-FE63-48D8-9918-402C5C1CDAF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1860540" y="3649425"/>
            <a:ext cx="2152650" cy="3477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1568289" cy="2019300"/>
          </a:xfrm>
          <a:prstGeom prst="rect">
            <a:avLst/>
          </a:prstGeom>
        </p:spPr>
      </p:pic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="" xmlns:a16="http://schemas.microsoft.com/office/drawing/2014/main" id="{1D22AF88-AE79-7A27-7450-88D46356B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99" y="-268880"/>
            <a:ext cx="1756619" cy="2342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ECE229-32B0-EECA-BCCF-C4E2682DC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19" y="2574732"/>
            <a:ext cx="3212451" cy="42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97148D-7A4E-32A7-45C3-F073951E5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1" y="-44831"/>
            <a:ext cx="6854597" cy="6902831"/>
          </a:xfrm>
          <a:prstGeom prst="rect">
            <a:avLst/>
          </a:prstGeom>
        </p:spPr>
      </p:pic>
      <p:pic>
        <p:nvPicPr>
          <p:cNvPr id="13" name="图片 2" descr="763c1674daee8b8daecedbe0c84ba00a">
            <a:extLst>
              <a:ext uri="{FF2B5EF4-FFF2-40B4-BE49-F238E27FC236}">
                <a16:creationId xmlns="" xmlns:a16="http://schemas.microsoft.com/office/drawing/2014/main" id="{1C0CD915-BCC2-B7C2-E28B-EDE88A7693C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54419" y="4062560"/>
            <a:ext cx="2218500" cy="29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0167" y="1804738"/>
            <a:ext cx="5177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LỚP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7. BỘ SƯU TẬP ĐỘC ĐÁO (T3)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5790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551310" y="1273020"/>
            <a:ext cx="7772401" cy="1338101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=""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=""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=""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577886" y="2871657"/>
            <a:ext cx="7772401" cy="1263464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=""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=""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754787" y="1321761"/>
            <a:ext cx="7369088" cy="121787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Những hoạt động em đã tham gia trong tháng vừa qua.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876708" y="3011311"/>
            <a:ext cx="6974960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b. Những mong muốn, dự định của em trong tháng tiếp theo.</a:t>
            </a:r>
            <a:endParaRPr lang="zh-CN" altLang="en-US" sz="2800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7360362" y="2771199"/>
            <a:ext cx="1286797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7857204" y="742194"/>
            <a:ext cx="1286797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7223510" y="4896176"/>
            <a:ext cx="1286797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2501795" y="274585"/>
            <a:ext cx="3685645" cy="109476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đổi với người thân: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88144CD-27FC-D32C-9490-F418DC70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60" y="4260533"/>
            <a:ext cx="4169968" cy="1947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03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8920206-E2C1-4CFF-AC5F-759167833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133" r="695"/>
          <a:stretch/>
        </p:blipFill>
        <p:spPr>
          <a:xfrm>
            <a:off x="7239001" y="-268879"/>
            <a:ext cx="1916939" cy="71268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6991350" y="40446"/>
            <a:ext cx="2152650" cy="34774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1860540" y="3649425"/>
            <a:ext cx="2152650" cy="347745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03AC16CC-CBF8-42D9-B261-287768743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483"/>
            <a:ext cx="5534025" cy="41505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A03F8D0-C22C-4AF3-A4F1-D5A4A808D3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09" t="-2427" r="4668" b="1"/>
          <a:stretch/>
        </p:blipFill>
        <p:spPr>
          <a:xfrm>
            <a:off x="3529013" y="101291"/>
            <a:ext cx="5428893" cy="67567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1568289" cy="2019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29D9ACA-A4B5-D926-EED5-3D12BE096B8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0" y="1237686"/>
            <a:ext cx="4066974" cy="35322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40796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1860540" y="3649425"/>
            <a:ext cx="2152650" cy="3477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1568289" cy="2019300"/>
          </a:xfrm>
          <a:prstGeom prst="rect">
            <a:avLst/>
          </a:prstGeom>
        </p:spPr>
      </p:pic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="" xmlns:a16="http://schemas.microsoft.com/office/drawing/2014/main" id="{1D22AF88-AE79-7A27-7450-88D46356B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99" y="-268880"/>
            <a:ext cx="1756619" cy="2342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ECE229-32B0-EECA-BCCF-C4E2682DC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19" y="2574732"/>
            <a:ext cx="3212451" cy="42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97148D-7A4E-32A7-45C3-F073951E5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1" y="-44831"/>
            <a:ext cx="6854597" cy="6902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A91F88-AFD7-2E94-F81C-A3C896BA6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366" y="1280381"/>
            <a:ext cx="1383350" cy="96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EE10E60-EE1F-F6DE-CA16-7062CB835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069" y="2127365"/>
            <a:ext cx="5290262" cy="3212870"/>
          </a:xfrm>
          <a:prstGeom prst="rect">
            <a:avLst/>
          </a:prstGeom>
        </p:spPr>
      </p:pic>
      <p:pic>
        <p:nvPicPr>
          <p:cNvPr id="13" name="图片 2" descr="763c1674daee8b8daecedbe0c84ba00a">
            <a:extLst>
              <a:ext uri="{FF2B5EF4-FFF2-40B4-BE49-F238E27FC236}">
                <a16:creationId xmlns="" xmlns:a16="http://schemas.microsoft.com/office/drawing/2014/main" id="{1C0CD915-BCC2-B7C2-E28B-EDE88A7693C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54419" y="4062560"/>
            <a:ext cx="2218500" cy="29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5790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551310" y="1747520"/>
            <a:ext cx="7772401" cy="3972559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=""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=""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=""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830987" y="2256481"/>
            <a:ext cx="7185254" cy="4049419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tổ trưởng hoặc lớp trưởng, báo cáo thầy có về các hoạt động của tổ hoặc của lớp trong tháng qua.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2: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chi đội trưởng, báo cáo thấy cô Tổng phụ trách Đội về các hoạt động của chi đội trong tháng qua.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7360362" y="2771199"/>
            <a:ext cx="1286797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6913299" y="975874"/>
            <a:ext cx="1286797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7223510" y="4896176"/>
            <a:ext cx="1286797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1592581" y="142504"/>
            <a:ext cx="5478780" cy="17718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báo cáo công việc theo 1 trong 2 đề dưới đây:</a:t>
            </a:r>
          </a:p>
        </p:txBody>
      </p:sp>
    </p:spTree>
    <p:extLst>
      <p:ext uri="{BB962C8B-B14F-4D97-AF65-F5344CB8AC3E}">
        <p14:creationId xmlns="" xmlns:p14="http://schemas.microsoft.com/office/powerpoint/2010/main" val="33576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3827506" y="446788"/>
            <a:ext cx="1445741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CD9EA97-515D-0357-6EC1-290F95F16928}"/>
              </a:ext>
            </a:extLst>
          </p:cNvPr>
          <p:cNvSpPr txBox="1"/>
          <p:nvPr/>
        </p:nvSpPr>
        <p:spPr>
          <a:xfrm>
            <a:off x="411480" y="650241"/>
            <a:ext cx="108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984BBB8-9017-8DA6-4D9C-BF2C7F54B0C7}"/>
              </a:ext>
            </a:extLst>
          </p:cNvPr>
          <p:cNvSpPr/>
          <p:nvPr/>
        </p:nvSpPr>
        <p:spPr>
          <a:xfrm>
            <a:off x="1127760" y="1188720"/>
            <a:ext cx="173736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Ưu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điểm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238D66E-7E0C-63FA-0B6C-ECDF34AE94F8}"/>
              </a:ext>
            </a:extLst>
          </p:cNvPr>
          <p:cNvSpPr/>
          <p:nvPr/>
        </p:nvSpPr>
        <p:spPr>
          <a:xfrm>
            <a:off x="5699760" y="1219200"/>
            <a:ext cx="173736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Hạn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chế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A435A581-7663-DB72-65EC-B39437B426FD}"/>
              </a:ext>
            </a:extLst>
          </p:cNvPr>
          <p:cNvSpPr/>
          <p:nvPr/>
        </p:nvSpPr>
        <p:spPr>
          <a:xfrm>
            <a:off x="426720" y="2316480"/>
            <a:ext cx="31546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A106A38-027F-1B5F-7119-2F5C25E70934}"/>
              </a:ext>
            </a:extLst>
          </p:cNvPr>
          <p:cNvSpPr/>
          <p:nvPr/>
        </p:nvSpPr>
        <p:spPr>
          <a:xfrm>
            <a:off x="441960" y="3383280"/>
            <a:ext cx="31546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trội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A43B4410-4E97-AF28-0F04-8B0CDE3E2206}"/>
              </a:ext>
            </a:extLst>
          </p:cNvPr>
          <p:cNvSpPr/>
          <p:nvPr/>
        </p:nvSpPr>
        <p:spPr>
          <a:xfrm>
            <a:off x="426720" y="4439920"/>
            <a:ext cx="31546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5904FD86-DFE4-7ACD-90CA-AB264A0521BD}"/>
              </a:ext>
            </a:extLst>
          </p:cNvPr>
          <p:cNvSpPr/>
          <p:nvPr/>
        </p:nvSpPr>
        <p:spPr>
          <a:xfrm>
            <a:off x="4648200" y="2255520"/>
            <a:ext cx="398526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, </a:t>
            </a:r>
            <a:r>
              <a:rPr lang="en-US" sz="2800" dirty="0" err="1"/>
              <a:t>lí</a:t>
            </a:r>
            <a:r>
              <a:rPr lang="en-US" sz="2800" dirty="0"/>
              <a:t> do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446D18B-85DB-80DF-1BC4-40DDFCA33FA8}"/>
              </a:ext>
            </a:extLst>
          </p:cNvPr>
          <p:cNvSpPr/>
          <p:nvPr/>
        </p:nvSpPr>
        <p:spPr>
          <a:xfrm>
            <a:off x="4671060" y="3322320"/>
            <a:ext cx="383286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sót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endParaRPr lang="en-US" sz="2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C48F75C-7291-4C8C-2BC0-60F4814ACAC6}"/>
              </a:ext>
            </a:extLst>
          </p:cNvPr>
          <p:cNvSpPr/>
          <p:nvPr/>
        </p:nvSpPr>
        <p:spPr>
          <a:xfrm>
            <a:off x="4785360" y="4368800"/>
            <a:ext cx="36880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196741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234697" y="302601"/>
            <a:ext cx="2074163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26" y="5035676"/>
            <a:ext cx="1429274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502920" y="129032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tổ hoặc của lớp gửi thầy cô, em viết theo mẫu dưới đây: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CDFE85-D9DB-D33C-6879-2041CCB3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43" y="2692083"/>
            <a:ext cx="6086475" cy="3648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9253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234697" y="302601"/>
            <a:ext cx="2074163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26" y="5035676"/>
            <a:ext cx="1429274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502920" y="129032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chi đội gửi thầy cô Tổng phụ trách Đội, em viết theo mẫu dưới đây: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6E37E6-6899-B365-7980-113CF8ED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147" y="2232343"/>
            <a:ext cx="6107906" cy="4181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57006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/>
          <p:cNvGrpSpPr/>
          <p:nvPr/>
        </p:nvGrpSpPr>
        <p:grpSpPr>
          <a:xfrm>
            <a:off x="4434840" y="2581140"/>
            <a:ext cx="1951232" cy="3416320"/>
            <a:chOff x="6575164" y="2581140"/>
            <a:chExt cx="1104351" cy="3416320"/>
          </a:xfrm>
        </p:grpSpPr>
        <p:sp>
          <p:nvSpPr>
            <p:cNvPr id="8" name="圆角矩形 54">
              <a:extLst>
                <a:ext uri="{FF2B5EF4-FFF2-40B4-BE49-F238E27FC236}">
                  <a16:creationId xmlns="" xmlns:a16="http://schemas.microsoft.com/office/drawing/2014/main" id="{9188892B-B4DD-4F38-B0D7-E530DA8FC16E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solidFill>
              <a:srgbClr val="45A08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9" name="圆角矩形 55">
              <a:extLst>
                <a:ext uri="{FF2B5EF4-FFF2-40B4-BE49-F238E27FC236}">
                  <a16:creationId xmlns="" xmlns:a16="http://schemas.microsoft.com/office/drawing/2014/main" id="{FEB49B05-AD9E-4E30-BD20-69AFEBF16F6F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59ADC90D-CF5C-47FB-AD08-375F4AFA3774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="" xmlns:a16="http://schemas.microsoft.com/office/drawing/2014/main" id="{45CCE34B-F1B7-449C-A057-8579D57B42E5}"/>
                </a:ext>
              </a:extLst>
            </p:cNvPr>
            <p:cNvSpPr txBox="1"/>
            <p:nvPr/>
          </p:nvSpPr>
          <p:spPr>
            <a:xfrm rot="21420000">
              <a:off x="6630326" y="2581140"/>
              <a:ext cx="103346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 khi viết báo cáo, nên lập bảng thống kê và tổng hợp số liệu về các công việc đã làm.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3" name="组合 32"/>
          <p:cNvGrpSpPr/>
          <p:nvPr/>
        </p:nvGrpSpPr>
        <p:grpSpPr>
          <a:xfrm>
            <a:off x="849295" y="2114045"/>
            <a:ext cx="1995794" cy="4031873"/>
            <a:chOff x="1933968" y="2114045"/>
            <a:chExt cx="1119668" cy="4031873"/>
          </a:xfrm>
        </p:grpSpPr>
        <p:sp>
          <p:nvSpPr>
            <p:cNvPr id="20" name="圆角矩形 40">
              <a:extLst>
                <a:ext uri="{FF2B5EF4-FFF2-40B4-BE49-F238E27FC236}">
                  <a16:creationId xmlns="" xmlns:a16="http://schemas.microsoft.com/office/drawing/2014/main" id="{E0AAC85C-937D-47AD-9365-07E31D747E85}"/>
                </a:ext>
              </a:extLst>
            </p:cNvPr>
            <p:cNvSpPr/>
            <p:nvPr/>
          </p:nvSpPr>
          <p:spPr>
            <a:xfrm rot="21420000">
              <a:off x="1973636" y="2652529"/>
              <a:ext cx="1080000" cy="3119868"/>
            </a:xfrm>
            <a:prstGeom prst="roundRect">
              <a:avLst/>
            </a:prstGeom>
            <a:solidFill>
              <a:srgbClr val="982B1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1" name="圆角矩形 42">
              <a:extLst>
                <a:ext uri="{FF2B5EF4-FFF2-40B4-BE49-F238E27FC236}">
                  <a16:creationId xmlns="" xmlns:a16="http://schemas.microsoft.com/office/drawing/2014/main" id="{CFFFA6B1-0BD3-4AAF-8107-B47F4D97CFEB}"/>
                </a:ext>
              </a:extLst>
            </p:cNvPr>
            <p:cNvSpPr/>
            <p:nvPr/>
          </p:nvSpPr>
          <p:spPr>
            <a:xfrm rot="21444755">
              <a:off x="1933968" y="2627361"/>
              <a:ext cx="1104351" cy="316365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2" name="圆角矩形 43">
              <a:extLst>
                <a:ext uri="{FF2B5EF4-FFF2-40B4-BE49-F238E27FC236}">
                  <a16:creationId xmlns="" xmlns:a16="http://schemas.microsoft.com/office/drawing/2014/main" id="{6A669D62-1FF9-4F44-B905-4A46C74F0AC9}"/>
                </a:ext>
              </a:extLst>
            </p:cNvPr>
            <p:cNvSpPr/>
            <p:nvPr/>
          </p:nvSpPr>
          <p:spPr>
            <a:xfrm rot="21436152">
              <a:off x="2001571" y="2693585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DDF1E2DF-23C2-4435-B89A-B391A90B3552}"/>
                </a:ext>
              </a:extLst>
            </p:cNvPr>
            <p:cNvSpPr/>
            <p:nvPr/>
          </p:nvSpPr>
          <p:spPr>
            <a:xfrm>
              <a:off x="2271097" y="2664146"/>
              <a:ext cx="216000" cy="216000"/>
            </a:xfrm>
            <a:prstGeom prst="ellipse">
              <a:avLst/>
            </a:prstGeom>
            <a:solidFill>
              <a:srgbClr val="F5EDE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="" xmlns:a16="http://schemas.microsoft.com/office/drawing/2014/main" id="{D90F935F-3B84-4497-AB40-F1A5216FBC2E}"/>
                </a:ext>
              </a:extLst>
            </p:cNvPr>
            <p:cNvSpPr txBox="1"/>
            <p:nvPr/>
          </p:nvSpPr>
          <p:spPr>
            <a:xfrm rot="21420000">
              <a:off x="2012224" y="2114045"/>
              <a:ext cx="956021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29" name="任意多边形 66">
            <a:extLst>
              <a:ext uri="{FF2B5EF4-FFF2-40B4-BE49-F238E27FC236}">
                <a16:creationId xmlns="" xmlns:a16="http://schemas.microsoft.com/office/drawing/2014/main" id="{034DB4D5-09E6-47CA-82E9-35366BE4C27A}"/>
              </a:ext>
            </a:extLst>
          </p:cNvPr>
          <p:cNvSpPr/>
          <p:nvPr/>
        </p:nvSpPr>
        <p:spPr>
          <a:xfrm>
            <a:off x="5546580" y="2249954"/>
            <a:ext cx="1840388" cy="631187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  <a:gd name="connsiteX0" fmla="*/ 0 w 1723880"/>
              <a:gd name="connsiteY0" fmla="*/ 513114 h 513114"/>
              <a:gd name="connsiteX1" fmla="*/ 1034321 w 1723880"/>
              <a:gd name="connsiteY1" fmla="*/ 408183 h 513114"/>
              <a:gd name="connsiteX2" fmla="*/ 1723869 w 1723880"/>
              <a:gd name="connsiteY2" fmla="*/ 3448 h 513114"/>
              <a:gd name="connsiteX0" fmla="*/ 0 w 1723877"/>
              <a:gd name="connsiteY0" fmla="*/ 511809 h 654152"/>
              <a:gd name="connsiteX1" fmla="*/ 884419 w 1723877"/>
              <a:gd name="connsiteY1" fmla="*/ 646721 h 654152"/>
              <a:gd name="connsiteX2" fmla="*/ 1723869 w 1723877"/>
              <a:gd name="connsiteY2" fmla="*/ 2143 h 6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3877" h="654152">
                <a:moveTo>
                  <a:pt x="0" y="511809"/>
                </a:moveTo>
                <a:cubicBezTo>
                  <a:pt x="508416" y="50861"/>
                  <a:pt x="597108" y="731665"/>
                  <a:pt x="884419" y="646721"/>
                </a:cubicBezTo>
                <a:cubicBezTo>
                  <a:pt x="1171730" y="561777"/>
                  <a:pt x="1726367" y="-40329"/>
                  <a:pt x="1723869" y="2143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0" name="任意多边形 65">
            <a:extLst>
              <a:ext uri="{FF2B5EF4-FFF2-40B4-BE49-F238E27FC236}">
                <a16:creationId xmlns="" xmlns:a16="http://schemas.microsoft.com/office/drawing/2014/main" id="{77E4C0A4-03B4-477B-B970-DC36B944A8CF}"/>
              </a:ext>
            </a:extLst>
          </p:cNvPr>
          <p:cNvSpPr/>
          <p:nvPr/>
        </p:nvSpPr>
        <p:spPr>
          <a:xfrm>
            <a:off x="3655021" y="1958853"/>
            <a:ext cx="1882685" cy="876632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1" name="任意多边形 64">
            <a:extLst>
              <a:ext uri="{FF2B5EF4-FFF2-40B4-BE49-F238E27FC236}">
                <a16:creationId xmlns="" xmlns:a16="http://schemas.microsoft.com/office/drawing/2014/main" id="{52959F35-B88F-45B8-9A2C-0A32928855ED}"/>
              </a:ext>
            </a:extLst>
          </p:cNvPr>
          <p:cNvSpPr/>
          <p:nvPr/>
        </p:nvSpPr>
        <p:spPr>
          <a:xfrm>
            <a:off x="1449144" y="1876221"/>
            <a:ext cx="2215672" cy="9282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708912"/>
              <a:gd name="connsiteY0" fmla="*/ 1013432 h 1013432"/>
              <a:gd name="connsiteX1" fmla="*/ 1289154 w 1708912"/>
              <a:gd name="connsiteY1" fmla="*/ 9091 h 1013432"/>
              <a:gd name="connsiteX2" fmla="*/ 1708879 w 1708912"/>
              <a:gd name="connsiteY2" fmla="*/ 503766 h 10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912" h="1013432">
                <a:moveTo>
                  <a:pt x="0" y="1013432"/>
                </a:moveTo>
                <a:cubicBezTo>
                  <a:pt x="508416" y="552484"/>
                  <a:pt x="1004341" y="94035"/>
                  <a:pt x="1289154" y="9091"/>
                </a:cubicBezTo>
                <a:cubicBezTo>
                  <a:pt x="1573967" y="-75853"/>
                  <a:pt x="1711377" y="461294"/>
                  <a:pt x="1708879" y="50376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2" name="任意多边形 63">
            <a:extLst>
              <a:ext uri="{FF2B5EF4-FFF2-40B4-BE49-F238E27FC236}">
                <a16:creationId xmlns="" xmlns:a16="http://schemas.microsoft.com/office/drawing/2014/main" id="{9B87B025-2332-4112-9E24-DF3485F80865}"/>
              </a:ext>
            </a:extLst>
          </p:cNvPr>
          <p:cNvSpPr/>
          <p:nvPr/>
        </p:nvSpPr>
        <p:spPr>
          <a:xfrm>
            <a:off x="356205" y="2369678"/>
            <a:ext cx="1092939" cy="460532"/>
          </a:xfrm>
          <a:custGeom>
            <a:avLst/>
            <a:gdLst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1100308"/>
              <a:gd name="connsiteX1" fmla="*/ 1993691 w 1993691"/>
              <a:gd name="connsiteY1" fmla="*/ 974361 h 1100308"/>
              <a:gd name="connsiteX0" fmla="*/ 0 w 2413100"/>
              <a:gd name="connsiteY0" fmla="*/ 0 h 1100308"/>
              <a:gd name="connsiteX1" fmla="*/ 2413100 w 2413100"/>
              <a:gd name="connsiteY1" fmla="*/ 974361 h 110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100" h="1100308">
                <a:moveTo>
                  <a:pt x="0" y="0"/>
                </a:moveTo>
                <a:cubicBezTo>
                  <a:pt x="1079291" y="1833796"/>
                  <a:pt x="869114" y="774493"/>
                  <a:pt x="2413100" y="974361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BAEF032-9BA3-DCEC-71F1-E4F41205C065}"/>
              </a:ext>
            </a:extLst>
          </p:cNvPr>
          <p:cNvSpPr/>
          <p:nvPr/>
        </p:nvSpPr>
        <p:spPr>
          <a:xfrm>
            <a:off x="3818238" y="383059"/>
            <a:ext cx="1529149" cy="501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="" xmlns:a16="http://schemas.microsoft.com/office/drawing/2014/main" id="{2D056089-37D5-EB56-4B0D-433D337B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941" y="704235"/>
            <a:ext cx="4265743" cy="769441"/>
          </a:xfrm>
          <a:custGeom>
            <a:avLst/>
            <a:gdLst>
              <a:gd name="connsiteX0" fmla="*/ 0 w 5687657"/>
              <a:gd name="connsiteY0" fmla="*/ 0 h 769441"/>
              <a:gd name="connsiteX1" fmla="*/ 5687657 w 5687657"/>
              <a:gd name="connsiteY1" fmla="*/ 0 h 769441"/>
              <a:gd name="connsiteX2" fmla="*/ 5687657 w 5687657"/>
              <a:gd name="connsiteY2" fmla="*/ 769441 h 769441"/>
              <a:gd name="connsiteX3" fmla="*/ 0 w 5687657"/>
              <a:gd name="connsiteY3" fmla="*/ 769441 h 769441"/>
              <a:gd name="connsiteX4" fmla="*/ 0 w 5687657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657" h="769441" fill="none" extrusionOk="0">
                <a:moveTo>
                  <a:pt x="0" y="0"/>
                </a:moveTo>
                <a:cubicBezTo>
                  <a:pt x="1990371" y="34145"/>
                  <a:pt x="3679233" y="-125365"/>
                  <a:pt x="5687657" y="0"/>
                </a:cubicBezTo>
                <a:cubicBezTo>
                  <a:pt x="5724881" y="208819"/>
                  <a:pt x="5723832" y="534678"/>
                  <a:pt x="5687657" y="769441"/>
                </a:cubicBezTo>
                <a:cubicBezTo>
                  <a:pt x="4343788" y="704975"/>
                  <a:pt x="2554204" y="675215"/>
                  <a:pt x="0" y="769441"/>
                </a:cubicBezTo>
                <a:cubicBezTo>
                  <a:pt x="43983" y="407056"/>
                  <a:pt x="-44133" y="274431"/>
                  <a:pt x="0" y="0"/>
                </a:cubicBezTo>
                <a:close/>
              </a:path>
              <a:path w="5687657" h="769441" stroke="0" extrusionOk="0">
                <a:moveTo>
                  <a:pt x="0" y="0"/>
                </a:moveTo>
                <a:cubicBezTo>
                  <a:pt x="1977145" y="108135"/>
                  <a:pt x="3978534" y="-162209"/>
                  <a:pt x="5687657" y="0"/>
                </a:cubicBezTo>
                <a:cubicBezTo>
                  <a:pt x="5681568" y="281489"/>
                  <a:pt x="5698111" y="583097"/>
                  <a:pt x="5687657" y="769441"/>
                </a:cubicBezTo>
                <a:cubicBezTo>
                  <a:pt x="3558574" y="605181"/>
                  <a:pt x="1680277" y="704408"/>
                  <a:pt x="0" y="769441"/>
                </a:cubicBezTo>
                <a:cubicBezTo>
                  <a:pt x="36325" y="577120"/>
                  <a:pt x="-1786" y="33066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8311110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7E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oogle Shape;594;p29">
            <a:extLst>
              <a:ext uri="{FF2B5EF4-FFF2-40B4-BE49-F238E27FC236}">
                <a16:creationId xmlns="" xmlns:a16="http://schemas.microsoft.com/office/drawing/2014/main" id="{8C62CD76-487F-90B3-4B2A-DB29653FC214}"/>
              </a:ext>
            </a:extLst>
          </p:cNvPr>
          <p:cNvGrpSpPr/>
          <p:nvPr/>
        </p:nvGrpSpPr>
        <p:grpSpPr>
          <a:xfrm>
            <a:off x="7203545" y="2550879"/>
            <a:ext cx="2203485" cy="3672943"/>
            <a:chOff x="5557534" y="1433350"/>
            <a:chExt cx="2994459" cy="3302266"/>
          </a:xfrm>
        </p:grpSpPr>
        <p:sp>
          <p:nvSpPr>
            <p:cNvPr id="47" name="Google Shape;595;p29">
              <a:extLst>
                <a:ext uri="{FF2B5EF4-FFF2-40B4-BE49-F238E27FC236}">
                  <a16:creationId xmlns="" xmlns:a16="http://schemas.microsoft.com/office/drawing/2014/main" id="{B08EB5CB-E3E9-3C94-FD59-03CBE2B0A5B1}"/>
                </a:ext>
              </a:extLst>
            </p:cNvPr>
            <p:cNvSpPr/>
            <p:nvPr/>
          </p:nvSpPr>
          <p:spPr>
            <a:xfrm>
              <a:off x="5557534" y="1433350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5" name="Google Shape;596;p29">
              <a:extLst>
                <a:ext uri="{FF2B5EF4-FFF2-40B4-BE49-F238E27FC236}">
                  <a16:creationId xmlns="" xmlns:a16="http://schemas.microsoft.com/office/drawing/2014/main" id="{C157BE10-2A8E-209C-B0C3-CC03AD856207}"/>
                </a:ext>
              </a:extLst>
            </p:cNvPr>
            <p:cNvGrpSpPr/>
            <p:nvPr/>
          </p:nvGrpSpPr>
          <p:grpSpPr>
            <a:xfrm>
              <a:off x="6844016" y="2784249"/>
              <a:ext cx="1707978" cy="1951367"/>
              <a:chOff x="3972400" y="4524725"/>
              <a:chExt cx="219800" cy="251125"/>
            </a:xfrm>
          </p:grpSpPr>
          <p:sp>
            <p:nvSpPr>
              <p:cNvPr id="49" name="Google Shape;597;p29">
                <a:extLst>
                  <a:ext uri="{FF2B5EF4-FFF2-40B4-BE49-F238E27FC236}">
                    <a16:creationId xmlns="" xmlns:a16="http://schemas.microsoft.com/office/drawing/2014/main" id="{E80DDF0A-7EB1-8F9E-75B4-4E30012FF318}"/>
                  </a:ext>
                </a:extLst>
              </p:cNvPr>
              <p:cNvSpPr/>
              <p:nvPr/>
            </p:nvSpPr>
            <p:spPr>
              <a:xfrm>
                <a:off x="3972400" y="4524725"/>
                <a:ext cx="87250" cy="1013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055" extrusionOk="0">
                    <a:moveTo>
                      <a:pt x="738" y="0"/>
                    </a:moveTo>
                    <a:cubicBezTo>
                      <a:pt x="513" y="0"/>
                      <a:pt x="1" y="679"/>
                      <a:pt x="40" y="1850"/>
                    </a:cubicBezTo>
                    <a:cubicBezTo>
                      <a:pt x="103" y="3719"/>
                      <a:pt x="2355" y="4055"/>
                      <a:pt x="2355" y="4055"/>
                    </a:cubicBezTo>
                    <a:lnTo>
                      <a:pt x="3288" y="3422"/>
                    </a:lnTo>
                    <a:cubicBezTo>
                      <a:pt x="3483" y="2835"/>
                      <a:pt x="3490" y="1441"/>
                      <a:pt x="2367" y="1104"/>
                    </a:cubicBezTo>
                    <a:cubicBezTo>
                      <a:pt x="1484" y="840"/>
                      <a:pt x="740" y="754"/>
                      <a:pt x="829" y="282"/>
                    </a:cubicBezTo>
                    <a:cubicBezTo>
                      <a:pt x="865" y="91"/>
                      <a:pt x="821" y="0"/>
                      <a:pt x="738" y="0"/>
                    </a:cubicBezTo>
                    <a:close/>
                  </a:path>
                </a:pathLst>
              </a:custGeom>
              <a:solidFill>
                <a:srgbClr val="FC78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598;p29">
                <a:extLst>
                  <a:ext uri="{FF2B5EF4-FFF2-40B4-BE49-F238E27FC236}">
                    <a16:creationId xmlns="" xmlns:a16="http://schemas.microsoft.com/office/drawing/2014/main" id="{54BDB09D-B400-1389-3779-97C257D94760}"/>
                  </a:ext>
                </a:extLst>
              </p:cNvPr>
              <p:cNvSpPr/>
              <p:nvPr/>
            </p:nvSpPr>
            <p:spPr>
              <a:xfrm>
                <a:off x="4027850" y="4605125"/>
                <a:ext cx="164350" cy="170725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829" extrusionOk="0">
                    <a:moveTo>
                      <a:pt x="1126" y="0"/>
                    </a:moveTo>
                    <a:cubicBezTo>
                      <a:pt x="1125" y="0"/>
                      <a:pt x="1124" y="1"/>
                      <a:pt x="1123" y="1"/>
                    </a:cubicBezTo>
                    <a:cubicBezTo>
                      <a:pt x="924" y="17"/>
                      <a:pt x="76" y="618"/>
                      <a:pt x="38" y="820"/>
                    </a:cubicBezTo>
                    <a:cubicBezTo>
                      <a:pt x="1" y="1021"/>
                      <a:pt x="977" y="3119"/>
                      <a:pt x="2268" y="4428"/>
                    </a:cubicBezTo>
                    <a:cubicBezTo>
                      <a:pt x="3534" y="5712"/>
                      <a:pt x="5414" y="6829"/>
                      <a:pt x="6057" y="6829"/>
                    </a:cubicBezTo>
                    <a:cubicBezTo>
                      <a:pt x="6139" y="6829"/>
                      <a:pt x="6200" y="6811"/>
                      <a:pt x="6238" y="6772"/>
                    </a:cubicBezTo>
                    <a:cubicBezTo>
                      <a:pt x="6574" y="6434"/>
                      <a:pt x="5277" y="4054"/>
                      <a:pt x="3976" y="2577"/>
                    </a:cubicBezTo>
                    <a:cubicBezTo>
                      <a:pt x="2573" y="982"/>
                      <a:pt x="1288" y="0"/>
                      <a:pt x="1126" y="0"/>
                    </a:cubicBezTo>
                    <a:close/>
                  </a:path>
                </a:pathLst>
              </a:custGeom>
              <a:solidFill>
                <a:srgbClr val="6351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599;p29">
                <a:extLst>
                  <a:ext uri="{FF2B5EF4-FFF2-40B4-BE49-F238E27FC236}">
                    <a16:creationId xmlns="" xmlns:a16="http://schemas.microsoft.com/office/drawing/2014/main" id="{C76BBE69-5DA8-AE58-FD42-87D47032152C}"/>
                  </a:ext>
                </a:extLst>
              </p:cNvPr>
              <p:cNvSpPr/>
              <p:nvPr/>
            </p:nvSpPr>
            <p:spPr>
              <a:xfrm>
                <a:off x="4053425" y="4644400"/>
                <a:ext cx="586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04" extrusionOk="0">
                    <a:moveTo>
                      <a:pt x="2010" y="1"/>
                    </a:moveTo>
                    <a:cubicBezTo>
                      <a:pt x="1343" y="425"/>
                      <a:pt x="675" y="844"/>
                      <a:pt x="0" y="1253"/>
                    </a:cubicBezTo>
                    <a:cubicBezTo>
                      <a:pt x="117" y="1436"/>
                      <a:pt x="241" y="1620"/>
                      <a:pt x="371" y="1803"/>
                    </a:cubicBezTo>
                    <a:cubicBezTo>
                      <a:pt x="1033" y="1321"/>
                      <a:pt x="1689" y="833"/>
                      <a:pt x="2345" y="344"/>
                    </a:cubicBezTo>
                    <a:cubicBezTo>
                      <a:pt x="2232" y="226"/>
                      <a:pt x="2119" y="110"/>
                      <a:pt x="2010" y="1"/>
                    </a:cubicBezTo>
                    <a:close/>
                  </a:path>
                </a:pathLst>
              </a:custGeom>
              <a:solidFill>
                <a:srgbClr val="FFEA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" name="Google Shape;614;p29">
            <a:extLst>
              <a:ext uri="{FF2B5EF4-FFF2-40B4-BE49-F238E27FC236}">
                <a16:creationId xmlns="" xmlns:a16="http://schemas.microsoft.com/office/drawing/2014/main" id="{BA341002-C992-6237-7DBC-242E2399EB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5842" y="2592256"/>
            <a:ext cx="1329201" cy="2156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1851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65" y="3731742"/>
            <a:ext cx="2344694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3679224" y="395416"/>
            <a:ext cx="1788641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=""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2663089" y="0"/>
            <a:ext cx="4158842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2890864" y="207457"/>
            <a:ext cx="38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组合 26">
            <a:extLst>
              <a:ext uri="{FF2B5EF4-FFF2-40B4-BE49-F238E27FC236}">
                <a16:creationId xmlns=""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104900" y="1032196"/>
            <a:ext cx="8039100" cy="2117404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=""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=""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41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6" name="组合 25">
            <a:extLst>
              <a:ext uri="{FF2B5EF4-FFF2-40B4-BE49-F238E27FC236}">
                <a16:creationId xmlns=""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145163" y="3098801"/>
            <a:ext cx="8489091" cy="2388423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=""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=""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22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D12046-28E1-7B7F-12DF-FCB98E42B927}"/>
              </a:ext>
            </a:extLst>
          </p:cNvPr>
          <p:cNvSpPr txBox="1"/>
          <p:nvPr/>
        </p:nvSpPr>
        <p:spPr>
          <a:xfrm>
            <a:off x="411480" y="650241"/>
            <a:ext cx="108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grpSp>
        <p:nvGrpSpPr>
          <p:cNvPr id="9" name="组合 26">
            <a:extLst>
              <a:ext uri="{FF2B5EF4-FFF2-40B4-BE49-F238E27FC236}">
                <a16:creationId xmlns="" xmlns:a16="http://schemas.microsoft.com/office/drawing/2014/main" id="{8E35F631-D752-8A9D-3A9F-0B8EB814D02A}"/>
              </a:ext>
            </a:extLst>
          </p:cNvPr>
          <p:cNvGrpSpPr/>
          <p:nvPr/>
        </p:nvGrpSpPr>
        <p:grpSpPr>
          <a:xfrm>
            <a:off x="1866900" y="4907280"/>
            <a:ext cx="8039100" cy="1950720"/>
            <a:chOff x="613391" y="3437823"/>
            <a:chExt cx="5869296" cy="1902470"/>
          </a:xfrm>
        </p:grpSpPr>
        <p:pic>
          <p:nvPicPr>
            <p:cNvPr id="4" name="图片 11">
              <a:extLst>
                <a:ext uri="{FF2B5EF4-FFF2-40B4-BE49-F238E27FC236}">
                  <a16:creationId xmlns="" xmlns:a16="http://schemas.microsoft.com/office/drawing/2014/main" id="{4D69ADA4-1D8D-94F5-C0B2-4A2A9F552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="" xmlns:a16="http://schemas.microsoft.com/office/drawing/2014/main" id="{9899300B-9A95-9ACE-945D-BD31D07BD93F}"/>
                </a:ext>
              </a:extLst>
            </p:cNvPr>
            <p:cNvSpPr txBox="1"/>
            <p:nvPr/>
          </p:nvSpPr>
          <p:spPr>
            <a:xfrm>
              <a:off x="1377163" y="3798418"/>
              <a:ext cx="4070259" cy="1530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 biểu, số liệu có được trình bày rõ ràng, sạch dẹp hay không?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10" name="组合 25">
            <a:extLst>
              <a:ext uri="{FF2B5EF4-FFF2-40B4-BE49-F238E27FC236}">
                <a16:creationId xmlns="" xmlns:a16="http://schemas.microsoft.com/office/drawing/2014/main" id="{6FC03709-C624-4E64-9F89-7EE6CF8F2A5A}"/>
              </a:ext>
            </a:extLst>
          </p:cNvPr>
          <p:cNvGrpSpPr/>
          <p:nvPr/>
        </p:nvGrpSpPr>
        <p:grpSpPr>
          <a:xfrm>
            <a:off x="1907163" y="6807201"/>
            <a:ext cx="8489091" cy="2388423"/>
            <a:chOff x="6244928" y="3346515"/>
            <a:chExt cx="5869296" cy="2118949"/>
          </a:xfrm>
        </p:grpSpPr>
        <p:pic>
          <p:nvPicPr>
            <p:cNvPr id="7" name="图片 16">
              <a:extLst>
                <a:ext uri="{FF2B5EF4-FFF2-40B4-BE49-F238E27FC236}">
                  <a16:creationId xmlns="" xmlns:a16="http://schemas.microsoft.com/office/drawing/2014/main" id="{528F9B6A-89AD-8C8B-0D48-7030AAF90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8" name="文本框 21">
              <a:extLst>
                <a:ext uri="{FF2B5EF4-FFF2-40B4-BE49-F238E27FC236}">
                  <a16:creationId xmlns="" xmlns:a16="http://schemas.microsoft.com/office/drawing/2014/main" id="{B67BE80E-FA23-F31A-4975-3DE241C6B119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22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6811951" y="-506248"/>
            <a:ext cx="2152650" cy="34774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DD62142-1B72-41B2-908A-3CA6B6EF9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54"/>
            <a:ext cx="9155939" cy="68669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E4BFFCF-2EAB-47FE-BB15-FEF18B0210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334569" y="-8955"/>
            <a:ext cx="1912445" cy="246242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2A5E1603-D41E-466E-BFCA-ED1AB70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-665756" y="1069887"/>
            <a:ext cx="2152650" cy="34774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2612493-5B66-4617-9C8D-FE9E20B3EE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582" b="18913"/>
          <a:stretch/>
        </p:blipFill>
        <p:spPr>
          <a:xfrm>
            <a:off x="4453479" y="3273545"/>
            <a:ext cx="4341932" cy="3560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FA131-186B-3583-758C-03B2C65B6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79" y="453630"/>
            <a:ext cx="7324618" cy="3078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8219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343</Words>
  <Application>Microsoft Office PowerPoint</Application>
  <PresentationFormat>On-screen Show (4:3)</PresentationFormat>
  <Paragraphs>30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BC</dc:creator>
  <cp:lastModifiedBy>BC</cp:lastModifiedBy>
  <cp:revision>1</cp:revision>
  <dcterms:created xsi:type="dcterms:W3CDTF">2025-05-05T11:50:29Z</dcterms:created>
  <dcterms:modified xsi:type="dcterms:W3CDTF">2025-05-05T11:55:50Z</dcterms:modified>
</cp:coreProperties>
</file>