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27"/>
  </p:notesMasterIdLst>
  <p:sldIdLst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582FE-B9D8-472E-BD57-747EE448A8F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FB761-BB7E-48E1-9161-D8F4D330C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15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235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015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DAD-BAD2-4FE4-AB31-E1479B2CC5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875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Có</a:t>
            </a:r>
            <a:r>
              <a:rPr lang="en-GB" baseline="0" dirty="0"/>
              <a:t> </a:t>
            </a:r>
            <a:r>
              <a:rPr lang="en-GB" baseline="0" dirty="0" err="1"/>
              <a:t>thể</a:t>
            </a:r>
            <a:r>
              <a:rPr lang="en-GB" baseline="0" dirty="0"/>
              <a:t> </a:t>
            </a:r>
            <a:r>
              <a:rPr lang="en-GB" baseline="0" dirty="0" err="1"/>
              <a:t>cho</a:t>
            </a:r>
            <a:r>
              <a:rPr lang="en-GB" baseline="0" dirty="0"/>
              <a:t> </a:t>
            </a:r>
            <a:r>
              <a:rPr lang="en-GB" baseline="0" dirty="0" err="1"/>
              <a:t>học</a:t>
            </a:r>
            <a:r>
              <a:rPr lang="en-GB" baseline="0" dirty="0"/>
              <a:t> </a:t>
            </a:r>
            <a:r>
              <a:rPr lang="en-GB" baseline="0" dirty="0" err="1"/>
              <a:t>sinh</a:t>
            </a:r>
            <a:r>
              <a:rPr lang="en-GB" baseline="0" dirty="0"/>
              <a:t> </a:t>
            </a:r>
            <a:r>
              <a:rPr lang="en-GB" baseline="0" dirty="0" err="1"/>
              <a:t>hoạt</a:t>
            </a:r>
            <a:r>
              <a:rPr lang="en-GB" baseline="0" dirty="0"/>
              <a:t> </a:t>
            </a:r>
            <a:r>
              <a:rPr lang="en-GB" baseline="0" dirty="0" err="1"/>
              <a:t>động</a:t>
            </a:r>
            <a:r>
              <a:rPr lang="en-GB" baseline="0" dirty="0"/>
              <a:t> </a:t>
            </a:r>
            <a:r>
              <a:rPr lang="en-GB" baseline="0" dirty="0" err="1"/>
              <a:t>theo</a:t>
            </a:r>
            <a:r>
              <a:rPr lang="en-GB" baseline="0" dirty="0"/>
              <a:t> </a:t>
            </a:r>
            <a:r>
              <a:rPr lang="en-GB" baseline="0" dirty="0" err="1"/>
              <a:t>cặp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trình</a:t>
            </a:r>
            <a:r>
              <a:rPr lang="en-GB" baseline="0" dirty="0"/>
              <a:t> </a:t>
            </a:r>
            <a:r>
              <a:rPr lang="en-GB" baseline="0" dirty="0" err="1"/>
              <a:t>bày</a:t>
            </a:r>
            <a:r>
              <a:rPr lang="en-GB" baseline="0" dirty="0"/>
              <a:t> </a:t>
            </a:r>
            <a:r>
              <a:rPr lang="en-GB" baseline="0" dirty="0" err="1"/>
              <a:t>trước</a:t>
            </a:r>
            <a:r>
              <a:rPr lang="en-GB" baseline="0" dirty="0"/>
              <a:t> </a:t>
            </a:r>
            <a:r>
              <a:rPr lang="en-GB" baseline="0" dirty="0" err="1"/>
              <a:t>lớp</a:t>
            </a:r>
            <a:r>
              <a:rPr lang="en-GB" baseline="0" dirty="0"/>
              <a:t>, </a:t>
            </a:r>
            <a:r>
              <a:rPr lang="en-GB" baseline="0" dirty="0" err="1"/>
              <a:t>hoặc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r>
              <a:rPr lang="en-GB" baseline="0" dirty="0"/>
              <a:t>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r>
              <a:rPr lang="en-GB" baseline="0" dirty="0"/>
              <a:t> </a:t>
            </a:r>
            <a:r>
              <a:rPr lang="en-GB" baseline="0" dirty="0" err="1"/>
              <a:t>phóng</a:t>
            </a:r>
            <a:r>
              <a:rPr lang="en-GB" baseline="0" dirty="0"/>
              <a:t> </a:t>
            </a:r>
            <a:r>
              <a:rPr lang="en-GB" baseline="0" dirty="0" err="1"/>
              <a:t>viên</a:t>
            </a:r>
            <a:r>
              <a:rPr lang="en-GB" baseline="0" dirty="0"/>
              <a:t>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DAD-BAD2-4FE4-AB31-E1479B2CC5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476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DAD-BAD2-4FE4-AB31-E1479B2CC5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086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DAD-BAD2-4FE4-AB31-E1479B2CC5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074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237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780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khung</a:t>
            </a:r>
            <a:r>
              <a:rPr lang="en-GB" baseline="0" dirty="0"/>
              <a:t> </a:t>
            </a:r>
            <a:r>
              <a:rPr lang="en-GB" baseline="0" dirty="0" err="1"/>
              <a:t>chữ</a:t>
            </a:r>
            <a:r>
              <a:rPr lang="en-GB" baseline="0" dirty="0"/>
              <a:t> </a:t>
            </a:r>
            <a:r>
              <a:rPr lang="en-GB" baseline="0" dirty="0" err="1"/>
              <a:t>đọc</a:t>
            </a:r>
            <a:r>
              <a:rPr lang="en-GB" baseline="0" dirty="0"/>
              <a:t> </a:t>
            </a:r>
            <a:r>
              <a:rPr lang="en-GB" baseline="0" dirty="0" err="1"/>
              <a:t>mẫu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mở</a:t>
            </a:r>
            <a:r>
              <a:rPr lang="en-GB" baseline="0" dirty="0"/>
              <a:t> file </a:t>
            </a:r>
            <a:r>
              <a:rPr lang="en-GB" baseline="0" dirty="0" err="1"/>
              <a:t>đọc</a:t>
            </a:r>
            <a:r>
              <a:rPr lang="en-GB" baseline="0" dirty="0"/>
              <a:t> </a:t>
            </a:r>
            <a:r>
              <a:rPr lang="en-GB" baseline="0" dirty="0" err="1"/>
              <a:t>mẫu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DAD-BAD2-4FE4-AB31-E1479B2CC5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572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DAD-BAD2-4FE4-AB31-E1479B2CC5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463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DAD-BAD2-4FE4-AB31-E1479B2CC5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751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DAD-BAD2-4FE4-AB31-E1479B2CC5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436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468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857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67DAD-BAD2-4FE4-AB31-E1479B2CC5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969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6A6B0-EF9E-4480-886C-F2A6356A9B8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B377D2-5966-491C-AEB3-1BD3D25692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09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" y="6488668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0821114" y="6488668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419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458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643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786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562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961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106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7088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090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957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6A6B0-EF9E-4480-886C-F2A6356A9B8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B377D2-5966-491C-AEB3-1BD3D256924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787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821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04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641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2E9E1-D97D-4C90-BB96-FA1ED58B786F}" type="datetime1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90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459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186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630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5" y="-835855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13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Tư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Bùi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9996145" y="12749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01414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2" name="Google Shape;8;p1"/>
          <p:cNvSpPr txBox="1">
            <a:spLocks/>
          </p:cNvSpPr>
          <p:nvPr userDrawn="1"/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9453251" y="-972425"/>
            <a:ext cx="2914996" cy="97242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By:Tư Bùi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400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6.wdp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9.xml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jpeg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1"/>
          <p:cNvSpPr/>
          <p:nvPr/>
        </p:nvSpPr>
        <p:spPr>
          <a:xfrm>
            <a:off x="2057399" y="1453266"/>
            <a:ext cx="9973491" cy="3178887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>
              <a:alpha val="71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5B9BD5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999" l="98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840" y="3756263"/>
            <a:ext cx="3320661" cy="2635927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3008443" y="2233000"/>
            <a:ext cx="87209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UTM Showcard" panose="02040603050506020204" pitchFamily="18" charset="0"/>
              </a:rPr>
              <a:t>BÀI</a:t>
            </a:r>
            <a:r>
              <a:rPr kumimoji="0" lang="en-GB" sz="4400" b="0" i="0" u="none" strike="noStrike" kern="1200" cap="none" spc="0" normalizeH="0" noProof="0" dirty="0" smtClean="0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UTM Showcard" panose="02040603050506020204" pitchFamily="18" charset="0"/>
              </a:rPr>
              <a:t> 11: </a:t>
            </a:r>
            <a:r>
              <a:rPr kumimoji="0" lang="en-GB" sz="4400" b="0" i="0" u="none" strike="noStrike" kern="1200" cap="none" spc="0" normalizeH="0" baseline="0" noProof="0" dirty="0" smtClean="0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UTM Showcard" panose="02040603050506020204" pitchFamily="18" charset="0"/>
              </a:rPr>
              <a:t>CÁI </a:t>
            </a:r>
            <a:r>
              <a:rPr kumimoji="0" lang="en-GB" sz="44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UTM Showcard" panose="02040603050506020204" pitchFamily="18" charset="0"/>
              </a:rPr>
              <a:t>TRỐNG TRƯỜNG </a:t>
            </a:r>
            <a:r>
              <a:rPr kumimoji="0" lang="en-GB" sz="4400" b="0" i="0" u="none" strike="noStrike" kern="1200" cap="none" spc="0" normalizeH="0" baseline="0" noProof="0" dirty="0" smtClean="0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blipFill>
                  <a:blip r:embed="rId4"/>
                  <a:stretch>
                    <a:fillRect/>
                  </a:stretch>
                </a:blipFill>
                <a:effectLst/>
                <a:uLnTx/>
                <a:uFillTx/>
                <a:latin typeface="UTM Showcard" panose="02040603050506020204" pitchFamily="18" charset="0"/>
              </a:rPr>
              <a:t>EM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dirty="0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blipFill>
                  <a:blip r:embed="rId4"/>
                  <a:stretch>
                    <a:fillRect/>
                  </a:stretch>
                </a:blipFill>
                <a:latin typeface="UTM Showcard" panose="02040603050506020204" pitchFamily="18" charset="0"/>
              </a:rPr>
              <a:t> </a:t>
            </a:r>
            <a:r>
              <a:rPr lang="en-GB" sz="4400" dirty="0" smtClean="0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blipFill>
                  <a:blip r:embed="rId4"/>
                  <a:stretch>
                    <a:fillRect/>
                  </a:stretch>
                </a:blipFill>
                <a:latin typeface="UTM Showcard" panose="02040603050506020204" pitchFamily="18" charset="0"/>
              </a:rPr>
              <a:t>                 </a:t>
            </a:r>
            <a:r>
              <a:rPr lang="en-GB" sz="4400" dirty="0" smtClean="0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latin typeface="UTM Showcard" panose="02040603050506020204" pitchFamily="18" charset="0"/>
              </a:rPr>
              <a:t>(</a:t>
            </a:r>
            <a:r>
              <a:rPr lang="en-GB" sz="4400" dirty="0" err="1" smtClean="0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latin typeface="UTM Showcard" panose="02040603050506020204" pitchFamily="18" charset="0"/>
              </a:rPr>
              <a:t>Tiết</a:t>
            </a:r>
            <a:r>
              <a:rPr lang="en-GB" sz="4400" dirty="0" smtClean="0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latin typeface="UTM Showcard" panose="02040603050506020204" pitchFamily="18" charset="0"/>
              </a:rPr>
              <a:t> </a:t>
            </a:r>
            <a:r>
              <a:rPr lang="en-GB" sz="4400" dirty="0" smtClean="0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latin typeface="UTM Showcard" panose="02040603050506020204" pitchFamily="18" charset="0"/>
              </a:rPr>
              <a:t>1 </a:t>
            </a:r>
            <a:r>
              <a:rPr lang="en-GB" sz="4400" dirty="0" smtClean="0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latin typeface="UTM Showcard" panose="02040603050506020204" pitchFamily="18" charset="0"/>
              </a:rPr>
              <a:t>+ </a:t>
            </a:r>
            <a:r>
              <a:rPr lang="en-GB" sz="4400" dirty="0" smtClean="0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latin typeface="UTM Showcard" panose="02040603050506020204" pitchFamily="18" charset="0"/>
              </a:rPr>
              <a:t>2</a:t>
            </a:r>
            <a:r>
              <a:rPr lang="en-GB" sz="4400" dirty="0" smtClean="0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latin typeface="UTM Showcard" panose="02040603050506020204" pitchFamily="18" charset="0"/>
              </a:rPr>
              <a:t>)</a:t>
            </a:r>
            <a:endParaRPr kumimoji="0" lang="en-GB" sz="44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  <a:prstDash val="solid"/>
              </a:ln>
              <a:effectLst/>
              <a:uLnTx/>
              <a:uFillTx/>
              <a:latin typeface="UTM Showcard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470262" y="1771574"/>
            <a:ext cx="3649854" cy="2192767"/>
            <a:chOff x="-791229" y="2589443"/>
            <a:chExt cx="3671716" cy="167495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0" r="100000">
                          <a14:foregroundMark x1="11094" y1="66719" x2="17344" y2="80000"/>
                          <a14:foregroundMark x1="89844" y1="23281" x2="82031" y2="32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91229" y="2589443"/>
              <a:ext cx="3520043" cy="16749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-375874" y="3180067"/>
              <a:ext cx="3256361" cy="493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kashi" panose="02040603050506020204" pitchFamily="18" charset="0"/>
                  <a:ea typeface="+mn-ea"/>
                  <a:cs typeface="#9Slide03 Cousine Bold" panose="02070709020205020404" pitchFamily="49" charset="0"/>
                </a:rPr>
                <a:t>TIẾNG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kashi" panose="02040603050506020204" pitchFamily="18" charset="0"/>
                  <a:ea typeface="+mn-ea"/>
                  <a:cs typeface="#9Slide03 Cousine Bold" panose="02070709020205020404" pitchFamily="49" charset="0"/>
                </a:rPr>
                <a:t> VIỆT 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kashi" panose="02040603050506020204" pitchFamily="18" charset="0"/>
                <a:ea typeface="+mn-ea"/>
                <a:cs typeface="#9Slide03 Cousine Bold" panose="02070709020205020404" pitchFamily="49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300" l="0" r="100000">
                        <a14:foregroundMark x1="71200" y1="53600" x2="79700" y2="72900"/>
                        <a14:foregroundMark x1="86800" y1="71500" x2="83400" y2="74600"/>
                        <a14:foregroundMark x1="81400" y1="72900" x2="73450" y2="77150"/>
                        <a14:backgroundMark x1="37150" y1="47100" x2="23250" y2="86800"/>
                        <a14:backgroundMark x1="32050" y1="60700" x2="40850" y2="81150"/>
                        <a14:backgroundMark x1="35450" y1="59300" x2="43950" y2="7205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995" y="1920240"/>
            <a:ext cx="3936274" cy="48123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1440" y="0"/>
            <a:ext cx="2451509" cy="12186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6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36972" y="111174"/>
            <a:ext cx="7970960" cy="9474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78777" y="5031800"/>
            <a:ext cx="6723768" cy="1826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2A2</a:t>
            </a:r>
          </a:p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GVCN: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45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2" grpId="0" animBg="1"/>
      <p:bldP spid="12" grpId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4"/>
          <p:cNvSpPr/>
          <p:nvPr/>
        </p:nvSpPr>
        <p:spPr>
          <a:xfrm>
            <a:off x="134154" y="328696"/>
            <a:ext cx="2452550" cy="114409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23515 w 43256"/>
              <a:gd name="connsiteY14" fmla="*/ 38056 h 40633"/>
              <a:gd name="connsiteX15" fmla="*/ 16516 w 43256"/>
              <a:gd name="connsiteY15" fmla="*/ 39125 h 40633"/>
              <a:gd name="connsiteX16" fmla="*/ 5840 w 43256"/>
              <a:gd name="connsiteY16" fmla="*/ 35331 h 40633"/>
              <a:gd name="connsiteX17" fmla="*/ 1146 w 43256"/>
              <a:gd name="connsiteY17" fmla="*/ 31109 h 40633"/>
              <a:gd name="connsiteX18" fmla="*/ 2149 w 43256"/>
              <a:gd name="connsiteY18" fmla="*/ 25410 h 40633"/>
              <a:gd name="connsiteX19" fmla="*/ 31 w 43256"/>
              <a:gd name="connsiteY19" fmla="*/ 19563 h 40633"/>
              <a:gd name="connsiteX20" fmla="*/ 3899 w 43256"/>
              <a:gd name="connsiteY20" fmla="*/ 14366 h 40633"/>
              <a:gd name="connsiteX21" fmla="*/ 3936 w 43256"/>
              <a:gd name="connsiteY21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16514 w 43256"/>
              <a:gd name="connsiteY4" fmla="*/ 38949 h 40633"/>
              <a:gd name="connsiteX5" fmla="*/ 15846 w 43256"/>
              <a:gd name="connsiteY5" fmla="*/ 37209 h 40633"/>
              <a:gd name="connsiteX6" fmla="*/ 28863 w 43256"/>
              <a:gd name="connsiteY6" fmla="*/ 34610 h 40633"/>
              <a:gd name="connsiteX7" fmla="*/ 28596 w 43256"/>
              <a:gd name="connsiteY7" fmla="*/ 36519 h 40633"/>
              <a:gd name="connsiteX8" fmla="*/ 34165 w 43256"/>
              <a:gd name="connsiteY8" fmla="*/ 22813 h 40633"/>
              <a:gd name="connsiteX9" fmla="*/ 37416 w 43256"/>
              <a:gd name="connsiteY9" fmla="*/ 29949 h 40633"/>
              <a:gd name="connsiteX10" fmla="*/ 41834 w 43256"/>
              <a:gd name="connsiteY10" fmla="*/ 15213 h 40633"/>
              <a:gd name="connsiteX11" fmla="*/ 40386 w 43256"/>
              <a:gd name="connsiteY11" fmla="*/ 17889 h 40633"/>
              <a:gd name="connsiteX12" fmla="*/ 38360 w 43256"/>
              <a:gd name="connsiteY12" fmla="*/ 5285 h 40633"/>
              <a:gd name="connsiteX13" fmla="*/ 38436 w 43256"/>
              <a:gd name="connsiteY13" fmla="*/ 6549 h 40633"/>
              <a:gd name="connsiteX14" fmla="*/ 29114 w 43256"/>
              <a:gd name="connsiteY14" fmla="*/ 3811 h 40633"/>
              <a:gd name="connsiteX15" fmla="*/ 29856 w 43256"/>
              <a:gd name="connsiteY15" fmla="*/ 2199 h 40633"/>
              <a:gd name="connsiteX16" fmla="*/ 22177 w 43256"/>
              <a:gd name="connsiteY16" fmla="*/ 4579 h 40633"/>
              <a:gd name="connsiteX17" fmla="*/ 22536 w 43256"/>
              <a:gd name="connsiteY17" fmla="*/ 3189 h 40633"/>
              <a:gd name="connsiteX18" fmla="*/ 14036 w 43256"/>
              <a:gd name="connsiteY18" fmla="*/ 5051 h 40633"/>
              <a:gd name="connsiteX19" fmla="*/ 15336 w 43256"/>
              <a:gd name="connsiteY19" fmla="*/ 6399 h 40633"/>
              <a:gd name="connsiteX20" fmla="*/ 4163 w 43256"/>
              <a:gd name="connsiteY20" fmla="*/ 15648 h 40633"/>
              <a:gd name="connsiteX21" fmla="*/ 3936 w 43256"/>
              <a:gd name="connsiteY21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5847" y="37293"/>
                  <a:pt x="23515" y="38056"/>
                </a:cubicBezTo>
                <a:cubicBezTo>
                  <a:pt x="20767" y="38955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190500">
                <a:solidFill>
                  <a:srgbClr val="C3E0FF"/>
                </a:solidFill>
              </a:ln>
              <a:solidFill>
                <a:prstClr val="white"/>
              </a:solidFill>
              <a:effectLst/>
              <a:uLnTx/>
              <a:uFillTx/>
              <a:latin typeface="UTM Cancel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21284" y="423688"/>
            <a:ext cx="1478290" cy="954107"/>
            <a:chOff x="493706" y="3062980"/>
            <a:chExt cx="1478290" cy="954107"/>
          </a:xfrm>
        </p:grpSpPr>
        <p:sp>
          <p:nvSpPr>
            <p:cNvPr id="6" name="Rectangle 5"/>
            <p:cNvSpPr/>
            <p:nvPr/>
          </p:nvSpPr>
          <p:spPr>
            <a:xfrm>
              <a:off x="493706" y="3062980"/>
              <a:ext cx="1478290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Giả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nghĩa từ</a:t>
              </a:r>
              <a:endParaRPr kumimoji="0" lang="en-US" sz="2800" b="1" i="0" u="none" strike="noStrike" kern="1200" cap="none" spc="0" normalizeH="0" baseline="0" noProof="0" dirty="0">
                <a:ln w="190500">
                  <a:solidFill>
                    <a:srgbClr val="FFE3AB"/>
                  </a:solidFill>
                </a:ln>
                <a:solidFill>
                  <a:srgbClr val="FFE3AB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93706" y="3062980"/>
              <a:ext cx="1478289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Giải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nghĩa từ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4493516" y="2735828"/>
            <a:ext cx="6834884" cy="907215"/>
          </a:xfrm>
          <a:custGeom>
            <a:avLst/>
            <a:gdLst>
              <a:gd name="connsiteX0" fmla="*/ 0 w 9268853"/>
              <a:gd name="connsiteY0" fmla="*/ 164422 h 986511"/>
              <a:gd name="connsiteX1" fmla="*/ 164422 w 9268853"/>
              <a:gd name="connsiteY1" fmla="*/ 0 h 986511"/>
              <a:gd name="connsiteX2" fmla="*/ 9104431 w 9268853"/>
              <a:gd name="connsiteY2" fmla="*/ 0 h 986511"/>
              <a:gd name="connsiteX3" fmla="*/ 9268853 w 9268853"/>
              <a:gd name="connsiteY3" fmla="*/ 164422 h 986511"/>
              <a:gd name="connsiteX4" fmla="*/ 9268853 w 9268853"/>
              <a:gd name="connsiteY4" fmla="*/ 822089 h 986511"/>
              <a:gd name="connsiteX5" fmla="*/ 9104431 w 9268853"/>
              <a:gd name="connsiteY5" fmla="*/ 986511 h 986511"/>
              <a:gd name="connsiteX6" fmla="*/ 164422 w 9268853"/>
              <a:gd name="connsiteY6" fmla="*/ 986511 h 986511"/>
              <a:gd name="connsiteX7" fmla="*/ 0 w 9268853"/>
              <a:gd name="connsiteY7" fmla="*/ 822089 h 986511"/>
              <a:gd name="connsiteX8" fmla="*/ 0 w 9268853"/>
              <a:gd name="connsiteY8" fmla="*/ 164422 h 986511"/>
              <a:gd name="connsiteX0" fmla="*/ 0 w 9268853"/>
              <a:gd name="connsiteY0" fmla="*/ 164422 h 986511"/>
              <a:gd name="connsiteX1" fmla="*/ 314548 w 9268853"/>
              <a:gd name="connsiteY1" fmla="*/ 81887 h 986511"/>
              <a:gd name="connsiteX2" fmla="*/ 9104431 w 9268853"/>
              <a:gd name="connsiteY2" fmla="*/ 0 h 986511"/>
              <a:gd name="connsiteX3" fmla="*/ 9268853 w 9268853"/>
              <a:gd name="connsiteY3" fmla="*/ 164422 h 986511"/>
              <a:gd name="connsiteX4" fmla="*/ 9268853 w 9268853"/>
              <a:gd name="connsiteY4" fmla="*/ 822089 h 986511"/>
              <a:gd name="connsiteX5" fmla="*/ 9104431 w 9268853"/>
              <a:gd name="connsiteY5" fmla="*/ 986511 h 986511"/>
              <a:gd name="connsiteX6" fmla="*/ 164422 w 9268853"/>
              <a:gd name="connsiteY6" fmla="*/ 986511 h 986511"/>
              <a:gd name="connsiteX7" fmla="*/ 0 w 9268853"/>
              <a:gd name="connsiteY7" fmla="*/ 822089 h 986511"/>
              <a:gd name="connsiteX8" fmla="*/ 0 w 9268853"/>
              <a:gd name="connsiteY8" fmla="*/ 164422 h 986511"/>
              <a:gd name="connsiteX0" fmla="*/ 0 w 9268853"/>
              <a:gd name="connsiteY0" fmla="*/ 170805 h 992894"/>
              <a:gd name="connsiteX1" fmla="*/ 314548 w 9268853"/>
              <a:gd name="connsiteY1" fmla="*/ 88270 h 992894"/>
              <a:gd name="connsiteX2" fmla="*/ 1464106 w 9268853"/>
              <a:gd name="connsiteY2" fmla="*/ 0 h 992894"/>
              <a:gd name="connsiteX3" fmla="*/ 9104431 w 9268853"/>
              <a:gd name="connsiteY3" fmla="*/ 6383 h 992894"/>
              <a:gd name="connsiteX4" fmla="*/ 9268853 w 9268853"/>
              <a:gd name="connsiteY4" fmla="*/ 170805 h 992894"/>
              <a:gd name="connsiteX5" fmla="*/ 9268853 w 9268853"/>
              <a:gd name="connsiteY5" fmla="*/ 828472 h 992894"/>
              <a:gd name="connsiteX6" fmla="*/ 9104431 w 9268853"/>
              <a:gd name="connsiteY6" fmla="*/ 992894 h 992894"/>
              <a:gd name="connsiteX7" fmla="*/ 164422 w 9268853"/>
              <a:gd name="connsiteY7" fmla="*/ 992894 h 992894"/>
              <a:gd name="connsiteX8" fmla="*/ 0 w 9268853"/>
              <a:gd name="connsiteY8" fmla="*/ 828472 h 992894"/>
              <a:gd name="connsiteX9" fmla="*/ 0 w 9268853"/>
              <a:gd name="connsiteY9" fmla="*/ 170805 h 992894"/>
              <a:gd name="connsiteX0" fmla="*/ 0 w 9268853"/>
              <a:gd name="connsiteY0" fmla="*/ 170805 h 992894"/>
              <a:gd name="connsiteX1" fmla="*/ 314548 w 9268853"/>
              <a:gd name="connsiteY1" fmla="*/ 88270 h 992894"/>
              <a:gd name="connsiteX2" fmla="*/ 1464106 w 9268853"/>
              <a:gd name="connsiteY2" fmla="*/ 0 h 992894"/>
              <a:gd name="connsiteX3" fmla="*/ 6923210 w 9268853"/>
              <a:gd name="connsiteY3" fmla="*/ 109182 h 992894"/>
              <a:gd name="connsiteX4" fmla="*/ 9104431 w 9268853"/>
              <a:gd name="connsiteY4" fmla="*/ 6383 h 992894"/>
              <a:gd name="connsiteX5" fmla="*/ 9268853 w 9268853"/>
              <a:gd name="connsiteY5" fmla="*/ 170805 h 992894"/>
              <a:gd name="connsiteX6" fmla="*/ 9268853 w 9268853"/>
              <a:gd name="connsiteY6" fmla="*/ 828472 h 992894"/>
              <a:gd name="connsiteX7" fmla="*/ 9104431 w 9268853"/>
              <a:gd name="connsiteY7" fmla="*/ 992894 h 992894"/>
              <a:gd name="connsiteX8" fmla="*/ 164422 w 9268853"/>
              <a:gd name="connsiteY8" fmla="*/ 992894 h 992894"/>
              <a:gd name="connsiteX9" fmla="*/ 0 w 9268853"/>
              <a:gd name="connsiteY9" fmla="*/ 828472 h 992894"/>
              <a:gd name="connsiteX10" fmla="*/ 0 w 9268853"/>
              <a:gd name="connsiteY10" fmla="*/ 170805 h 992894"/>
              <a:gd name="connsiteX0" fmla="*/ 0 w 9366160"/>
              <a:gd name="connsiteY0" fmla="*/ 170805 h 992894"/>
              <a:gd name="connsiteX1" fmla="*/ 314548 w 9366160"/>
              <a:gd name="connsiteY1" fmla="*/ 88270 h 992894"/>
              <a:gd name="connsiteX2" fmla="*/ 1464106 w 9366160"/>
              <a:gd name="connsiteY2" fmla="*/ 0 h 992894"/>
              <a:gd name="connsiteX3" fmla="*/ 6923210 w 9366160"/>
              <a:gd name="connsiteY3" fmla="*/ 109182 h 992894"/>
              <a:gd name="connsiteX4" fmla="*/ 9104431 w 9366160"/>
              <a:gd name="connsiteY4" fmla="*/ 6383 h 992894"/>
              <a:gd name="connsiteX5" fmla="*/ 9268853 w 9366160"/>
              <a:gd name="connsiteY5" fmla="*/ 170805 h 992894"/>
              <a:gd name="connsiteX6" fmla="*/ 9366160 w 9366160"/>
              <a:gd name="connsiteY6" fmla="*/ 518615 h 992894"/>
              <a:gd name="connsiteX7" fmla="*/ 9268853 w 9366160"/>
              <a:gd name="connsiteY7" fmla="*/ 828472 h 992894"/>
              <a:gd name="connsiteX8" fmla="*/ 9104431 w 9366160"/>
              <a:gd name="connsiteY8" fmla="*/ 992894 h 992894"/>
              <a:gd name="connsiteX9" fmla="*/ 164422 w 9366160"/>
              <a:gd name="connsiteY9" fmla="*/ 992894 h 992894"/>
              <a:gd name="connsiteX10" fmla="*/ 0 w 9366160"/>
              <a:gd name="connsiteY10" fmla="*/ 828472 h 992894"/>
              <a:gd name="connsiteX11" fmla="*/ 0 w 9366160"/>
              <a:gd name="connsiteY11" fmla="*/ 170805 h 992894"/>
              <a:gd name="connsiteX0" fmla="*/ 0 w 9366160"/>
              <a:gd name="connsiteY0" fmla="*/ 170805 h 1009934"/>
              <a:gd name="connsiteX1" fmla="*/ 314548 w 9366160"/>
              <a:gd name="connsiteY1" fmla="*/ 88270 h 1009934"/>
              <a:gd name="connsiteX2" fmla="*/ 1464106 w 9366160"/>
              <a:gd name="connsiteY2" fmla="*/ 0 h 1009934"/>
              <a:gd name="connsiteX3" fmla="*/ 6923210 w 9366160"/>
              <a:gd name="connsiteY3" fmla="*/ 109182 h 1009934"/>
              <a:gd name="connsiteX4" fmla="*/ 9104431 w 9366160"/>
              <a:gd name="connsiteY4" fmla="*/ 6383 h 1009934"/>
              <a:gd name="connsiteX5" fmla="*/ 9268853 w 9366160"/>
              <a:gd name="connsiteY5" fmla="*/ 170805 h 1009934"/>
              <a:gd name="connsiteX6" fmla="*/ 9366160 w 9366160"/>
              <a:gd name="connsiteY6" fmla="*/ 518615 h 1009934"/>
              <a:gd name="connsiteX7" fmla="*/ 9268853 w 9366160"/>
              <a:gd name="connsiteY7" fmla="*/ 828472 h 1009934"/>
              <a:gd name="connsiteX8" fmla="*/ 9104431 w 9366160"/>
              <a:gd name="connsiteY8" fmla="*/ 992894 h 1009934"/>
              <a:gd name="connsiteX9" fmla="*/ 4985227 w 9366160"/>
              <a:gd name="connsiteY9" fmla="*/ 1009934 h 1009934"/>
              <a:gd name="connsiteX10" fmla="*/ 164422 w 9366160"/>
              <a:gd name="connsiteY10" fmla="*/ 992894 h 1009934"/>
              <a:gd name="connsiteX11" fmla="*/ 0 w 9366160"/>
              <a:gd name="connsiteY11" fmla="*/ 828472 h 1009934"/>
              <a:gd name="connsiteX12" fmla="*/ 0 w 9366160"/>
              <a:gd name="connsiteY12" fmla="*/ 170805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66160" h="1009934">
                <a:moveTo>
                  <a:pt x="0" y="170805"/>
                </a:moveTo>
                <a:cubicBezTo>
                  <a:pt x="0" y="79997"/>
                  <a:pt x="223740" y="88270"/>
                  <a:pt x="314548" y="88270"/>
                </a:cubicBezTo>
                <a:cubicBezTo>
                  <a:pt x="697734" y="86142"/>
                  <a:pt x="1080920" y="2128"/>
                  <a:pt x="1464106" y="0"/>
                </a:cubicBezTo>
                <a:cubicBezTo>
                  <a:pt x="3270160" y="0"/>
                  <a:pt x="5117156" y="109182"/>
                  <a:pt x="6923210" y="109182"/>
                </a:cubicBezTo>
                <a:lnTo>
                  <a:pt x="9104431" y="6383"/>
                </a:lnTo>
                <a:cubicBezTo>
                  <a:pt x="9195239" y="6383"/>
                  <a:pt x="9268853" y="79997"/>
                  <a:pt x="9268853" y="170805"/>
                </a:cubicBezTo>
                <a:cubicBezTo>
                  <a:pt x="9278542" y="273094"/>
                  <a:pt x="9356471" y="416326"/>
                  <a:pt x="9366160" y="518615"/>
                </a:cubicBezTo>
                <a:lnTo>
                  <a:pt x="9268853" y="828472"/>
                </a:lnTo>
                <a:cubicBezTo>
                  <a:pt x="9268853" y="919280"/>
                  <a:pt x="9195239" y="992894"/>
                  <a:pt x="9104431" y="992894"/>
                </a:cubicBezTo>
                <a:lnTo>
                  <a:pt x="4985227" y="1009934"/>
                </a:lnTo>
                <a:lnTo>
                  <a:pt x="164422" y="992894"/>
                </a:lnTo>
                <a:cubicBezTo>
                  <a:pt x="73614" y="992894"/>
                  <a:pt x="0" y="919280"/>
                  <a:pt x="0" y="828472"/>
                </a:cubicBezTo>
                <a:lnTo>
                  <a:pt x="0" y="170805"/>
                </a:lnTo>
                <a:close/>
              </a:path>
            </a:pathLst>
          </a:custGeom>
          <a:ln w="22225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Nghĩ đi nghĩ lại kĩ càng.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图片 47109" descr="1-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440" y="1143000"/>
            <a:ext cx="4237443" cy="36007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/>
          <p:cNvSpPr txBox="1"/>
          <p:nvPr/>
        </p:nvSpPr>
        <p:spPr>
          <a:xfrm rot="21224533">
            <a:off x="1561159" y="2124253"/>
            <a:ext cx="24257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Ngẫm nghĩ: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54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14751" y="933071"/>
            <a:ext cx="10339099" cy="5839204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5B9BD5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4" descr="5b874a3b623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7447" y="4617605"/>
            <a:ext cx="3344037" cy="236156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D20D4B1-CA16-A37E-7DBF-F4393D762468}"/>
              </a:ext>
            </a:extLst>
          </p:cNvPr>
          <p:cNvGrpSpPr/>
          <p:nvPr/>
        </p:nvGrpSpPr>
        <p:grpSpPr>
          <a:xfrm>
            <a:off x="3280496" y="44966"/>
            <a:ext cx="6234364" cy="861774"/>
            <a:chOff x="3280496" y="44966"/>
            <a:chExt cx="6234364" cy="861774"/>
          </a:xfrm>
        </p:grpSpPr>
        <p:sp>
          <p:nvSpPr>
            <p:cNvPr id="112" name="Trapezoid 9"/>
            <p:cNvSpPr/>
            <p:nvPr/>
          </p:nvSpPr>
          <p:spPr>
            <a:xfrm>
              <a:off x="3280496" y="93408"/>
              <a:ext cx="6210300" cy="754571"/>
            </a:xfrm>
            <a:custGeom>
              <a:avLst/>
              <a:gdLst>
                <a:gd name="connsiteX0" fmla="*/ 0 w 6210300"/>
                <a:gd name="connsiteY0" fmla="*/ 514350 h 514350"/>
                <a:gd name="connsiteX1" fmla="*/ 280989 w 6210300"/>
                <a:gd name="connsiteY1" fmla="*/ 0 h 514350"/>
                <a:gd name="connsiteX2" fmla="*/ 5929311 w 6210300"/>
                <a:gd name="connsiteY2" fmla="*/ 0 h 514350"/>
                <a:gd name="connsiteX3" fmla="*/ 6210300 w 6210300"/>
                <a:gd name="connsiteY3" fmla="*/ 514350 h 514350"/>
                <a:gd name="connsiteX4" fmla="*/ 0 w 6210300"/>
                <a:gd name="connsiteY4" fmla="*/ 514350 h 514350"/>
                <a:gd name="connsiteX0" fmla="*/ 0 w 6210300"/>
                <a:gd name="connsiteY0" fmla="*/ 514350 h 514350"/>
                <a:gd name="connsiteX1" fmla="*/ 166689 w 6210300"/>
                <a:gd name="connsiteY1" fmla="*/ 57150 h 514350"/>
                <a:gd name="connsiteX2" fmla="*/ 5929311 w 6210300"/>
                <a:gd name="connsiteY2" fmla="*/ 0 h 514350"/>
                <a:gd name="connsiteX3" fmla="*/ 6210300 w 6210300"/>
                <a:gd name="connsiteY3" fmla="*/ 514350 h 514350"/>
                <a:gd name="connsiteX4" fmla="*/ 0 w 6210300"/>
                <a:gd name="connsiteY4" fmla="*/ 514350 h 514350"/>
                <a:gd name="connsiteX0" fmla="*/ 0 w 6210300"/>
                <a:gd name="connsiteY0" fmla="*/ 495300 h 495300"/>
                <a:gd name="connsiteX1" fmla="*/ 166689 w 6210300"/>
                <a:gd name="connsiteY1" fmla="*/ 38100 h 495300"/>
                <a:gd name="connsiteX2" fmla="*/ 6062661 w 6210300"/>
                <a:gd name="connsiteY2" fmla="*/ 0 h 495300"/>
                <a:gd name="connsiteX3" fmla="*/ 6210300 w 6210300"/>
                <a:gd name="connsiteY3" fmla="*/ 495300 h 495300"/>
                <a:gd name="connsiteX4" fmla="*/ 0 w 6210300"/>
                <a:gd name="connsiteY4" fmla="*/ 49530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0300" h="495300">
                  <a:moveTo>
                    <a:pt x="0" y="495300"/>
                  </a:moveTo>
                  <a:lnTo>
                    <a:pt x="166689" y="38100"/>
                  </a:lnTo>
                  <a:lnTo>
                    <a:pt x="6062661" y="0"/>
                  </a:lnTo>
                  <a:lnTo>
                    <a:pt x="6210300" y="495300"/>
                  </a:lnTo>
                  <a:lnTo>
                    <a:pt x="0" y="495300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 w="190500">
                  <a:solidFill>
                    <a:srgbClr val="ED7D31">
                      <a:lumMod val="20000"/>
                      <a:lumOff val="80000"/>
                    </a:srgbClr>
                  </a:solidFill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F Salome" panose="02000503040000020003" pitchFamily="50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4" name="Text Box 3"/>
            <p:cNvSpPr txBox="1"/>
            <p:nvPr/>
          </p:nvSpPr>
          <p:spPr>
            <a:xfrm>
              <a:off x="3416969" y="44966"/>
              <a:ext cx="609789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50" normalizeH="0" baseline="0" noProof="0" dirty="0" err="1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Cái</a:t>
              </a:r>
              <a:r>
                <a:rPr kumimoji="0" lang="en-US" sz="5000" b="1" i="0" u="none" strike="noStrike" kern="1200" cap="none" spc="50" normalizeH="0" baseline="0" noProof="0" dirty="0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50" normalizeH="0" baseline="0" noProof="0" dirty="0" err="1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trống</a:t>
              </a:r>
              <a:r>
                <a:rPr kumimoji="0" lang="en-US" sz="5000" b="1" i="0" u="none" strike="noStrike" kern="1200" cap="none" spc="50" normalizeH="0" baseline="0" noProof="0" dirty="0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50" normalizeH="0" baseline="0" noProof="0" dirty="0" err="1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trường</a:t>
              </a:r>
              <a:r>
                <a:rPr kumimoji="0" lang="en-US" sz="5000" b="1" i="0" u="none" strike="noStrike" kern="1200" cap="none" spc="50" normalizeH="0" baseline="0" noProof="0" dirty="0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50" normalizeH="0" baseline="0" noProof="0" dirty="0" err="1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endParaRPr kumimoji="0" lang="en-US" sz="50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5" name="Content Placeholder 1"/>
          <p:cNvSpPr>
            <a:spLocks noGrp="1"/>
          </p:cNvSpPr>
          <p:nvPr>
            <p:ph sz="half" idx="1"/>
          </p:nvPr>
        </p:nvSpPr>
        <p:spPr>
          <a:xfrm>
            <a:off x="1809924" y="1325047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1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1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1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1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6" name="Content Placeholder 1"/>
          <p:cNvSpPr/>
          <p:nvPr/>
        </p:nvSpPr>
        <p:spPr>
          <a:xfrm>
            <a:off x="6595284" y="1325682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</a:t>
            </a:r>
            <a:endParaRPr kumimoji="0" lang="en-US" sz="1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Nghiêng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endParaRPr kumimoji="0" lang="en-US" sz="1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1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Kìa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endParaRPr kumimoji="0" lang="en-US" sz="1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endParaRPr kumimoji="0" lang="en-US" sz="1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0708" y="5912404"/>
            <a:ext cx="2322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(Thanh Hào)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999" l="98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826" y="4488172"/>
            <a:ext cx="2994548" cy="237706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196928" y="0"/>
            <a:ext cx="2942447" cy="1293091"/>
            <a:chOff x="-1" y="0"/>
            <a:chExt cx="2942447" cy="1293091"/>
          </a:xfrm>
        </p:grpSpPr>
        <p:sp>
          <p:nvSpPr>
            <p:cNvPr id="14" name="Cloud 13"/>
            <p:cNvSpPr/>
            <p:nvPr/>
          </p:nvSpPr>
          <p:spPr>
            <a:xfrm>
              <a:off x="-1" y="0"/>
              <a:ext cx="2942447" cy="1293091"/>
            </a:xfrm>
            <a:prstGeom prst="cloud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3200" b="1" i="0" u="none" strike="noStrike" kern="1200" cap="none" spc="0" normalizeH="0" baseline="0" noProof="0" dirty="0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toàn</a:t>
              </a:r>
              <a:r>
                <a:rPr kumimoji="0" lang="en-US" sz="3200" b="1" i="0" u="none" strike="noStrike" kern="1200" cap="none" spc="0" normalizeH="0" baseline="0" noProof="0" dirty="0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bài</a:t>
              </a:r>
              <a:endParaRPr kumimoji="0" lang="en-US" sz="3200" b="1" i="0" u="none" strike="noStrike" kern="1200" cap="none" spc="0" normalizeH="0" baseline="0" noProof="0" dirty="0">
                <a:ln w="190500">
                  <a:solidFill>
                    <a:srgbClr val="FFE3AB"/>
                  </a:solidFill>
                </a:ln>
                <a:solidFill>
                  <a:srgbClr val="FFE3AB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70865" y="79135"/>
              <a:ext cx="1784463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toàn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bài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868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build="p"/>
      <p:bldP spid="115" grpId="1" build="p"/>
      <p:bldP spid="116" grpId="0"/>
      <p:bldP spid="116" grpId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3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24" y="-495191"/>
            <a:ext cx="8457320" cy="7186596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926906" y="2201356"/>
            <a:ext cx="5705588" cy="3069234"/>
            <a:chOff x="1926906" y="2201356"/>
            <a:chExt cx="5705588" cy="3069234"/>
          </a:xfrm>
        </p:grpSpPr>
        <p:sp>
          <p:nvSpPr>
            <p:cNvPr id="2" name="TextBox 1"/>
            <p:cNvSpPr txBox="1"/>
            <p:nvPr/>
          </p:nvSpPr>
          <p:spPr>
            <a:xfrm rot="21341674">
              <a:off x="1952150" y="2201356"/>
              <a:ext cx="568034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0" i="0" u="none" strike="noStrike" kern="1200" cap="none" spc="0" normalizeH="0" baseline="0" noProof="0" dirty="0">
                  <a:ln w="254000">
                    <a:solidFill>
                      <a:srgbClr val="CCFF99"/>
                    </a:solidFill>
                  </a:ln>
                  <a:solidFill>
                    <a:srgbClr val="CCFF99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TRẢ LỜI</a:t>
              </a:r>
              <a:r>
                <a:rPr kumimoji="0" lang="en-GB" sz="9600" b="0" i="0" u="none" strike="noStrike" kern="1200" cap="none" spc="0" normalizeH="0" baseline="0" noProof="0" dirty="0">
                  <a:ln w="254000"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9600" b="0" i="0" u="none" strike="noStrike" kern="1200" cap="none" spc="0" normalizeH="0" baseline="0" noProof="0" dirty="0">
                  <a:ln w="2540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CÂU HỎI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21341674">
              <a:off x="1926906" y="2223602"/>
              <a:ext cx="568034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 w="19050">
                    <a:solidFill>
                      <a:srgbClr val="008000"/>
                    </a:solidFill>
                    <a:prstDash val="solid"/>
                  </a:ln>
                  <a:solidFill>
                    <a:srgbClr val="008000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TRẢ LỜI</a:t>
              </a:r>
              <a:r>
                <a:rPr kumimoji="0" lang="en-GB" sz="9600" b="1" i="0" u="none" strike="noStrike" kern="1200" cap="none" spc="0" normalizeH="0" baseline="0" noProof="0" dirty="0">
                  <a:ln w="19050">
                    <a:solidFill>
                      <a:srgbClr val="009900"/>
                    </a:solidFill>
                    <a:prstDash val="solid"/>
                  </a:ln>
                  <a:solidFill>
                    <a:srgbClr val="009900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9600" b="1" i="0" u="none" strike="noStrike" kern="1200" cap="none" spc="0" normalizeH="0" baseline="0" noProof="0" dirty="0">
                  <a:ln w="9525">
                    <a:solidFill>
                      <a:srgbClr val="ED7D31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CÂU HỎI</a:t>
              </a:r>
            </a:p>
          </p:txBody>
        </p:sp>
      </p:grpSp>
      <p:pic>
        <p:nvPicPr>
          <p:cNvPr id="9" name="图片 46087" descr="1-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8756" y="4311706"/>
            <a:ext cx="2375607" cy="26657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48133" descr="1-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8340" y="-44053"/>
            <a:ext cx="3962400" cy="3621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9220" descr="21"/>
          <p:cNvPicPr>
            <a:picLocks noChangeAspect="1"/>
          </p:cNvPicPr>
          <p:nvPr/>
        </p:nvPicPr>
        <p:blipFill rotWithShape="1">
          <a:blip r:embed="rId8"/>
          <a:srcRect l="15135" t="23865" r="61624" b="16686"/>
          <a:stretch/>
        </p:blipFill>
        <p:spPr>
          <a:xfrm>
            <a:off x="-14656" y="3200402"/>
            <a:ext cx="2152737" cy="3685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2579" y="4150496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46085" descr="1-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99488" flipH="1">
            <a:off x="933923" y="24726"/>
            <a:ext cx="3711213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Google Shape;293;p1"/>
          <p:cNvSpPr/>
          <p:nvPr/>
        </p:nvSpPr>
        <p:spPr>
          <a:xfrm rot="20699631">
            <a:off x="7058901" y="1016849"/>
            <a:ext cx="1005910" cy="9650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92;p1"/>
          <p:cNvSpPr/>
          <p:nvPr/>
        </p:nvSpPr>
        <p:spPr>
          <a:xfrm rot="20945815">
            <a:off x="7232587" y="1186934"/>
            <a:ext cx="600750" cy="642482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030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/>
          <p:cNvSpPr/>
          <p:nvPr/>
        </p:nvSpPr>
        <p:spPr>
          <a:xfrm>
            <a:off x="291548" y="1215352"/>
            <a:ext cx="11763112" cy="5357922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5B9BD5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457331" y="1213108"/>
            <a:ext cx="3031561" cy="2812265"/>
            <a:chOff x="4381500" y="1566952"/>
            <a:chExt cx="3429000" cy="357654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25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500" y="1714500"/>
              <a:ext cx="3429000" cy="3429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605517" y="1566952"/>
              <a:ext cx="1037228" cy="2213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VF Salome" panose="02000503040000020003" pitchFamily="50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6" name="Cloud 4"/>
          <p:cNvSpPr/>
          <p:nvPr/>
        </p:nvSpPr>
        <p:spPr>
          <a:xfrm>
            <a:off x="0" y="2"/>
            <a:ext cx="2452550" cy="114409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23515 w 43256"/>
              <a:gd name="connsiteY14" fmla="*/ 38056 h 40633"/>
              <a:gd name="connsiteX15" fmla="*/ 16516 w 43256"/>
              <a:gd name="connsiteY15" fmla="*/ 39125 h 40633"/>
              <a:gd name="connsiteX16" fmla="*/ 5840 w 43256"/>
              <a:gd name="connsiteY16" fmla="*/ 35331 h 40633"/>
              <a:gd name="connsiteX17" fmla="*/ 1146 w 43256"/>
              <a:gd name="connsiteY17" fmla="*/ 31109 h 40633"/>
              <a:gd name="connsiteX18" fmla="*/ 2149 w 43256"/>
              <a:gd name="connsiteY18" fmla="*/ 25410 h 40633"/>
              <a:gd name="connsiteX19" fmla="*/ 31 w 43256"/>
              <a:gd name="connsiteY19" fmla="*/ 19563 h 40633"/>
              <a:gd name="connsiteX20" fmla="*/ 3899 w 43256"/>
              <a:gd name="connsiteY20" fmla="*/ 14366 h 40633"/>
              <a:gd name="connsiteX21" fmla="*/ 3936 w 43256"/>
              <a:gd name="connsiteY21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16514 w 43256"/>
              <a:gd name="connsiteY4" fmla="*/ 38949 h 40633"/>
              <a:gd name="connsiteX5" fmla="*/ 15846 w 43256"/>
              <a:gd name="connsiteY5" fmla="*/ 37209 h 40633"/>
              <a:gd name="connsiteX6" fmla="*/ 28863 w 43256"/>
              <a:gd name="connsiteY6" fmla="*/ 34610 h 40633"/>
              <a:gd name="connsiteX7" fmla="*/ 28596 w 43256"/>
              <a:gd name="connsiteY7" fmla="*/ 36519 h 40633"/>
              <a:gd name="connsiteX8" fmla="*/ 34165 w 43256"/>
              <a:gd name="connsiteY8" fmla="*/ 22813 h 40633"/>
              <a:gd name="connsiteX9" fmla="*/ 37416 w 43256"/>
              <a:gd name="connsiteY9" fmla="*/ 29949 h 40633"/>
              <a:gd name="connsiteX10" fmla="*/ 41834 w 43256"/>
              <a:gd name="connsiteY10" fmla="*/ 15213 h 40633"/>
              <a:gd name="connsiteX11" fmla="*/ 40386 w 43256"/>
              <a:gd name="connsiteY11" fmla="*/ 17889 h 40633"/>
              <a:gd name="connsiteX12" fmla="*/ 38360 w 43256"/>
              <a:gd name="connsiteY12" fmla="*/ 5285 h 40633"/>
              <a:gd name="connsiteX13" fmla="*/ 38436 w 43256"/>
              <a:gd name="connsiteY13" fmla="*/ 6549 h 40633"/>
              <a:gd name="connsiteX14" fmla="*/ 29114 w 43256"/>
              <a:gd name="connsiteY14" fmla="*/ 3811 h 40633"/>
              <a:gd name="connsiteX15" fmla="*/ 29856 w 43256"/>
              <a:gd name="connsiteY15" fmla="*/ 2199 h 40633"/>
              <a:gd name="connsiteX16" fmla="*/ 22177 w 43256"/>
              <a:gd name="connsiteY16" fmla="*/ 4579 h 40633"/>
              <a:gd name="connsiteX17" fmla="*/ 22536 w 43256"/>
              <a:gd name="connsiteY17" fmla="*/ 3189 h 40633"/>
              <a:gd name="connsiteX18" fmla="*/ 14036 w 43256"/>
              <a:gd name="connsiteY18" fmla="*/ 5051 h 40633"/>
              <a:gd name="connsiteX19" fmla="*/ 15336 w 43256"/>
              <a:gd name="connsiteY19" fmla="*/ 6399 h 40633"/>
              <a:gd name="connsiteX20" fmla="*/ 4163 w 43256"/>
              <a:gd name="connsiteY20" fmla="*/ 15648 h 40633"/>
              <a:gd name="connsiteX21" fmla="*/ 3936 w 43256"/>
              <a:gd name="connsiteY21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5847" y="37293"/>
                  <a:pt x="23515" y="38056"/>
                </a:cubicBezTo>
                <a:cubicBezTo>
                  <a:pt x="20767" y="38955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190500">
                <a:solidFill>
                  <a:srgbClr val="C3E0FF"/>
                </a:solidFill>
              </a:ln>
              <a:solidFill>
                <a:prstClr val="white"/>
              </a:solidFill>
              <a:effectLst/>
              <a:uLnTx/>
              <a:uFillTx/>
              <a:latin typeface="UTM Cancel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20183" y="109959"/>
            <a:ext cx="1300357" cy="959982"/>
            <a:chOff x="582674" y="2746669"/>
            <a:chExt cx="1300357" cy="959982"/>
          </a:xfrm>
        </p:grpSpPr>
        <p:sp>
          <p:nvSpPr>
            <p:cNvPr id="21" name="Rectangle 20"/>
            <p:cNvSpPr/>
            <p:nvPr/>
          </p:nvSpPr>
          <p:spPr>
            <a:xfrm>
              <a:off x="582674" y="2752544"/>
              <a:ext cx="1300357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lời</a:t>
              </a:r>
              <a:endParaRPr kumimoji="0" lang="en-US" sz="2800" b="1" i="0" u="none" strike="noStrike" kern="1200" cap="none" spc="0" normalizeH="0" baseline="0" noProof="0" dirty="0">
                <a:ln w="190500">
                  <a:solidFill>
                    <a:srgbClr val="FFE3AB"/>
                  </a:solidFill>
                </a:ln>
                <a:solidFill>
                  <a:srgbClr val="FFE3AB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hỏi</a:t>
              </a:r>
              <a:endParaRPr kumimoji="0" lang="en-US" sz="2800" b="1" i="0" u="none" strike="noStrike" kern="1200" cap="none" spc="0" normalizeH="0" baseline="0" noProof="0" dirty="0">
                <a:ln w="190500">
                  <a:solidFill>
                    <a:srgbClr val="FFE3AB"/>
                  </a:solidFill>
                </a:ln>
                <a:solidFill>
                  <a:srgbClr val="FFE3AB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88391" y="2746669"/>
              <a:ext cx="1260281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lời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hỏi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17" name="TextBox 116"/>
          <p:cNvSpPr txBox="1"/>
          <p:nvPr/>
        </p:nvSpPr>
        <p:spPr>
          <a:xfrm>
            <a:off x="1825351" y="1231828"/>
            <a:ext cx="95160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1.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kể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vi-VN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hè?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CC3399"/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48" b="89739" l="9955" r="788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59787" y="3238044"/>
            <a:ext cx="4681183" cy="4321863"/>
          </a:xfrm>
          <a:prstGeom prst="rect">
            <a:avLst/>
          </a:prstGeom>
        </p:spPr>
      </p:pic>
      <p:grpSp>
        <p:nvGrpSpPr>
          <p:cNvPr id="119" name="Group 118"/>
          <p:cNvGrpSpPr/>
          <p:nvPr/>
        </p:nvGrpSpPr>
        <p:grpSpPr>
          <a:xfrm>
            <a:off x="1033150" y="2619241"/>
            <a:ext cx="9212929" cy="4321863"/>
            <a:chOff x="2818555" y="3346782"/>
            <a:chExt cx="6637292" cy="3190485"/>
          </a:xfrm>
        </p:grpSpPr>
        <p:sp>
          <p:nvSpPr>
            <p:cNvPr id="3" name="Cloud 2"/>
            <p:cNvSpPr/>
            <p:nvPr/>
          </p:nvSpPr>
          <p:spPr>
            <a:xfrm>
              <a:off x="2818555" y="3346782"/>
              <a:ext cx="6637292" cy="3190485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6744 w 43256"/>
                <a:gd name="connsiteY8" fmla="*/ 3002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6744" y="30023"/>
                  </a:moveTo>
                  <a:cubicBezTo>
                    <a:pt x="38748" y="31351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chemeClr val="bg1">
                <a:alpha val="94000"/>
              </a:schemeClr>
            </a:solidFill>
            <a:ln w="22225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457859" y="3670562"/>
              <a:ext cx="5239654" cy="27946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黑荔枝体简" panose="00020600040101010101" pitchFamily="18" charset="-122"/>
                  <a:cs typeface="Times New Roman" panose="02020603050405020304" pitchFamily="18" charset="0"/>
                </a:rPr>
                <a:t>Cảm</a:t>
              </a: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黑荔枝体简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黑荔枝体简" panose="00020600040101010101" pitchFamily="18" charset="-122"/>
                  <a:cs typeface="Times New Roman" panose="02020603050405020304" pitchFamily="18" charset="0"/>
                </a:rPr>
                <a:t>xúc</a:t>
              </a: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黑荔枝体简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黑荔枝体简" panose="00020600040101010101" pitchFamily="18" charset="-122"/>
                  <a:cs typeface="Times New Roman" panose="02020603050405020304" pitchFamily="18" charset="0"/>
                </a:rPr>
                <a:t>của</a:t>
              </a: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黑荔枝体简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黑荔枝体简" panose="00020600040101010101" pitchFamily="18" charset="-122"/>
                  <a:cs typeface="Times New Roman" panose="02020603050405020304" pitchFamily="18" charset="0"/>
                </a:rPr>
                <a:t>trống</a:t>
              </a: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黑荔枝体简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黑荔枝体简" panose="00020600040101010101" pitchFamily="18" charset="-122"/>
                  <a:cs typeface="Times New Roman" panose="02020603050405020304" pitchFamily="18" charset="0"/>
                </a:rPr>
                <a:t>trường</a:t>
              </a: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黑荔枝体简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黑荔枝体简" panose="00020600040101010101" pitchFamily="18" charset="-122"/>
                  <a:cs typeface="Times New Roman" panose="02020603050405020304" pitchFamily="18" charset="0"/>
                </a:rPr>
                <a:t>khi</a:t>
              </a: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黑荔枝体简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黑荔枝体简" panose="00020600040101010101" pitchFamily="18" charset="-122"/>
                  <a:cs typeface="Times New Roman" panose="02020603050405020304" pitchFamily="18" charset="0"/>
                </a:rPr>
                <a:t>các</a:t>
              </a: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黑荔枝体简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黑荔枝体简" panose="00020600040101010101" pitchFamily="18" charset="-122"/>
                  <a:cs typeface="Times New Roman" panose="02020603050405020304" pitchFamily="18" charset="0"/>
                </a:rPr>
                <a:t>bạn</a:t>
              </a: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黑荔枝体简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黑荔枝体简" panose="00020600040101010101" pitchFamily="18" charset="-122"/>
                  <a:cs typeface="Times New Roman" panose="02020603050405020304" pitchFamily="18" charset="0"/>
                </a:rPr>
                <a:t>học</a:t>
              </a: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黑荔枝体简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黑荔枝体简" panose="00020600040101010101" pitchFamily="18" charset="-122"/>
                  <a:cs typeface="Times New Roman" panose="02020603050405020304" pitchFamily="18" charset="0"/>
                </a:rPr>
                <a:t>sinh</a:t>
              </a: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黑荔枝体简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黑荔枝体简" panose="00020600040101010101" pitchFamily="18" charset="-122"/>
                  <a:cs typeface="Times New Roman" panose="02020603050405020304" pitchFamily="18" charset="0"/>
                </a:rPr>
                <a:t>nghỉ</a:t>
              </a: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黑荔枝体简" panose="00020600040101010101" pitchFamily="18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黑荔枝体简" panose="00020600040101010101" pitchFamily="18" charset="-122"/>
                  <a:cs typeface="Times New Roman" panose="02020603050405020304" pitchFamily="18" charset="0"/>
                </a:rPr>
                <a:t>hè</a:t>
              </a: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汉仪黑荔枝体简" panose="00020600040101010101" pitchFamily="18" charset="-122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929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/>
          <p:cNvSpPr/>
          <p:nvPr/>
        </p:nvSpPr>
        <p:spPr>
          <a:xfrm>
            <a:off x="765502" y="1576437"/>
            <a:ext cx="11154837" cy="4321317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5B9BD5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0737" y="1747389"/>
            <a:ext cx="2686377" cy="2387802"/>
            <a:chOff x="4381500" y="1566952"/>
            <a:chExt cx="3429000" cy="357654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25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500" y="1714500"/>
              <a:ext cx="3429000" cy="3429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605517" y="1566952"/>
              <a:ext cx="1037228" cy="2213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VF Salome" panose="02000503040000020003" pitchFamily="50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6" name="Cloud 4"/>
          <p:cNvSpPr/>
          <p:nvPr/>
        </p:nvSpPr>
        <p:spPr>
          <a:xfrm>
            <a:off x="0" y="2"/>
            <a:ext cx="2452550" cy="114409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23515 w 43256"/>
              <a:gd name="connsiteY14" fmla="*/ 38056 h 40633"/>
              <a:gd name="connsiteX15" fmla="*/ 16516 w 43256"/>
              <a:gd name="connsiteY15" fmla="*/ 39125 h 40633"/>
              <a:gd name="connsiteX16" fmla="*/ 5840 w 43256"/>
              <a:gd name="connsiteY16" fmla="*/ 35331 h 40633"/>
              <a:gd name="connsiteX17" fmla="*/ 1146 w 43256"/>
              <a:gd name="connsiteY17" fmla="*/ 31109 h 40633"/>
              <a:gd name="connsiteX18" fmla="*/ 2149 w 43256"/>
              <a:gd name="connsiteY18" fmla="*/ 25410 h 40633"/>
              <a:gd name="connsiteX19" fmla="*/ 31 w 43256"/>
              <a:gd name="connsiteY19" fmla="*/ 19563 h 40633"/>
              <a:gd name="connsiteX20" fmla="*/ 3899 w 43256"/>
              <a:gd name="connsiteY20" fmla="*/ 14366 h 40633"/>
              <a:gd name="connsiteX21" fmla="*/ 3936 w 43256"/>
              <a:gd name="connsiteY21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16514 w 43256"/>
              <a:gd name="connsiteY4" fmla="*/ 38949 h 40633"/>
              <a:gd name="connsiteX5" fmla="*/ 15846 w 43256"/>
              <a:gd name="connsiteY5" fmla="*/ 37209 h 40633"/>
              <a:gd name="connsiteX6" fmla="*/ 28863 w 43256"/>
              <a:gd name="connsiteY6" fmla="*/ 34610 h 40633"/>
              <a:gd name="connsiteX7" fmla="*/ 28596 w 43256"/>
              <a:gd name="connsiteY7" fmla="*/ 36519 h 40633"/>
              <a:gd name="connsiteX8" fmla="*/ 34165 w 43256"/>
              <a:gd name="connsiteY8" fmla="*/ 22813 h 40633"/>
              <a:gd name="connsiteX9" fmla="*/ 37416 w 43256"/>
              <a:gd name="connsiteY9" fmla="*/ 29949 h 40633"/>
              <a:gd name="connsiteX10" fmla="*/ 41834 w 43256"/>
              <a:gd name="connsiteY10" fmla="*/ 15213 h 40633"/>
              <a:gd name="connsiteX11" fmla="*/ 40386 w 43256"/>
              <a:gd name="connsiteY11" fmla="*/ 17889 h 40633"/>
              <a:gd name="connsiteX12" fmla="*/ 38360 w 43256"/>
              <a:gd name="connsiteY12" fmla="*/ 5285 h 40633"/>
              <a:gd name="connsiteX13" fmla="*/ 38436 w 43256"/>
              <a:gd name="connsiteY13" fmla="*/ 6549 h 40633"/>
              <a:gd name="connsiteX14" fmla="*/ 29114 w 43256"/>
              <a:gd name="connsiteY14" fmla="*/ 3811 h 40633"/>
              <a:gd name="connsiteX15" fmla="*/ 29856 w 43256"/>
              <a:gd name="connsiteY15" fmla="*/ 2199 h 40633"/>
              <a:gd name="connsiteX16" fmla="*/ 22177 w 43256"/>
              <a:gd name="connsiteY16" fmla="*/ 4579 h 40633"/>
              <a:gd name="connsiteX17" fmla="*/ 22536 w 43256"/>
              <a:gd name="connsiteY17" fmla="*/ 3189 h 40633"/>
              <a:gd name="connsiteX18" fmla="*/ 14036 w 43256"/>
              <a:gd name="connsiteY18" fmla="*/ 5051 h 40633"/>
              <a:gd name="connsiteX19" fmla="*/ 15336 w 43256"/>
              <a:gd name="connsiteY19" fmla="*/ 6399 h 40633"/>
              <a:gd name="connsiteX20" fmla="*/ 4163 w 43256"/>
              <a:gd name="connsiteY20" fmla="*/ 15648 h 40633"/>
              <a:gd name="connsiteX21" fmla="*/ 3936 w 43256"/>
              <a:gd name="connsiteY21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5847" y="37293"/>
                  <a:pt x="23515" y="38056"/>
                </a:cubicBezTo>
                <a:cubicBezTo>
                  <a:pt x="20767" y="38955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190500">
                <a:solidFill>
                  <a:srgbClr val="C3E0FF"/>
                </a:solidFill>
              </a:ln>
              <a:solidFill>
                <a:prstClr val="white"/>
              </a:solidFill>
              <a:effectLst/>
              <a:uLnTx/>
              <a:uFillTx/>
              <a:latin typeface="UTM Cancel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20183" y="109959"/>
            <a:ext cx="1300357" cy="959982"/>
            <a:chOff x="582674" y="2746669"/>
            <a:chExt cx="1300357" cy="959982"/>
          </a:xfrm>
        </p:grpSpPr>
        <p:sp>
          <p:nvSpPr>
            <p:cNvPr id="21" name="Rectangle 20"/>
            <p:cNvSpPr/>
            <p:nvPr/>
          </p:nvSpPr>
          <p:spPr>
            <a:xfrm>
              <a:off x="582674" y="2752544"/>
              <a:ext cx="1300357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lời</a:t>
              </a:r>
              <a:endParaRPr kumimoji="0" lang="en-US" sz="2800" b="1" i="0" u="none" strike="noStrike" kern="1200" cap="none" spc="0" normalizeH="0" baseline="0" noProof="0" dirty="0">
                <a:ln w="190500">
                  <a:solidFill>
                    <a:srgbClr val="FFE3AB"/>
                  </a:solidFill>
                </a:ln>
                <a:solidFill>
                  <a:srgbClr val="FFE3AB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hỏi</a:t>
              </a:r>
              <a:endParaRPr kumimoji="0" lang="en-US" sz="2800" b="1" i="0" u="none" strike="noStrike" kern="1200" cap="none" spc="0" normalizeH="0" baseline="0" noProof="0" dirty="0">
                <a:ln w="190500">
                  <a:solidFill>
                    <a:srgbClr val="FFE3AB"/>
                  </a:solidFill>
                </a:ln>
                <a:solidFill>
                  <a:srgbClr val="FFE3AB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88391" y="2746669"/>
              <a:ext cx="1260281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lời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hỏi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3" name="图片 4" descr="5b874a3b623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1428" y="4638862"/>
            <a:ext cx="2946970" cy="22191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48" b="89739" l="9955" r="788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718" y="3429000"/>
            <a:ext cx="4681183" cy="43218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254361" y="1621812"/>
            <a:ext cx="91891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2.T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iếng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khổ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thơ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cuối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báo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hiệu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điều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022349" y="3429000"/>
            <a:ext cx="6512051" cy="2803608"/>
            <a:chOff x="2649133" y="3494496"/>
            <a:chExt cx="6512051" cy="2803608"/>
          </a:xfrm>
        </p:grpSpPr>
        <p:sp>
          <p:nvSpPr>
            <p:cNvPr id="3" name="Cloud 2"/>
            <p:cNvSpPr/>
            <p:nvPr/>
          </p:nvSpPr>
          <p:spPr>
            <a:xfrm>
              <a:off x="2649133" y="3494496"/>
              <a:ext cx="6512051" cy="2564412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6744 w 43256"/>
                <a:gd name="connsiteY8" fmla="*/ 3002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6744" y="30023"/>
                  </a:moveTo>
                  <a:cubicBezTo>
                    <a:pt x="38748" y="31351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chemeClr val="bg1">
                <a:alpha val="94000"/>
              </a:schemeClr>
            </a:solidFill>
            <a:ln w="22225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E5F4A75-7681-4DB5-8699-D6BE66AFBED2}"/>
                </a:ext>
              </a:extLst>
            </p:cNvPr>
            <p:cNvSpPr txBox="1"/>
            <p:nvPr/>
          </p:nvSpPr>
          <p:spPr>
            <a:xfrm>
              <a:off x="3232474" y="3897447"/>
              <a:ext cx="5590121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Báo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hiệu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bước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vào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năm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học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mới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.</a:t>
              </a:r>
              <a:endParaRPr kumimoji="0" lang="zh-CN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621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/>
          <p:cNvSpPr/>
          <p:nvPr/>
        </p:nvSpPr>
        <p:spPr>
          <a:xfrm>
            <a:off x="501636" y="1111750"/>
            <a:ext cx="11698594" cy="5371926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5B9BD5"/>
                </a:solidFill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386396" y="1083915"/>
            <a:ext cx="2587317" cy="2274449"/>
            <a:chOff x="4381500" y="1566952"/>
            <a:chExt cx="3429000" cy="357654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25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500" y="1714500"/>
              <a:ext cx="3429000" cy="3429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605517" y="1566952"/>
              <a:ext cx="1037228" cy="2213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692755" y="1322406"/>
            <a:ext cx="1076899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3.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Khổ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thơ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cho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thấy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trò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chuyện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vi-VN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như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9060" y="3119872"/>
            <a:ext cx="4883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a. </a:t>
            </a: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Khổ thứ nhất.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32862" y="3781591"/>
            <a:ext cx="6744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b. </a:t>
            </a: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Khổ thứ hai.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7262" y="4413680"/>
            <a:ext cx="5873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c. </a:t>
            </a: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Khổ thứ ba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C02C4D-9F0C-46E9-9BAC-AD1E3B099F2B}"/>
              </a:ext>
            </a:extLst>
          </p:cNvPr>
          <p:cNvSpPr txBox="1"/>
          <p:nvPr/>
        </p:nvSpPr>
        <p:spPr>
          <a:xfrm>
            <a:off x="5862064" y="5004669"/>
            <a:ext cx="7562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d. </a:t>
            </a: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Khổ thứ tư.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862064" y="3836303"/>
            <a:ext cx="600849" cy="5872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Cloud 4"/>
          <p:cNvSpPr/>
          <p:nvPr/>
        </p:nvSpPr>
        <p:spPr>
          <a:xfrm>
            <a:off x="0" y="2"/>
            <a:ext cx="2452550" cy="114409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23515 w 43256"/>
              <a:gd name="connsiteY14" fmla="*/ 38056 h 40633"/>
              <a:gd name="connsiteX15" fmla="*/ 16516 w 43256"/>
              <a:gd name="connsiteY15" fmla="*/ 39125 h 40633"/>
              <a:gd name="connsiteX16" fmla="*/ 5840 w 43256"/>
              <a:gd name="connsiteY16" fmla="*/ 35331 h 40633"/>
              <a:gd name="connsiteX17" fmla="*/ 1146 w 43256"/>
              <a:gd name="connsiteY17" fmla="*/ 31109 h 40633"/>
              <a:gd name="connsiteX18" fmla="*/ 2149 w 43256"/>
              <a:gd name="connsiteY18" fmla="*/ 25410 h 40633"/>
              <a:gd name="connsiteX19" fmla="*/ 31 w 43256"/>
              <a:gd name="connsiteY19" fmla="*/ 19563 h 40633"/>
              <a:gd name="connsiteX20" fmla="*/ 3899 w 43256"/>
              <a:gd name="connsiteY20" fmla="*/ 14366 h 40633"/>
              <a:gd name="connsiteX21" fmla="*/ 3936 w 43256"/>
              <a:gd name="connsiteY21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16514 w 43256"/>
              <a:gd name="connsiteY4" fmla="*/ 38949 h 40633"/>
              <a:gd name="connsiteX5" fmla="*/ 15846 w 43256"/>
              <a:gd name="connsiteY5" fmla="*/ 37209 h 40633"/>
              <a:gd name="connsiteX6" fmla="*/ 28863 w 43256"/>
              <a:gd name="connsiteY6" fmla="*/ 34610 h 40633"/>
              <a:gd name="connsiteX7" fmla="*/ 28596 w 43256"/>
              <a:gd name="connsiteY7" fmla="*/ 36519 h 40633"/>
              <a:gd name="connsiteX8" fmla="*/ 34165 w 43256"/>
              <a:gd name="connsiteY8" fmla="*/ 22813 h 40633"/>
              <a:gd name="connsiteX9" fmla="*/ 37416 w 43256"/>
              <a:gd name="connsiteY9" fmla="*/ 29949 h 40633"/>
              <a:gd name="connsiteX10" fmla="*/ 41834 w 43256"/>
              <a:gd name="connsiteY10" fmla="*/ 15213 h 40633"/>
              <a:gd name="connsiteX11" fmla="*/ 40386 w 43256"/>
              <a:gd name="connsiteY11" fmla="*/ 17889 h 40633"/>
              <a:gd name="connsiteX12" fmla="*/ 38360 w 43256"/>
              <a:gd name="connsiteY12" fmla="*/ 5285 h 40633"/>
              <a:gd name="connsiteX13" fmla="*/ 38436 w 43256"/>
              <a:gd name="connsiteY13" fmla="*/ 6549 h 40633"/>
              <a:gd name="connsiteX14" fmla="*/ 29114 w 43256"/>
              <a:gd name="connsiteY14" fmla="*/ 3811 h 40633"/>
              <a:gd name="connsiteX15" fmla="*/ 29856 w 43256"/>
              <a:gd name="connsiteY15" fmla="*/ 2199 h 40633"/>
              <a:gd name="connsiteX16" fmla="*/ 22177 w 43256"/>
              <a:gd name="connsiteY16" fmla="*/ 4579 h 40633"/>
              <a:gd name="connsiteX17" fmla="*/ 22536 w 43256"/>
              <a:gd name="connsiteY17" fmla="*/ 3189 h 40633"/>
              <a:gd name="connsiteX18" fmla="*/ 14036 w 43256"/>
              <a:gd name="connsiteY18" fmla="*/ 5051 h 40633"/>
              <a:gd name="connsiteX19" fmla="*/ 15336 w 43256"/>
              <a:gd name="connsiteY19" fmla="*/ 6399 h 40633"/>
              <a:gd name="connsiteX20" fmla="*/ 4163 w 43256"/>
              <a:gd name="connsiteY20" fmla="*/ 15648 h 40633"/>
              <a:gd name="connsiteX21" fmla="*/ 3936 w 43256"/>
              <a:gd name="connsiteY21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5847" y="37293"/>
                  <a:pt x="23515" y="38056"/>
                </a:cubicBezTo>
                <a:cubicBezTo>
                  <a:pt x="20767" y="38955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190500">
                <a:solidFill>
                  <a:srgbClr val="C3E0FF"/>
                </a:solidFill>
              </a:ln>
              <a:solidFill>
                <a:prstClr val="white"/>
              </a:solidFill>
              <a:effectLst/>
              <a:uLnTx/>
              <a:uFillTx/>
              <a:latin typeface="UTM Cancel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20183" y="109959"/>
            <a:ext cx="1300357" cy="959982"/>
            <a:chOff x="582674" y="2746669"/>
            <a:chExt cx="1300357" cy="959982"/>
          </a:xfrm>
        </p:grpSpPr>
        <p:sp>
          <p:nvSpPr>
            <p:cNvPr id="21" name="Rectangle 20"/>
            <p:cNvSpPr/>
            <p:nvPr/>
          </p:nvSpPr>
          <p:spPr>
            <a:xfrm>
              <a:off x="582674" y="2752544"/>
              <a:ext cx="1300357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lời</a:t>
              </a:r>
              <a:endParaRPr kumimoji="0" lang="en-US" sz="2800" b="1" i="0" u="none" strike="noStrike" kern="1200" cap="none" spc="0" normalizeH="0" baseline="0" noProof="0" dirty="0">
                <a:ln w="190500">
                  <a:solidFill>
                    <a:srgbClr val="FFE3AB"/>
                  </a:solidFill>
                </a:ln>
                <a:solidFill>
                  <a:srgbClr val="FFE3AB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hỏi</a:t>
              </a:r>
              <a:endParaRPr kumimoji="0" lang="en-US" sz="2800" b="1" i="0" u="none" strike="noStrike" kern="1200" cap="none" spc="0" normalizeH="0" baseline="0" noProof="0" dirty="0">
                <a:ln w="190500">
                  <a:solidFill>
                    <a:srgbClr val="FFE3AB"/>
                  </a:solidFill>
                </a:ln>
                <a:solidFill>
                  <a:srgbClr val="FFE3AB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88391" y="2746669"/>
              <a:ext cx="1260281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lời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hỏi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3" name="图片 4" descr="5b874a3b623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1849" y="4844035"/>
            <a:ext cx="2946970" cy="2219138"/>
          </a:xfrm>
          <a:prstGeom prst="rect">
            <a:avLst/>
          </a:prstGeom>
        </p:spPr>
      </p:pic>
      <p:grpSp>
        <p:nvGrpSpPr>
          <p:cNvPr id="24" name="Google Shape;1491;p53"/>
          <p:cNvGrpSpPr/>
          <p:nvPr/>
        </p:nvGrpSpPr>
        <p:grpSpPr>
          <a:xfrm>
            <a:off x="12688820" y="5543757"/>
            <a:ext cx="1102851" cy="1360492"/>
            <a:chOff x="1391375" y="3202475"/>
            <a:chExt cx="242775" cy="365700"/>
          </a:xfrm>
        </p:grpSpPr>
        <p:sp>
          <p:nvSpPr>
            <p:cNvPr id="25" name="Google Shape;1492;p53"/>
            <p:cNvSpPr/>
            <p:nvPr/>
          </p:nvSpPr>
          <p:spPr>
            <a:xfrm>
              <a:off x="1488025" y="3355100"/>
              <a:ext cx="25875" cy="31300"/>
            </a:xfrm>
            <a:custGeom>
              <a:avLst/>
              <a:gdLst/>
              <a:ahLst/>
              <a:cxnLst/>
              <a:rect l="l" t="t" r="r" b="b"/>
              <a:pathLst>
                <a:path w="1035" h="1252" extrusionOk="0">
                  <a:moveTo>
                    <a:pt x="515" y="1"/>
                  </a:moveTo>
                  <a:cubicBezTo>
                    <a:pt x="493" y="1"/>
                    <a:pt x="471" y="18"/>
                    <a:pt x="471" y="43"/>
                  </a:cubicBezTo>
                  <a:cubicBezTo>
                    <a:pt x="468" y="189"/>
                    <a:pt x="488" y="337"/>
                    <a:pt x="502" y="484"/>
                  </a:cubicBezTo>
                  <a:lnTo>
                    <a:pt x="502" y="487"/>
                  </a:lnTo>
                  <a:cubicBezTo>
                    <a:pt x="499" y="524"/>
                    <a:pt x="499" y="557"/>
                    <a:pt x="475" y="594"/>
                  </a:cubicBezTo>
                  <a:cubicBezTo>
                    <a:pt x="451" y="634"/>
                    <a:pt x="408" y="664"/>
                    <a:pt x="358" y="684"/>
                  </a:cubicBezTo>
                  <a:cubicBezTo>
                    <a:pt x="258" y="687"/>
                    <a:pt x="151" y="687"/>
                    <a:pt x="58" y="728"/>
                  </a:cubicBezTo>
                  <a:cubicBezTo>
                    <a:pt x="18" y="744"/>
                    <a:pt x="1" y="798"/>
                    <a:pt x="44" y="825"/>
                  </a:cubicBezTo>
                  <a:cubicBezTo>
                    <a:pt x="127" y="875"/>
                    <a:pt x="221" y="891"/>
                    <a:pt x="318" y="895"/>
                  </a:cubicBezTo>
                  <a:cubicBezTo>
                    <a:pt x="321" y="895"/>
                    <a:pt x="325" y="898"/>
                    <a:pt x="328" y="898"/>
                  </a:cubicBezTo>
                  <a:cubicBezTo>
                    <a:pt x="385" y="911"/>
                    <a:pt x="455" y="925"/>
                    <a:pt x="495" y="968"/>
                  </a:cubicBezTo>
                  <a:lnTo>
                    <a:pt x="495" y="971"/>
                  </a:lnTo>
                  <a:cubicBezTo>
                    <a:pt x="491" y="1048"/>
                    <a:pt x="495" y="1128"/>
                    <a:pt x="512" y="1202"/>
                  </a:cubicBezTo>
                  <a:cubicBezTo>
                    <a:pt x="519" y="1233"/>
                    <a:pt x="551" y="1252"/>
                    <a:pt x="582" y="1252"/>
                  </a:cubicBezTo>
                  <a:cubicBezTo>
                    <a:pt x="604" y="1252"/>
                    <a:pt x="626" y="1242"/>
                    <a:pt x="636" y="1219"/>
                  </a:cubicBezTo>
                  <a:cubicBezTo>
                    <a:pt x="659" y="1172"/>
                    <a:pt x="672" y="1122"/>
                    <a:pt x="682" y="1072"/>
                  </a:cubicBezTo>
                  <a:cubicBezTo>
                    <a:pt x="719" y="1005"/>
                    <a:pt x="742" y="935"/>
                    <a:pt x="776" y="868"/>
                  </a:cubicBezTo>
                  <a:cubicBezTo>
                    <a:pt x="829" y="858"/>
                    <a:pt x="880" y="848"/>
                    <a:pt x="929" y="831"/>
                  </a:cubicBezTo>
                  <a:cubicBezTo>
                    <a:pt x="1035" y="796"/>
                    <a:pt x="1027" y="624"/>
                    <a:pt x="909" y="624"/>
                  </a:cubicBezTo>
                  <a:cubicBezTo>
                    <a:pt x="907" y="624"/>
                    <a:pt x="905" y="624"/>
                    <a:pt x="903" y="624"/>
                  </a:cubicBezTo>
                  <a:cubicBezTo>
                    <a:pt x="872" y="627"/>
                    <a:pt x="846" y="630"/>
                    <a:pt x="816" y="634"/>
                  </a:cubicBezTo>
                  <a:cubicBezTo>
                    <a:pt x="808" y="616"/>
                    <a:pt x="794" y="604"/>
                    <a:pt x="775" y="604"/>
                  </a:cubicBezTo>
                  <a:cubicBezTo>
                    <a:pt x="769" y="604"/>
                    <a:pt x="763" y="605"/>
                    <a:pt x="756" y="607"/>
                  </a:cubicBezTo>
                  <a:cubicBezTo>
                    <a:pt x="753" y="608"/>
                    <a:pt x="750" y="609"/>
                    <a:pt x="747" y="609"/>
                  </a:cubicBezTo>
                  <a:cubicBezTo>
                    <a:pt x="719" y="609"/>
                    <a:pt x="690" y="565"/>
                    <a:pt x="669" y="510"/>
                  </a:cubicBezTo>
                  <a:cubicBezTo>
                    <a:pt x="649" y="343"/>
                    <a:pt x="622" y="169"/>
                    <a:pt x="548" y="23"/>
                  </a:cubicBezTo>
                  <a:cubicBezTo>
                    <a:pt x="541" y="7"/>
                    <a:pt x="528" y="1"/>
                    <a:pt x="5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oogle Shape;1493;p53"/>
            <p:cNvSpPr/>
            <p:nvPr/>
          </p:nvSpPr>
          <p:spPr>
            <a:xfrm>
              <a:off x="1528125" y="3368375"/>
              <a:ext cx="5950" cy="5550"/>
            </a:xfrm>
            <a:custGeom>
              <a:avLst/>
              <a:gdLst/>
              <a:ahLst/>
              <a:cxnLst/>
              <a:rect l="l" t="t" r="r" b="b"/>
              <a:pathLst>
                <a:path w="238" h="222" extrusionOk="0">
                  <a:moveTo>
                    <a:pt x="111" y="1"/>
                  </a:moveTo>
                  <a:cubicBezTo>
                    <a:pt x="89" y="1"/>
                    <a:pt x="67" y="7"/>
                    <a:pt x="50" y="19"/>
                  </a:cubicBezTo>
                  <a:cubicBezTo>
                    <a:pt x="10" y="50"/>
                    <a:pt x="1" y="103"/>
                    <a:pt x="24" y="147"/>
                  </a:cubicBezTo>
                  <a:cubicBezTo>
                    <a:pt x="27" y="156"/>
                    <a:pt x="34" y="164"/>
                    <a:pt x="37" y="170"/>
                  </a:cubicBezTo>
                  <a:cubicBezTo>
                    <a:pt x="53" y="204"/>
                    <a:pt x="88" y="222"/>
                    <a:pt x="123" y="222"/>
                  </a:cubicBezTo>
                  <a:cubicBezTo>
                    <a:pt x="146" y="222"/>
                    <a:pt x="169" y="214"/>
                    <a:pt x="187" y="200"/>
                  </a:cubicBezTo>
                  <a:cubicBezTo>
                    <a:pt x="238" y="160"/>
                    <a:pt x="238" y="93"/>
                    <a:pt x="198" y="50"/>
                  </a:cubicBezTo>
                  <a:cubicBezTo>
                    <a:pt x="191" y="43"/>
                    <a:pt x="184" y="36"/>
                    <a:pt x="178" y="30"/>
                  </a:cubicBezTo>
                  <a:cubicBezTo>
                    <a:pt x="161" y="10"/>
                    <a:pt x="136" y="1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1494;p53"/>
            <p:cNvSpPr/>
            <p:nvPr/>
          </p:nvSpPr>
          <p:spPr>
            <a:xfrm>
              <a:off x="1485100" y="3390100"/>
              <a:ext cx="8550" cy="9675"/>
            </a:xfrm>
            <a:custGeom>
              <a:avLst/>
              <a:gdLst/>
              <a:ahLst/>
              <a:cxnLst/>
              <a:rect l="l" t="t" r="r" b="b"/>
              <a:pathLst>
                <a:path w="342" h="387" extrusionOk="0">
                  <a:moveTo>
                    <a:pt x="152" y="0"/>
                  </a:moveTo>
                  <a:cubicBezTo>
                    <a:pt x="136" y="0"/>
                    <a:pt x="120" y="14"/>
                    <a:pt x="124" y="36"/>
                  </a:cubicBezTo>
                  <a:cubicBezTo>
                    <a:pt x="124" y="52"/>
                    <a:pt x="127" y="69"/>
                    <a:pt x="131" y="83"/>
                  </a:cubicBezTo>
                  <a:cubicBezTo>
                    <a:pt x="121" y="109"/>
                    <a:pt x="124" y="140"/>
                    <a:pt x="127" y="166"/>
                  </a:cubicBezTo>
                  <a:cubicBezTo>
                    <a:pt x="104" y="177"/>
                    <a:pt x="84" y="186"/>
                    <a:pt x="61" y="200"/>
                  </a:cubicBezTo>
                  <a:cubicBezTo>
                    <a:pt x="47" y="210"/>
                    <a:pt x="31" y="217"/>
                    <a:pt x="14" y="226"/>
                  </a:cubicBezTo>
                  <a:cubicBezTo>
                    <a:pt x="1" y="233"/>
                    <a:pt x="1" y="247"/>
                    <a:pt x="4" y="253"/>
                  </a:cubicBezTo>
                  <a:cubicBezTo>
                    <a:pt x="4" y="277"/>
                    <a:pt x="24" y="300"/>
                    <a:pt x="45" y="300"/>
                  </a:cubicBezTo>
                  <a:cubicBezTo>
                    <a:pt x="52" y="300"/>
                    <a:pt x="58" y="298"/>
                    <a:pt x="64" y="293"/>
                  </a:cubicBezTo>
                  <a:cubicBezTo>
                    <a:pt x="81" y="283"/>
                    <a:pt x="94" y="277"/>
                    <a:pt x="111" y="267"/>
                  </a:cubicBezTo>
                  <a:cubicBezTo>
                    <a:pt x="121" y="267"/>
                    <a:pt x="131" y="263"/>
                    <a:pt x="141" y="260"/>
                  </a:cubicBezTo>
                  <a:cubicBezTo>
                    <a:pt x="144" y="293"/>
                    <a:pt x="155" y="327"/>
                    <a:pt x="167" y="360"/>
                  </a:cubicBezTo>
                  <a:cubicBezTo>
                    <a:pt x="174" y="377"/>
                    <a:pt x="191" y="387"/>
                    <a:pt x="207" y="387"/>
                  </a:cubicBezTo>
                  <a:cubicBezTo>
                    <a:pt x="226" y="387"/>
                    <a:pt x="244" y="374"/>
                    <a:pt x="244" y="347"/>
                  </a:cubicBezTo>
                  <a:cubicBezTo>
                    <a:pt x="241" y="310"/>
                    <a:pt x="238" y="270"/>
                    <a:pt x="232" y="230"/>
                  </a:cubicBezTo>
                  <a:lnTo>
                    <a:pt x="235" y="230"/>
                  </a:lnTo>
                  <a:cubicBezTo>
                    <a:pt x="238" y="226"/>
                    <a:pt x="241" y="226"/>
                    <a:pt x="244" y="223"/>
                  </a:cubicBezTo>
                  <a:cubicBezTo>
                    <a:pt x="258" y="223"/>
                    <a:pt x="275" y="220"/>
                    <a:pt x="288" y="220"/>
                  </a:cubicBezTo>
                  <a:cubicBezTo>
                    <a:pt x="338" y="213"/>
                    <a:pt x="341" y="137"/>
                    <a:pt x="288" y="137"/>
                  </a:cubicBezTo>
                  <a:cubicBezTo>
                    <a:pt x="261" y="137"/>
                    <a:pt x="238" y="140"/>
                    <a:pt x="215" y="143"/>
                  </a:cubicBezTo>
                  <a:cubicBezTo>
                    <a:pt x="211" y="126"/>
                    <a:pt x="207" y="113"/>
                    <a:pt x="201" y="97"/>
                  </a:cubicBezTo>
                  <a:lnTo>
                    <a:pt x="204" y="93"/>
                  </a:lnTo>
                  <a:cubicBezTo>
                    <a:pt x="207" y="77"/>
                    <a:pt x="204" y="66"/>
                    <a:pt x="195" y="52"/>
                  </a:cubicBezTo>
                  <a:cubicBezTo>
                    <a:pt x="191" y="52"/>
                    <a:pt x="187" y="49"/>
                    <a:pt x="187" y="49"/>
                  </a:cubicBezTo>
                  <a:cubicBezTo>
                    <a:pt x="184" y="40"/>
                    <a:pt x="181" y="29"/>
                    <a:pt x="178" y="20"/>
                  </a:cubicBezTo>
                  <a:cubicBezTo>
                    <a:pt x="172" y="6"/>
                    <a:pt x="162" y="0"/>
                    <a:pt x="152" y="0"/>
                  </a:cubicBezTo>
                  <a:close/>
                </a:path>
              </a:pathLst>
            </a:custGeom>
            <a:solidFill>
              <a:srgbClr val="E892CD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Google Shape;1495;p53"/>
            <p:cNvSpPr/>
            <p:nvPr/>
          </p:nvSpPr>
          <p:spPr>
            <a:xfrm>
              <a:off x="1448775" y="3260875"/>
              <a:ext cx="9950" cy="9025"/>
            </a:xfrm>
            <a:custGeom>
              <a:avLst/>
              <a:gdLst/>
              <a:ahLst/>
              <a:cxnLst/>
              <a:rect l="l" t="t" r="r" b="b"/>
              <a:pathLst>
                <a:path w="398" h="361" extrusionOk="0">
                  <a:moveTo>
                    <a:pt x="211" y="0"/>
                  </a:moveTo>
                  <a:cubicBezTo>
                    <a:pt x="166" y="0"/>
                    <a:pt x="121" y="18"/>
                    <a:pt x="87" y="56"/>
                  </a:cubicBezTo>
                  <a:cubicBezTo>
                    <a:pt x="0" y="149"/>
                    <a:pt x="24" y="323"/>
                    <a:pt x="154" y="357"/>
                  </a:cubicBezTo>
                  <a:cubicBezTo>
                    <a:pt x="163" y="359"/>
                    <a:pt x="173" y="360"/>
                    <a:pt x="182" y="360"/>
                  </a:cubicBezTo>
                  <a:cubicBezTo>
                    <a:pt x="199" y="360"/>
                    <a:pt x="214" y="356"/>
                    <a:pt x="227" y="350"/>
                  </a:cubicBezTo>
                  <a:cubicBezTo>
                    <a:pt x="284" y="350"/>
                    <a:pt x="341" y="317"/>
                    <a:pt x="368" y="266"/>
                  </a:cubicBezTo>
                  <a:cubicBezTo>
                    <a:pt x="397" y="213"/>
                    <a:pt x="391" y="149"/>
                    <a:pt x="365" y="96"/>
                  </a:cubicBezTo>
                  <a:cubicBezTo>
                    <a:pt x="333" y="34"/>
                    <a:pt x="272" y="0"/>
                    <a:pt x="2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oogle Shape;1496;p53"/>
            <p:cNvSpPr/>
            <p:nvPr/>
          </p:nvSpPr>
          <p:spPr>
            <a:xfrm>
              <a:off x="1470550" y="3313425"/>
              <a:ext cx="9150" cy="7100"/>
            </a:xfrm>
            <a:custGeom>
              <a:avLst/>
              <a:gdLst/>
              <a:ahLst/>
              <a:cxnLst/>
              <a:rect l="l" t="t" r="r" b="b"/>
              <a:pathLst>
                <a:path w="366" h="284" extrusionOk="0">
                  <a:moveTo>
                    <a:pt x="130" y="0"/>
                  </a:moveTo>
                  <a:cubicBezTo>
                    <a:pt x="78" y="0"/>
                    <a:pt x="29" y="49"/>
                    <a:pt x="38" y="103"/>
                  </a:cubicBezTo>
                  <a:cubicBezTo>
                    <a:pt x="1" y="197"/>
                    <a:pt x="95" y="284"/>
                    <a:pt x="185" y="284"/>
                  </a:cubicBezTo>
                  <a:cubicBezTo>
                    <a:pt x="216" y="284"/>
                    <a:pt x="247" y="273"/>
                    <a:pt x="272" y="249"/>
                  </a:cubicBezTo>
                  <a:cubicBezTo>
                    <a:pt x="365" y="160"/>
                    <a:pt x="275" y="9"/>
                    <a:pt x="158" y="6"/>
                  </a:cubicBezTo>
                  <a:cubicBezTo>
                    <a:pt x="149" y="2"/>
                    <a:pt x="139" y="0"/>
                    <a:pt x="1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1497;p53"/>
            <p:cNvSpPr/>
            <p:nvPr/>
          </p:nvSpPr>
          <p:spPr>
            <a:xfrm>
              <a:off x="1398825" y="3204450"/>
              <a:ext cx="205500" cy="276300"/>
            </a:xfrm>
            <a:custGeom>
              <a:avLst/>
              <a:gdLst/>
              <a:ahLst/>
              <a:cxnLst/>
              <a:rect l="l" t="t" r="r" b="b"/>
              <a:pathLst>
                <a:path w="8220" h="11052" extrusionOk="0">
                  <a:moveTo>
                    <a:pt x="4067" y="0"/>
                  </a:moveTo>
                  <a:lnTo>
                    <a:pt x="3686" y="68"/>
                  </a:lnTo>
                  <a:lnTo>
                    <a:pt x="3492" y="301"/>
                  </a:lnTo>
                  <a:lnTo>
                    <a:pt x="3492" y="1123"/>
                  </a:lnTo>
                  <a:lnTo>
                    <a:pt x="3442" y="1394"/>
                  </a:lnTo>
                  <a:lnTo>
                    <a:pt x="3161" y="947"/>
                  </a:lnTo>
                  <a:lnTo>
                    <a:pt x="2807" y="766"/>
                  </a:lnTo>
                  <a:lnTo>
                    <a:pt x="2503" y="893"/>
                  </a:lnTo>
                  <a:lnTo>
                    <a:pt x="2576" y="1360"/>
                  </a:lnTo>
                  <a:lnTo>
                    <a:pt x="2994" y="1785"/>
                  </a:lnTo>
                  <a:lnTo>
                    <a:pt x="2997" y="1922"/>
                  </a:lnTo>
                  <a:lnTo>
                    <a:pt x="2733" y="1922"/>
                  </a:lnTo>
                  <a:lnTo>
                    <a:pt x="2379" y="2056"/>
                  </a:lnTo>
                  <a:lnTo>
                    <a:pt x="2165" y="2056"/>
                  </a:lnTo>
                  <a:lnTo>
                    <a:pt x="2075" y="1478"/>
                  </a:lnTo>
                  <a:lnTo>
                    <a:pt x="1698" y="967"/>
                  </a:lnTo>
                  <a:lnTo>
                    <a:pt x="962" y="495"/>
                  </a:lnTo>
                  <a:lnTo>
                    <a:pt x="298" y="418"/>
                  </a:lnTo>
                  <a:lnTo>
                    <a:pt x="0" y="963"/>
                  </a:lnTo>
                  <a:lnTo>
                    <a:pt x="0" y="2056"/>
                  </a:lnTo>
                  <a:lnTo>
                    <a:pt x="237" y="2664"/>
                  </a:lnTo>
                  <a:lnTo>
                    <a:pt x="836" y="2978"/>
                  </a:lnTo>
                  <a:lnTo>
                    <a:pt x="1156" y="3098"/>
                  </a:lnTo>
                  <a:lnTo>
                    <a:pt x="839" y="3773"/>
                  </a:lnTo>
                  <a:lnTo>
                    <a:pt x="731" y="4318"/>
                  </a:lnTo>
                  <a:cubicBezTo>
                    <a:pt x="1343" y="4398"/>
                    <a:pt x="1781" y="4548"/>
                    <a:pt x="1771" y="4685"/>
                  </a:cubicBezTo>
                  <a:cubicBezTo>
                    <a:pt x="1762" y="4816"/>
                    <a:pt x="1332" y="4901"/>
                    <a:pt x="744" y="4901"/>
                  </a:cubicBezTo>
                  <a:cubicBezTo>
                    <a:pt x="703" y="4901"/>
                    <a:pt x="661" y="4900"/>
                    <a:pt x="618" y="4899"/>
                  </a:cubicBezTo>
                  <a:lnTo>
                    <a:pt x="525" y="5373"/>
                  </a:lnTo>
                  <a:lnTo>
                    <a:pt x="515" y="5547"/>
                  </a:lnTo>
                  <a:cubicBezTo>
                    <a:pt x="1176" y="5547"/>
                    <a:pt x="1678" y="5644"/>
                    <a:pt x="1684" y="5788"/>
                  </a:cubicBezTo>
                  <a:cubicBezTo>
                    <a:pt x="1691" y="5939"/>
                    <a:pt x="1169" y="6085"/>
                    <a:pt x="481" y="6146"/>
                  </a:cubicBezTo>
                  <a:lnTo>
                    <a:pt x="438" y="6861"/>
                  </a:lnTo>
                  <a:lnTo>
                    <a:pt x="495" y="8157"/>
                  </a:lnTo>
                  <a:lnTo>
                    <a:pt x="782" y="9497"/>
                  </a:lnTo>
                  <a:lnTo>
                    <a:pt x="1300" y="10373"/>
                  </a:lnTo>
                  <a:lnTo>
                    <a:pt x="1938" y="10797"/>
                  </a:lnTo>
                  <a:lnTo>
                    <a:pt x="2997" y="11051"/>
                  </a:lnTo>
                  <a:lnTo>
                    <a:pt x="5620" y="11031"/>
                  </a:lnTo>
                  <a:lnTo>
                    <a:pt x="6319" y="10750"/>
                  </a:lnTo>
                  <a:lnTo>
                    <a:pt x="6903" y="10155"/>
                  </a:lnTo>
                  <a:lnTo>
                    <a:pt x="7217" y="9491"/>
                  </a:lnTo>
                  <a:lnTo>
                    <a:pt x="7501" y="8325"/>
                  </a:lnTo>
                  <a:lnTo>
                    <a:pt x="7725" y="6861"/>
                  </a:lnTo>
                  <a:lnTo>
                    <a:pt x="7765" y="6149"/>
                  </a:lnTo>
                  <a:cubicBezTo>
                    <a:pt x="7043" y="6095"/>
                    <a:pt x="6493" y="5942"/>
                    <a:pt x="6499" y="5788"/>
                  </a:cubicBezTo>
                  <a:cubicBezTo>
                    <a:pt x="6505" y="5645"/>
                    <a:pt x="7009" y="5547"/>
                    <a:pt x="7675" y="5547"/>
                  </a:cubicBezTo>
                  <a:cubicBezTo>
                    <a:pt x="7706" y="5547"/>
                    <a:pt x="7737" y="5547"/>
                    <a:pt x="7768" y="5547"/>
                  </a:cubicBezTo>
                  <a:lnTo>
                    <a:pt x="7702" y="4896"/>
                  </a:lnTo>
                  <a:cubicBezTo>
                    <a:pt x="7615" y="4899"/>
                    <a:pt x="7531" y="4901"/>
                    <a:pt x="7449" y="4901"/>
                  </a:cubicBezTo>
                  <a:cubicBezTo>
                    <a:pt x="6854" y="4901"/>
                    <a:pt x="6420" y="4818"/>
                    <a:pt x="6409" y="4685"/>
                  </a:cubicBezTo>
                  <a:cubicBezTo>
                    <a:pt x="6399" y="4539"/>
                    <a:pt x="6890" y="4385"/>
                    <a:pt x="7552" y="4304"/>
                  </a:cubicBezTo>
                  <a:lnTo>
                    <a:pt x="7415" y="3857"/>
                  </a:lnTo>
                  <a:lnTo>
                    <a:pt x="7117" y="3308"/>
                  </a:lnTo>
                  <a:lnTo>
                    <a:pt x="6943" y="3052"/>
                  </a:lnTo>
                  <a:lnTo>
                    <a:pt x="7415" y="2901"/>
                  </a:lnTo>
                  <a:lnTo>
                    <a:pt x="7896" y="2580"/>
                  </a:lnTo>
                  <a:lnTo>
                    <a:pt x="8166" y="2142"/>
                  </a:lnTo>
                  <a:lnTo>
                    <a:pt x="8220" y="1368"/>
                  </a:lnTo>
                  <a:lnTo>
                    <a:pt x="7748" y="418"/>
                  </a:lnTo>
                  <a:lnTo>
                    <a:pt x="7234" y="378"/>
                  </a:lnTo>
                  <a:lnTo>
                    <a:pt x="6419" y="1057"/>
                  </a:lnTo>
                  <a:lnTo>
                    <a:pt x="5928" y="1621"/>
                  </a:lnTo>
                  <a:lnTo>
                    <a:pt x="5928" y="2279"/>
                  </a:lnTo>
                  <a:lnTo>
                    <a:pt x="5637" y="2166"/>
                  </a:lnTo>
                  <a:lnTo>
                    <a:pt x="5042" y="2059"/>
                  </a:lnTo>
                  <a:lnTo>
                    <a:pt x="5139" y="1785"/>
                  </a:lnTo>
                  <a:lnTo>
                    <a:pt x="5089" y="1368"/>
                  </a:lnTo>
                  <a:lnTo>
                    <a:pt x="4872" y="1280"/>
                  </a:lnTo>
                  <a:lnTo>
                    <a:pt x="4601" y="1448"/>
                  </a:lnTo>
                  <a:lnTo>
                    <a:pt x="4448" y="1661"/>
                  </a:lnTo>
                  <a:lnTo>
                    <a:pt x="4417" y="766"/>
                  </a:lnTo>
                  <a:lnTo>
                    <a:pt x="4297" y="378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Google Shape;1498;p53"/>
            <p:cNvSpPr/>
            <p:nvPr/>
          </p:nvSpPr>
          <p:spPr>
            <a:xfrm>
              <a:off x="1490950" y="3247300"/>
              <a:ext cx="15300" cy="74725"/>
            </a:xfrm>
            <a:custGeom>
              <a:avLst/>
              <a:gdLst/>
              <a:ahLst/>
              <a:cxnLst/>
              <a:rect l="l" t="t" r="r" b="b"/>
              <a:pathLst>
                <a:path w="612" h="2989" extrusionOk="0">
                  <a:moveTo>
                    <a:pt x="308" y="1"/>
                  </a:moveTo>
                  <a:cubicBezTo>
                    <a:pt x="138" y="1"/>
                    <a:pt x="1" y="669"/>
                    <a:pt x="1" y="1494"/>
                  </a:cubicBezTo>
                  <a:cubicBezTo>
                    <a:pt x="1" y="2320"/>
                    <a:pt x="138" y="2988"/>
                    <a:pt x="308" y="2988"/>
                  </a:cubicBezTo>
                  <a:cubicBezTo>
                    <a:pt x="475" y="2988"/>
                    <a:pt x="612" y="2320"/>
                    <a:pt x="612" y="1494"/>
                  </a:cubicBezTo>
                  <a:cubicBezTo>
                    <a:pt x="612" y="669"/>
                    <a:pt x="475" y="1"/>
                    <a:pt x="308" y="1"/>
                  </a:cubicBez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1499;p53"/>
            <p:cNvSpPr/>
            <p:nvPr/>
          </p:nvSpPr>
          <p:spPr>
            <a:xfrm>
              <a:off x="1518850" y="3255675"/>
              <a:ext cx="16975" cy="48875"/>
            </a:xfrm>
            <a:custGeom>
              <a:avLst/>
              <a:gdLst/>
              <a:ahLst/>
              <a:cxnLst/>
              <a:rect l="l" t="t" r="r" b="b"/>
              <a:pathLst>
                <a:path w="679" h="1955" extrusionOk="0">
                  <a:moveTo>
                    <a:pt x="284" y="4"/>
                  </a:moveTo>
                  <a:cubicBezTo>
                    <a:pt x="144" y="4"/>
                    <a:pt x="100" y="97"/>
                    <a:pt x="71" y="461"/>
                  </a:cubicBezTo>
                  <a:cubicBezTo>
                    <a:pt x="0" y="1283"/>
                    <a:pt x="208" y="1955"/>
                    <a:pt x="375" y="1955"/>
                  </a:cubicBezTo>
                  <a:cubicBezTo>
                    <a:pt x="542" y="1955"/>
                    <a:pt x="679" y="1287"/>
                    <a:pt x="679" y="461"/>
                  </a:cubicBezTo>
                  <a:cubicBezTo>
                    <a:pt x="679" y="0"/>
                    <a:pt x="679" y="73"/>
                    <a:pt x="418" y="20"/>
                  </a:cubicBezTo>
                  <a:cubicBezTo>
                    <a:pt x="365" y="10"/>
                    <a:pt x="321" y="4"/>
                    <a:pt x="284" y="4"/>
                  </a:cubicBez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Google Shape;1500;p53"/>
            <p:cNvSpPr/>
            <p:nvPr/>
          </p:nvSpPr>
          <p:spPr>
            <a:xfrm>
              <a:off x="1558775" y="3312050"/>
              <a:ext cx="32600" cy="14925"/>
            </a:xfrm>
            <a:custGeom>
              <a:avLst/>
              <a:gdLst/>
              <a:ahLst/>
              <a:cxnLst/>
              <a:rect l="l" t="t" r="r" b="b"/>
              <a:pathLst>
                <a:path w="1304" h="597" extrusionOk="0">
                  <a:moveTo>
                    <a:pt x="1154" y="0"/>
                  </a:moveTo>
                  <a:cubicBezTo>
                    <a:pt x="492" y="81"/>
                    <a:pt x="1" y="235"/>
                    <a:pt x="11" y="381"/>
                  </a:cubicBezTo>
                  <a:cubicBezTo>
                    <a:pt x="22" y="514"/>
                    <a:pt x="456" y="597"/>
                    <a:pt x="1051" y="597"/>
                  </a:cubicBezTo>
                  <a:cubicBezTo>
                    <a:pt x="1133" y="597"/>
                    <a:pt x="1217" y="595"/>
                    <a:pt x="1304" y="592"/>
                  </a:cubicBezTo>
                  <a:lnTo>
                    <a:pt x="1284" y="425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1501;p53"/>
            <p:cNvSpPr/>
            <p:nvPr/>
          </p:nvSpPr>
          <p:spPr>
            <a:xfrm>
              <a:off x="1561125" y="3343100"/>
              <a:ext cx="32425" cy="15075"/>
            </a:xfrm>
            <a:custGeom>
              <a:avLst/>
              <a:gdLst/>
              <a:ahLst/>
              <a:cxnLst/>
              <a:rect l="l" t="t" r="r" b="b"/>
              <a:pathLst>
                <a:path w="1297" h="603" extrusionOk="0">
                  <a:moveTo>
                    <a:pt x="1183" y="1"/>
                  </a:moveTo>
                  <a:cubicBezTo>
                    <a:pt x="517" y="1"/>
                    <a:pt x="13" y="99"/>
                    <a:pt x="7" y="242"/>
                  </a:cubicBezTo>
                  <a:cubicBezTo>
                    <a:pt x="1" y="396"/>
                    <a:pt x="551" y="549"/>
                    <a:pt x="1273" y="603"/>
                  </a:cubicBezTo>
                  <a:lnTo>
                    <a:pt x="1296" y="188"/>
                  </a:lnTo>
                  <a:lnTo>
                    <a:pt x="1276" y="1"/>
                  </a:lnTo>
                  <a:cubicBezTo>
                    <a:pt x="1245" y="1"/>
                    <a:pt x="1214" y="1"/>
                    <a:pt x="1183" y="1"/>
                  </a:cubicBez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1502;p53"/>
            <p:cNvSpPr/>
            <p:nvPr/>
          </p:nvSpPr>
          <p:spPr>
            <a:xfrm>
              <a:off x="1414275" y="3312400"/>
              <a:ext cx="29100" cy="14575"/>
            </a:xfrm>
            <a:custGeom>
              <a:avLst/>
              <a:gdLst/>
              <a:ahLst/>
              <a:cxnLst/>
              <a:rect l="l" t="t" r="r" b="b"/>
              <a:pathLst>
                <a:path w="1164" h="583" extrusionOk="0">
                  <a:moveTo>
                    <a:pt x="113" y="0"/>
                  </a:moveTo>
                  <a:lnTo>
                    <a:pt x="0" y="581"/>
                  </a:lnTo>
                  <a:cubicBezTo>
                    <a:pt x="43" y="582"/>
                    <a:pt x="85" y="583"/>
                    <a:pt x="126" y="583"/>
                  </a:cubicBezTo>
                  <a:cubicBezTo>
                    <a:pt x="714" y="583"/>
                    <a:pt x="1144" y="498"/>
                    <a:pt x="1153" y="367"/>
                  </a:cubicBezTo>
                  <a:cubicBezTo>
                    <a:pt x="1163" y="230"/>
                    <a:pt x="725" y="80"/>
                    <a:pt x="113" y="0"/>
                  </a:cubicBez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1503;p53"/>
            <p:cNvSpPr/>
            <p:nvPr/>
          </p:nvSpPr>
          <p:spPr>
            <a:xfrm>
              <a:off x="1410850" y="3343125"/>
              <a:ext cx="30250" cy="14975"/>
            </a:xfrm>
            <a:custGeom>
              <a:avLst/>
              <a:gdLst/>
              <a:ahLst/>
              <a:cxnLst/>
              <a:rect l="l" t="t" r="r" b="b"/>
              <a:pathLst>
                <a:path w="1210" h="599" extrusionOk="0">
                  <a:moveTo>
                    <a:pt x="34" y="0"/>
                  </a:moveTo>
                  <a:lnTo>
                    <a:pt x="0" y="599"/>
                  </a:lnTo>
                  <a:cubicBezTo>
                    <a:pt x="688" y="538"/>
                    <a:pt x="1210" y="392"/>
                    <a:pt x="1203" y="241"/>
                  </a:cubicBezTo>
                  <a:cubicBezTo>
                    <a:pt x="1197" y="97"/>
                    <a:pt x="695" y="0"/>
                    <a:pt x="34" y="0"/>
                  </a:cubicBez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1504;p53"/>
            <p:cNvSpPr/>
            <p:nvPr/>
          </p:nvSpPr>
          <p:spPr>
            <a:xfrm>
              <a:off x="1461375" y="3256075"/>
              <a:ext cx="15225" cy="48475"/>
            </a:xfrm>
            <a:custGeom>
              <a:avLst/>
              <a:gdLst/>
              <a:ahLst/>
              <a:cxnLst/>
              <a:rect l="l" t="t" r="r" b="b"/>
              <a:pathLst>
                <a:path w="609" h="1939" extrusionOk="0">
                  <a:moveTo>
                    <a:pt x="65" y="1"/>
                  </a:moveTo>
                  <a:cubicBezTo>
                    <a:pt x="25" y="1"/>
                    <a:pt x="1" y="101"/>
                    <a:pt x="1" y="445"/>
                  </a:cubicBezTo>
                  <a:cubicBezTo>
                    <a:pt x="1" y="1271"/>
                    <a:pt x="138" y="1939"/>
                    <a:pt x="305" y="1939"/>
                  </a:cubicBezTo>
                  <a:cubicBezTo>
                    <a:pt x="475" y="1939"/>
                    <a:pt x="609" y="1271"/>
                    <a:pt x="609" y="445"/>
                  </a:cubicBezTo>
                  <a:cubicBezTo>
                    <a:pt x="609" y="101"/>
                    <a:pt x="586" y="1"/>
                    <a:pt x="546" y="1"/>
                  </a:cubicBezTo>
                  <a:cubicBezTo>
                    <a:pt x="491" y="1"/>
                    <a:pt x="404" y="198"/>
                    <a:pt x="305" y="198"/>
                  </a:cubicBezTo>
                  <a:cubicBezTo>
                    <a:pt x="208" y="198"/>
                    <a:pt x="120" y="1"/>
                    <a:pt x="65" y="1"/>
                  </a:cubicBez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Google Shape;1505;p53"/>
            <p:cNvSpPr/>
            <p:nvPr/>
          </p:nvSpPr>
          <p:spPr>
            <a:xfrm>
              <a:off x="1393375" y="3215475"/>
              <a:ext cx="61525" cy="66450"/>
            </a:xfrm>
            <a:custGeom>
              <a:avLst/>
              <a:gdLst/>
              <a:ahLst/>
              <a:cxnLst/>
              <a:rect l="l" t="t" r="r" b="b"/>
              <a:pathLst>
                <a:path w="2461" h="2658" extrusionOk="0">
                  <a:moveTo>
                    <a:pt x="479" y="0"/>
                  </a:moveTo>
                  <a:lnTo>
                    <a:pt x="1" y="1114"/>
                  </a:lnTo>
                  <a:lnTo>
                    <a:pt x="372" y="2139"/>
                  </a:lnTo>
                  <a:lnTo>
                    <a:pt x="973" y="2523"/>
                  </a:lnTo>
                  <a:lnTo>
                    <a:pt x="1374" y="2657"/>
                  </a:lnTo>
                  <a:lnTo>
                    <a:pt x="1896" y="2110"/>
                  </a:lnTo>
                  <a:lnTo>
                    <a:pt x="2340" y="1952"/>
                  </a:lnTo>
                  <a:lnTo>
                    <a:pt x="2460" y="1738"/>
                  </a:lnTo>
                  <a:lnTo>
                    <a:pt x="2200" y="833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Google Shape;1506;p53"/>
            <p:cNvSpPr/>
            <p:nvPr/>
          </p:nvSpPr>
          <p:spPr>
            <a:xfrm>
              <a:off x="1545825" y="3213900"/>
              <a:ext cx="58100" cy="68025"/>
            </a:xfrm>
            <a:custGeom>
              <a:avLst/>
              <a:gdLst/>
              <a:ahLst/>
              <a:cxnLst/>
              <a:rect l="l" t="t" r="r" b="b"/>
              <a:pathLst>
                <a:path w="2324" h="2721" extrusionOk="0">
                  <a:moveTo>
                    <a:pt x="1725" y="0"/>
                  </a:moveTo>
                  <a:lnTo>
                    <a:pt x="696" y="388"/>
                  </a:lnTo>
                  <a:lnTo>
                    <a:pt x="48" y="1113"/>
                  </a:lnTo>
                  <a:lnTo>
                    <a:pt x="1" y="1922"/>
                  </a:lnTo>
                  <a:lnTo>
                    <a:pt x="455" y="2132"/>
                  </a:lnTo>
                  <a:lnTo>
                    <a:pt x="1020" y="2720"/>
                  </a:lnTo>
                  <a:lnTo>
                    <a:pt x="1287" y="2603"/>
                  </a:lnTo>
                  <a:lnTo>
                    <a:pt x="1989" y="2299"/>
                  </a:lnTo>
                  <a:lnTo>
                    <a:pt x="2323" y="1210"/>
                  </a:lnTo>
                  <a:lnTo>
                    <a:pt x="2183" y="441"/>
                  </a:lnTo>
                  <a:lnTo>
                    <a:pt x="1725" y="0"/>
                  </a:ln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1507;p53"/>
            <p:cNvSpPr/>
            <p:nvPr/>
          </p:nvSpPr>
          <p:spPr>
            <a:xfrm>
              <a:off x="1450675" y="3204700"/>
              <a:ext cx="75400" cy="77225"/>
            </a:xfrm>
            <a:custGeom>
              <a:avLst/>
              <a:gdLst/>
              <a:ahLst/>
              <a:cxnLst/>
              <a:rect l="l" t="t" r="r" b="b"/>
              <a:pathLst>
                <a:path w="3016" h="3089" extrusionOk="0">
                  <a:moveTo>
                    <a:pt x="1742" y="1"/>
                  </a:moveTo>
                  <a:lnTo>
                    <a:pt x="1458" y="181"/>
                  </a:lnTo>
                  <a:lnTo>
                    <a:pt x="1341" y="605"/>
                  </a:lnTo>
                  <a:lnTo>
                    <a:pt x="1418" y="1350"/>
                  </a:lnTo>
                  <a:lnTo>
                    <a:pt x="977" y="883"/>
                  </a:lnTo>
                  <a:lnTo>
                    <a:pt x="659" y="756"/>
                  </a:lnTo>
                  <a:lnTo>
                    <a:pt x="429" y="1047"/>
                  </a:lnTo>
                  <a:lnTo>
                    <a:pt x="539" y="1438"/>
                  </a:lnTo>
                  <a:lnTo>
                    <a:pt x="1017" y="1945"/>
                  </a:lnTo>
                  <a:lnTo>
                    <a:pt x="659" y="1912"/>
                  </a:lnTo>
                  <a:lnTo>
                    <a:pt x="252" y="2116"/>
                  </a:lnTo>
                  <a:lnTo>
                    <a:pt x="1" y="2500"/>
                  </a:lnTo>
                  <a:lnTo>
                    <a:pt x="91" y="2965"/>
                  </a:lnTo>
                  <a:lnTo>
                    <a:pt x="572" y="3088"/>
                  </a:lnTo>
                  <a:lnTo>
                    <a:pt x="1100" y="2985"/>
                  </a:lnTo>
                  <a:cubicBezTo>
                    <a:pt x="1100" y="2985"/>
                    <a:pt x="1408" y="2687"/>
                    <a:pt x="1835" y="2303"/>
                  </a:cubicBezTo>
                  <a:cubicBezTo>
                    <a:pt x="2063" y="2095"/>
                    <a:pt x="2329" y="2047"/>
                    <a:pt x="2527" y="2047"/>
                  </a:cubicBezTo>
                  <a:cubicBezTo>
                    <a:pt x="2698" y="2047"/>
                    <a:pt x="2818" y="2083"/>
                    <a:pt x="2818" y="2083"/>
                  </a:cubicBezTo>
                  <a:lnTo>
                    <a:pt x="3015" y="1651"/>
                  </a:lnTo>
                  <a:lnTo>
                    <a:pt x="2978" y="1264"/>
                  </a:lnTo>
                  <a:lnTo>
                    <a:pt x="2704" y="1327"/>
                  </a:lnTo>
                  <a:lnTo>
                    <a:pt x="2397" y="1488"/>
                  </a:lnTo>
                  <a:lnTo>
                    <a:pt x="2390" y="1264"/>
                  </a:lnTo>
                  <a:lnTo>
                    <a:pt x="2343" y="468"/>
                  </a:lnTo>
                  <a:lnTo>
                    <a:pt x="2082" y="141"/>
                  </a:lnTo>
                  <a:lnTo>
                    <a:pt x="1742" y="1"/>
                  </a:lnTo>
                  <a:close/>
                </a:path>
              </a:pathLst>
            </a:custGeom>
            <a:solidFill>
              <a:srgbClr val="CAB4EF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1508;p53"/>
            <p:cNvSpPr/>
            <p:nvPr/>
          </p:nvSpPr>
          <p:spPr>
            <a:xfrm>
              <a:off x="1418350" y="3374850"/>
              <a:ext cx="160925" cy="105975"/>
            </a:xfrm>
            <a:custGeom>
              <a:avLst/>
              <a:gdLst/>
              <a:ahLst/>
              <a:cxnLst/>
              <a:rect l="l" t="t" r="r" b="b"/>
              <a:pathLst>
                <a:path w="6437" h="4239" extrusionOk="0">
                  <a:moveTo>
                    <a:pt x="3286" y="1"/>
                  </a:moveTo>
                  <a:cubicBezTo>
                    <a:pt x="1241" y="1"/>
                    <a:pt x="4" y="1785"/>
                    <a:pt x="1" y="2681"/>
                  </a:cubicBezTo>
                  <a:cubicBezTo>
                    <a:pt x="1" y="2875"/>
                    <a:pt x="131" y="2985"/>
                    <a:pt x="131" y="2985"/>
                  </a:cubicBezTo>
                  <a:lnTo>
                    <a:pt x="479" y="3489"/>
                  </a:lnTo>
                  <a:lnTo>
                    <a:pt x="953" y="3884"/>
                  </a:lnTo>
                  <a:lnTo>
                    <a:pt x="1852" y="4235"/>
                  </a:lnTo>
                  <a:lnTo>
                    <a:pt x="4882" y="4238"/>
                  </a:lnTo>
                  <a:lnTo>
                    <a:pt x="5177" y="4148"/>
                  </a:lnTo>
                  <a:lnTo>
                    <a:pt x="5704" y="3797"/>
                  </a:lnTo>
                  <a:lnTo>
                    <a:pt x="6270" y="3102"/>
                  </a:lnTo>
                  <a:cubicBezTo>
                    <a:pt x="6270" y="3102"/>
                    <a:pt x="6436" y="2858"/>
                    <a:pt x="6436" y="2675"/>
                  </a:cubicBezTo>
                  <a:cubicBezTo>
                    <a:pt x="6436" y="1909"/>
                    <a:pt x="5334" y="1"/>
                    <a:pt x="3286" y="1"/>
                  </a:cubicBezTo>
                  <a:close/>
                </a:path>
              </a:pathLst>
            </a:custGeom>
            <a:solidFill>
              <a:srgbClr val="CAB4EF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1509;p53"/>
            <p:cNvSpPr/>
            <p:nvPr/>
          </p:nvSpPr>
          <p:spPr>
            <a:xfrm>
              <a:off x="1416950" y="3383550"/>
              <a:ext cx="24000" cy="14400"/>
            </a:xfrm>
            <a:custGeom>
              <a:avLst/>
              <a:gdLst/>
              <a:ahLst/>
              <a:cxnLst/>
              <a:rect l="l" t="t" r="r" b="b"/>
              <a:pathLst>
                <a:path w="960" h="576" extrusionOk="0">
                  <a:moveTo>
                    <a:pt x="478" y="1"/>
                  </a:moveTo>
                  <a:cubicBezTo>
                    <a:pt x="214" y="1"/>
                    <a:pt x="0" y="131"/>
                    <a:pt x="0" y="288"/>
                  </a:cubicBezTo>
                  <a:cubicBezTo>
                    <a:pt x="0" y="448"/>
                    <a:pt x="214" y="575"/>
                    <a:pt x="478" y="575"/>
                  </a:cubicBezTo>
                  <a:cubicBezTo>
                    <a:pt x="742" y="575"/>
                    <a:pt x="959" y="448"/>
                    <a:pt x="959" y="288"/>
                  </a:cubicBezTo>
                  <a:cubicBezTo>
                    <a:pt x="959" y="131"/>
                    <a:pt x="742" y="1"/>
                    <a:pt x="478" y="1"/>
                  </a:cubicBezTo>
                  <a:close/>
                </a:path>
              </a:pathLst>
            </a:custGeom>
            <a:solidFill>
              <a:srgbClr val="F7C4DB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oogle Shape;1510;p53"/>
            <p:cNvSpPr/>
            <p:nvPr/>
          </p:nvSpPr>
          <p:spPr>
            <a:xfrm>
              <a:off x="1556925" y="3383550"/>
              <a:ext cx="24025" cy="14400"/>
            </a:xfrm>
            <a:custGeom>
              <a:avLst/>
              <a:gdLst/>
              <a:ahLst/>
              <a:cxnLst/>
              <a:rect l="l" t="t" r="r" b="b"/>
              <a:pathLst>
                <a:path w="961" h="576" extrusionOk="0">
                  <a:moveTo>
                    <a:pt x="482" y="1"/>
                  </a:moveTo>
                  <a:cubicBezTo>
                    <a:pt x="218" y="1"/>
                    <a:pt x="1" y="131"/>
                    <a:pt x="1" y="288"/>
                  </a:cubicBezTo>
                  <a:cubicBezTo>
                    <a:pt x="1" y="448"/>
                    <a:pt x="218" y="575"/>
                    <a:pt x="482" y="575"/>
                  </a:cubicBezTo>
                  <a:cubicBezTo>
                    <a:pt x="747" y="575"/>
                    <a:pt x="960" y="448"/>
                    <a:pt x="960" y="288"/>
                  </a:cubicBezTo>
                  <a:cubicBezTo>
                    <a:pt x="960" y="131"/>
                    <a:pt x="747" y="1"/>
                    <a:pt x="482" y="1"/>
                  </a:cubicBezTo>
                  <a:close/>
                </a:path>
              </a:pathLst>
            </a:custGeom>
            <a:solidFill>
              <a:srgbClr val="F7C4DB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Google Shape;1511;p53"/>
            <p:cNvSpPr/>
            <p:nvPr/>
          </p:nvSpPr>
          <p:spPr>
            <a:xfrm>
              <a:off x="1437325" y="3409350"/>
              <a:ext cx="188650" cy="156525"/>
            </a:xfrm>
            <a:custGeom>
              <a:avLst/>
              <a:gdLst/>
              <a:ahLst/>
              <a:cxnLst/>
              <a:rect l="l" t="t" r="r" b="b"/>
              <a:pathLst>
                <a:path w="7546" h="6261" extrusionOk="0">
                  <a:moveTo>
                    <a:pt x="6837" y="1"/>
                  </a:moveTo>
                  <a:lnTo>
                    <a:pt x="6743" y="155"/>
                  </a:lnTo>
                  <a:lnTo>
                    <a:pt x="6533" y="98"/>
                  </a:lnTo>
                  <a:lnTo>
                    <a:pt x="6436" y="192"/>
                  </a:lnTo>
                  <a:lnTo>
                    <a:pt x="6533" y="613"/>
                  </a:lnTo>
                  <a:lnTo>
                    <a:pt x="6302" y="633"/>
                  </a:lnTo>
                  <a:lnTo>
                    <a:pt x="6208" y="746"/>
                  </a:lnTo>
                  <a:lnTo>
                    <a:pt x="6569" y="920"/>
                  </a:lnTo>
                  <a:cubicBezTo>
                    <a:pt x="6746" y="1161"/>
                    <a:pt x="6823" y="1495"/>
                    <a:pt x="6800" y="1933"/>
                  </a:cubicBezTo>
                  <a:lnTo>
                    <a:pt x="6419" y="2715"/>
                  </a:lnTo>
                  <a:cubicBezTo>
                    <a:pt x="6419" y="2715"/>
                    <a:pt x="5617" y="3172"/>
                    <a:pt x="5557" y="3229"/>
                  </a:cubicBezTo>
                  <a:cubicBezTo>
                    <a:pt x="5538" y="3249"/>
                    <a:pt x="5409" y="3256"/>
                    <a:pt x="5245" y="3256"/>
                  </a:cubicBezTo>
                  <a:cubicBezTo>
                    <a:pt x="4918" y="3256"/>
                    <a:pt x="4451" y="3229"/>
                    <a:pt x="4451" y="3229"/>
                  </a:cubicBezTo>
                  <a:lnTo>
                    <a:pt x="4123" y="2858"/>
                  </a:lnTo>
                  <a:lnTo>
                    <a:pt x="3726" y="2858"/>
                  </a:lnTo>
                  <a:lnTo>
                    <a:pt x="1317" y="2828"/>
                  </a:lnTo>
                  <a:lnTo>
                    <a:pt x="1093" y="2855"/>
                  </a:lnTo>
                  <a:lnTo>
                    <a:pt x="572" y="3269"/>
                  </a:lnTo>
                  <a:lnTo>
                    <a:pt x="191" y="3938"/>
                  </a:lnTo>
                  <a:lnTo>
                    <a:pt x="1" y="4816"/>
                  </a:lnTo>
                  <a:lnTo>
                    <a:pt x="174" y="5722"/>
                  </a:lnTo>
                  <a:lnTo>
                    <a:pt x="906" y="5675"/>
                  </a:lnTo>
                  <a:cubicBezTo>
                    <a:pt x="1210" y="6029"/>
                    <a:pt x="2003" y="6260"/>
                    <a:pt x="2757" y="6260"/>
                  </a:cubicBezTo>
                  <a:cubicBezTo>
                    <a:pt x="3516" y="6260"/>
                    <a:pt x="4235" y="6026"/>
                    <a:pt x="4374" y="5448"/>
                  </a:cubicBezTo>
                  <a:lnTo>
                    <a:pt x="4374" y="4760"/>
                  </a:lnTo>
                  <a:lnTo>
                    <a:pt x="4183" y="3630"/>
                  </a:lnTo>
                  <a:lnTo>
                    <a:pt x="4564" y="3784"/>
                  </a:lnTo>
                  <a:lnTo>
                    <a:pt x="5366" y="4014"/>
                  </a:lnTo>
                  <a:lnTo>
                    <a:pt x="6112" y="3898"/>
                  </a:lnTo>
                  <a:lnTo>
                    <a:pt x="6703" y="3593"/>
                  </a:lnTo>
                  <a:lnTo>
                    <a:pt x="7104" y="3229"/>
                  </a:lnTo>
                  <a:lnTo>
                    <a:pt x="7448" y="2678"/>
                  </a:lnTo>
                  <a:lnTo>
                    <a:pt x="7545" y="1989"/>
                  </a:lnTo>
                  <a:lnTo>
                    <a:pt x="7525" y="1244"/>
                  </a:lnTo>
                  <a:lnTo>
                    <a:pt x="7298" y="710"/>
                  </a:lnTo>
                  <a:lnTo>
                    <a:pt x="7124" y="58"/>
                  </a:lnTo>
                  <a:lnTo>
                    <a:pt x="7010" y="118"/>
                  </a:lnTo>
                  <a:lnTo>
                    <a:pt x="68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Google Shape;1512;p53"/>
            <p:cNvSpPr/>
            <p:nvPr/>
          </p:nvSpPr>
          <p:spPr>
            <a:xfrm>
              <a:off x="1464825" y="3490900"/>
              <a:ext cx="72075" cy="73125"/>
            </a:xfrm>
            <a:custGeom>
              <a:avLst/>
              <a:gdLst/>
              <a:ahLst/>
              <a:cxnLst/>
              <a:rect l="l" t="t" r="r" b="b"/>
              <a:pathLst>
                <a:path w="2883" h="2925" extrusionOk="0">
                  <a:moveTo>
                    <a:pt x="1416" y="0"/>
                  </a:moveTo>
                  <a:cubicBezTo>
                    <a:pt x="895" y="0"/>
                    <a:pt x="120" y="378"/>
                    <a:pt x="60" y="1407"/>
                  </a:cubicBezTo>
                  <a:cubicBezTo>
                    <a:pt x="0" y="2433"/>
                    <a:pt x="882" y="2861"/>
                    <a:pt x="882" y="2861"/>
                  </a:cubicBezTo>
                  <a:lnTo>
                    <a:pt x="1951" y="2924"/>
                  </a:lnTo>
                  <a:cubicBezTo>
                    <a:pt x="1951" y="2924"/>
                    <a:pt x="2883" y="2490"/>
                    <a:pt x="2810" y="1407"/>
                  </a:cubicBezTo>
                  <a:cubicBezTo>
                    <a:pt x="2733" y="324"/>
                    <a:pt x="1938" y="0"/>
                    <a:pt x="1416" y="0"/>
                  </a:cubicBezTo>
                  <a:close/>
                </a:path>
              </a:pathLst>
            </a:custGeom>
            <a:solidFill>
              <a:srgbClr val="CAB4EF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Google Shape;1513;p53"/>
            <p:cNvSpPr/>
            <p:nvPr/>
          </p:nvSpPr>
          <p:spPr>
            <a:xfrm>
              <a:off x="1557025" y="3490375"/>
              <a:ext cx="7800" cy="17975"/>
            </a:xfrm>
            <a:custGeom>
              <a:avLst/>
              <a:gdLst/>
              <a:ahLst/>
              <a:cxnLst/>
              <a:rect l="l" t="t" r="r" b="b"/>
              <a:pathLst>
                <a:path w="312" h="719" extrusionOk="0">
                  <a:moveTo>
                    <a:pt x="140" y="1"/>
                  </a:moveTo>
                  <a:cubicBezTo>
                    <a:pt x="115" y="1"/>
                    <a:pt x="91" y="12"/>
                    <a:pt x="81" y="35"/>
                  </a:cubicBezTo>
                  <a:cubicBezTo>
                    <a:pt x="1" y="212"/>
                    <a:pt x="7" y="389"/>
                    <a:pt x="17" y="580"/>
                  </a:cubicBezTo>
                  <a:cubicBezTo>
                    <a:pt x="22" y="672"/>
                    <a:pt x="98" y="719"/>
                    <a:pt x="171" y="719"/>
                  </a:cubicBezTo>
                  <a:cubicBezTo>
                    <a:pt x="243" y="719"/>
                    <a:pt x="311" y="673"/>
                    <a:pt x="305" y="580"/>
                  </a:cubicBezTo>
                  <a:cubicBezTo>
                    <a:pt x="294" y="389"/>
                    <a:pt x="291" y="208"/>
                    <a:pt x="201" y="35"/>
                  </a:cubicBezTo>
                  <a:cubicBezTo>
                    <a:pt x="191" y="13"/>
                    <a:pt x="165" y="1"/>
                    <a:pt x="140" y="1"/>
                  </a:cubicBez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Google Shape;1514;p53"/>
            <p:cNvSpPr/>
            <p:nvPr/>
          </p:nvSpPr>
          <p:spPr>
            <a:xfrm>
              <a:off x="1576825" y="3488025"/>
              <a:ext cx="9700" cy="21000"/>
            </a:xfrm>
            <a:custGeom>
              <a:avLst/>
              <a:gdLst/>
              <a:ahLst/>
              <a:cxnLst/>
              <a:rect l="l" t="t" r="r" b="b"/>
              <a:pathLst>
                <a:path w="388" h="840" extrusionOk="0">
                  <a:moveTo>
                    <a:pt x="116" y="1"/>
                  </a:moveTo>
                  <a:cubicBezTo>
                    <a:pt x="105" y="1"/>
                    <a:pt x="95" y="4"/>
                    <a:pt x="87" y="12"/>
                  </a:cubicBezTo>
                  <a:cubicBezTo>
                    <a:pt x="0" y="95"/>
                    <a:pt x="47" y="282"/>
                    <a:pt x="61" y="393"/>
                  </a:cubicBezTo>
                  <a:cubicBezTo>
                    <a:pt x="81" y="533"/>
                    <a:pt x="97" y="697"/>
                    <a:pt x="191" y="811"/>
                  </a:cubicBezTo>
                  <a:cubicBezTo>
                    <a:pt x="208" y="831"/>
                    <a:pt x="233" y="840"/>
                    <a:pt x="260" y="840"/>
                  </a:cubicBezTo>
                  <a:cubicBezTo>
                    <a:pt x="306" y="840"/>
                    <a:pt x="356" y="811"/>
                    <a:pt x="365" y="763"/>
                  </a:cubicBezTo>
                  <a:cubicBezTo>
                    <a:pt x="388" y="623"/>
                    <a:pt x="328" y="470"/>
                    <a:pt x="288" y="336"/>
                  </a:cubicBezTo>
                  <a:cubicBezTo>
                    <a:pt x="261" y="233"/>
                    <a:pt x="241" y="55"/>
                    <a:pt x="138" y="5"/>
                  </a:cubicBezTo>
                  <a:cubicBezTo>
                    <a:pt x="131" y="2"/>
                    <a:pt x="123" y="1"/>
                    <a:pt x="116" y="1"/>
                  </a:cubicBez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Google Shape;1515;p53"/>
            <p:cNvSpPr/>
            <p:nvPr/>
          </p:nvSpPr>
          <p:spPr>
            <a:xfrm>
              <a:off x="1591275" y="3479575"/>
              <a:ext cx="18975" cy="20700"/>
            </a:xfrm>
            <a:custGeom>
              <a:avLst/>
              <a:gdLst/>
              <a:ahLst/>
              <a:cxnLst/>
              <a:rect l="l" t="t" r="r" b="b"/>
              <a:pathLst>
                <a:path w="759" h="828" extrusionOk="0">
                  <a:moveTo>
                    <a:pt x="90" y="0"/>
                  </a:moveTo>
                  <a:cubicBezTo>
                    <a:pt x="33" y="0"/>
                    <a:pt x="1" y="77"/>
                    <a:pt x="24" y="126"/>
                  </a:cubicBezTo>
                  <a:cubicBezTo>
                    <a:pt x="81" y="239"/>
                    <a:pt x="181" y="330"/>
                    <a:pt x="251" y="433"/>
                  </a:cubicBezTo>
                  <a:cubicBezTo>
                    <a:pt x="325" y="540"/>
                    <a:pt x="395" y="648"/>
                    <a:pt x="459" y="761"/>
                  </a:cubicBezTo>
                  <a:cubicBezTo>
                    <a:pt x="485" y="808"/>
                    <a:pt x="526" y="827"/>
                    <a:pt x="568" y="827"/>
                  </a:cubicBezTo>
                  <a:cubicBezTo>
                    <a:pt x="662" y="827"/>
                    <a:pt x="758" y="727"/>
                    <a:pt x="696" y="620"/>
                  </a:cubicBezTo>
                  <a:cubicBezTo>
                    <a:pt x="562" y="397"/>
                    <a:pt x="368" y="109"/>
                    <a:pt x="118" y="6"/>
                  </a:cubicBezTo>
                  <a:cubicBezTo>
                    <a:pt x="108" y="2"/>
                    <a:pt x="98" y="0"/>
                    <a:pt x="90" y="0"/>
                  </a:cubicBez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Google Shape;1516;p53"/>
            <p:cNvSpPr/>
            <p:nvPr/>
          </p:nvSpPr>
          <p:spPr>
            <a:xfrm>
              <a:off x="1601975" y="3463875"/>
              <a:ext cx="23675" cy="12500"/>
            </a:xfrm>
            <a:custGeom>
              <a:avLst/>
              <a:gdLst/>
              <a:ahLst/>
              <a:cxnLst/>
              <a:rect l="l" t="t" r="r" b="b"/>
              <a:pathLst>
                <a:path w="947" h="500" extrusionOk="0">
                  <a:moveTo>
                    <a:pt x="133" y="1"/>
                  </a:moveTo>
                  <a:cubicBezTo>
                    <a:pt x="95" y="1"/>
                    <a:pt x="59" y="9"/>
                    <a:pt x="27" y="29"/>
                  </a:cubicBezTo>
                  <a:cubicBezTo>
                    <a:pt x="10" y="39"/>
                    <a:pt x="0" y="62"/>
                    <a:pt x="7" y="82"/>
                  </a:cubicBezTo>
                  <a:cubicBezTo>
                    <a:pt x="51" y="206"/>
                    <a:pt x="211" y="246"/>
                    <a:pt x="321" y="296"/>
                  </a:cubicBezTo>
                  <a:cubicBezTo>
                    <a:pt x="468" y="360"/>
                    <a:pt x="612" y="463"/>
                    <a:pt x="765" y="497"/>
                  </a:cubicBezTo>
                  <a:cubicBezTo>
                    <a:pt x="773" y="499"/>
                    <a:pt x="781" y="500"/>
                    <a:pt x="789" y="500"/>
                  </a:cubicBezTo>
                  <a:cubicBezTo>
                    <a:pt x="879" y="500"/>
                    <a:pt x="946" y="387"/>
                    <a:pt x="873" y="316"/>
                  </a:cubicBezTo>
                  <a:cubicBezTo>
                    <a:pt x="755" y="206"/>
                    <a:pt x="581" y="153"/>
                    <a:pt x="438" y="93"/>
                  </a:cubicBezTo>
                  <a:cubicBezTo>
                    <a:pt x="352" y="58"/>
                    <a:pt x="235" y="1"/>
                    <a:pt x="133" y="1"/>
                  </a:cubicBez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Google Shape;1517;p53"/>
            <p:cNvSpPr/>
            <p:nvPr/>
          </p:nvSpPr>
          <p:spPr>
            <a:xfrm>
              <a:off x="1446575" y="3495200"/>
              <a:ext cx="18175" cy="10025"/>
            </a:xfrm>
            <a:custGeom>
              <a:avLst/>
              <a:gdLst/>
              <a:ahLst/>
              <a:cxnLst/>
              <a:rect l="l" t="t" r="r" b="b"/>
              <a:pathLst>
                <a:path w="727" h="401" extrusionOk="0">
                  <a:moveTo>
                    <a:pt x="83" y="0"/>
                  </a:moveTo>
                  <a:cubicBezTo>
                    <a:pt x="26" y="0"/>
                    <a:pt x="0" y="85"/>
                    <a:pt x="38" y="129"/>
                  </a:cubicBezTo>
                  <a:cubicBezTo>
                    <a:pt x="105" y="209"/>
                    <a:pt x="178" y="263"/>
                    <a:pt x="272" y="310"/>
                  </a:cubicBezTo>
                  <a:cubicBezTo>
                    <a:pt x="350" y="350"/>
                    <a:pt x="452" y="400"/>
                    <a:pt x="542" y="400"/>
                  </a:cubicBezTo>
                  <a:cubicBezTo>
                    <a:pt x="548" y="400"/>
                    <a:pt x="553" y="400"/>
                    <a:pt x="559" y="399"/>
                  </a:cubicBezTo>
                  <a:cubicBezTo>
                    <a:pt x="666" y="390"/>
                    <a:pt x="726" y="243"/>
                    <a:pt x="619" y="183"/>
                  </a:cubicBezTo>
                  <a:cubicBezTo>
                    <a:pt x="539" y="139"/>
                    <a:pt x="442" y="136"/>
                    <a:pt x="359" y="106"/>
                  </a:cubicBezTo>
                  <a:cubicBezTo>
                    <a:pt x="275" y="75"/>
                    <a:pt x="192" y="39"/>
                    <a:pt x="109" y="6"/>
                  </a:cubicBezTo>
                  <a:cubicBezTo>
                    <a:pt x="99" y="2"/>
                    <a:pt x="91" y="0"/>
                    <a:pt x="83" y="0"/>
                  </a:cubicBez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Google Shape;1518;p53"/>
            <p:cNvSpPr/>
            <p:nvPr/>
          </p:nvSpPr>
          <p:spPr>
            <a:xfrm>
              <a:off x="1439400" y="3514350"/>
              <a:ext cx="19675" cy="8300"/>
            </a:xfrm>
            <a:custGeom>
              <a:avLst/>
              <a:gdLst/>
              <a:ahLst/>
              <a:cxnLst/>
              <a:rect l="l" t="t" r="r" b="b"/>
              <a:pathLst>
                <a:path w="787" h="332" extrusionOk="0">
                  <a:moveTo>
                    <a:pt x="194" y="0"/>
                  </a:moveTo>
                  <a:cubicBezTo>
                    <a:pt x="140" y="0"/>
                    <a:pt x="88" y="9"/>
                    <a:pt x="31" y="34"/>
                  </a:cubicBezTo>
                  <a:cubicBezTo>
                    <a:pt x="1" y="48"/>
                    <a:pt x="1" y="91"/>
                    <a:pt x="21" y="111"/>
                  </a:cubicBezTo>
                  <a:cubicBezTo>
                    <a:pt x="108" y="195"/>
                    <a:pt x="208" y="215"/>
                    <a:pt x="322" y="255"/>
                  </a:cubicBezTo>
                  <a:cubicBezTo>
                    <a:pt x="408" y="284"/>
                    <a:pt x="509" y="331"/>
                    <a:pt x="603" y="331"/>
                  </a:cubicBezTo>
                  <a:cubicBezTo>
                    <a:pt x="629" y="331"/>
                    <a:pt x="655" y="328"/>
                    <a:pt x="679" y="319"/>
                  </a:cubicBezTo>
                  <a:cubicBezTo>
                    <a:pt x="763" y="289"/>
                    <a:pt x="786" y="199"/>
                    <a:pt x="729" y="131"/>
                  </a:cubicBezTo>
                  <a:cubicBezTo>
                    <a:pt x="649" y="38"/>
                    <a:pt x="492" y="31"/>
                    <a:pt x="375" y="18"/>
                  </a:cubicBezTo>
                  <a:cubicBezTo>
                    <a:pt x="310" y="10"/>
                    <a:pt x="252" y="0"/>
                    <a:pt x="194" y="0"/>
                  </a:cubicBez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Google Shape;1519;p53"/>
            <p:cNvSpPr/>
            <p:nvPr/>
          </p:nvSpPr>
          <p:spPr>
            <a:xfrm>
              <a:off x="1436900" y="3534500"/>
              <a:ext cx="21500" cy="6150"/>
            </a:xfrm>
            <a:custGeom>
              <a:avLst/>
              <a:gdLst/>
              <a:ahLst/>
              <a:cxnLst/>
              <a:rect l="l" t="t" r="r" b="b"/>
              <a:pathLst>
                <a:path w="860" h="246" extrusionOk="0">
                  <a:moveTo>
                    <a:pt x="530" y="1"/>
                  </a:moveTo>
                  <a:cubicBezTo>
                    <a:pt x="468" y="1"/>
                    <a:pt x="407" y="4"/>
                    <a:pt x="348" y="7"/>
                  </a:cubicBezTo>
                  <a:cubicBezTo>
                    <a:pt x="245" y="14"/>
                    <a:pt x="121" y="4"/>
                    <a:pt x="34" y="58"/>
                  </a:cubicBezTo>
                  <a:cubicBezTo>
                    <a:pt x="1" y="78"/>
                    <a:pt x="7" y="115"/>
                    <a:pt x="34" y="135"/>
                  </a:cubicBezTo>
                  <a:cubicBezTo>
                    <a:pt x="115" y="195"/>
                    <a:pt x="245" y="198"/>
                    <a:pt x="342" y="215"/>
                  </a:cubicBezTo>
                  <a:cubicBezTo>
                    <a:pt x="441" y="229"/>
                    <a:pt x="544" y="246"/>
                    <a:pt x="642" y="246"/>
                  </a:cubicBezTo>
                  <a:cubicBezTo>
                    <a:pt x="657" y="246"/>
                    <a:pt x="671" y="245"/>
                    <a:pt x="686" y="244"/>
                  </a:cubicBezTo>
                  <a:cubicBezTo>
                    <a:pt x="812" y="238"/>
                    <a:pt x="860" y="34"/>
                    <a:pt x="719" y="14"/>
                  </a:cubicBezTo>
                  <a:cubicBezTo>
                    <a:pt x="657" y="4"/>
                    <a:pt x="593" y="1"/>
                    <a:pt x="530" y="1"/>
                  </a:cubicBez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Google Shape;1520;p53"/>
            <p:cNvSpPr/>
            <p:nvPr/>
          </p:nvSpPr>
          <p:spPr>
            <a:xfrm>
              <a:off x="1592525" y="3409350"/>
              <a:ext cx="28425" cy="27625"/>
            </a:xfrm>
            <a:custGeom>
              <a:avLst/>
              <a:gdLst/>
              <a:ahLst/>
              <a:cxnLst/>
              <a:rect l="l" t="t" r="r" b="b"/>
              <a:pathLst>
                <a:path w="1137" h="1105" extrusionOk="0">
                  <a:moveTo>
                    <a:pt x="629" y="1"/>
                  </a:moveTo>
                  <a:lnTo>
                    <a:pt x="535" y="155"/>
                  </a:lnTo>
                  <a:lnTo>
                    <a:pt x="325" y="98"/>
                  </a:lnTo>
                  <a:lnTo>
                    <a:pt x="251" y="285"/>
                  </a:lnTo>
                  <a:lnTo>
                    <a:pt x="325" y="613"/>
                  </a:lnTo>
                  <a:lnTo>
                    <a:pt x="94" y="633"/>
                  </a:lnTo>
                  <a:lnTo>
                    <a:pt x="0" y="746"/>
                  </a:lnTo>
                  <a:lnTo>
                    <a:pt x="235" y="946"/>
                  </a:lnTo>
                  <a:lnTo>
                    <a:pt x="392" y="1060"/>
                  </a:lnTo>
                  <a:cubicBezTo>
                    <a:pt x="392" y="1060"/>
                    <a:pt x="524" y="1105"/>
                    <a:pt x="681" y="1105"/>
                  </a:cubicBezTo>
                  <a:cubicBezTo>
                    <a:pt x="854" y="1105"/>
                    <a:pt x="1056" y="1050"/>
                    <a:pt x="1137" y="820"/>
                  </a:cubicBezTo>
                  <a:lnTo>
                    <a:pt x="916" y="58"/>
                  </a:lnTo>
                  <a:lnTo>
                    <a:pt x="802" y="118"/>
                  </a:lnTo>
                  <a:lnTo>
                    <a:pt x="629" y="1"/>
                  </a:ln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Google Shape;1521;p53"/>
            <p:cNvSpPr/>
            <p:nvPr/>
          </p:nvSpPr>
          <p:spPr>
            <a:xfrm>
              <a:off x="1523275" y="3256675"/>
              <a:ext cx="1450" cy="100"/>
            </a:xfrm>
            <a:custGeom>
              <a:avLst/>
              <a:gdLst/>
              <a:ahLst/>
              <a:cxnLst/>
              <a:rect l="l" t="t" r="r" b="b"/>
              <a:pathLst>
                <a:path w="58" h="4" extrusionOk="0">
                  <a:moveTo>
                    <a:pt x="0" y="0"/>
                  </a:moveTo>
                  <a:lnTo>
                    <a:pt x="57" y="4"/>
                  </a:lnTo>
                  <a:cubicBezTo>
                    <a:pt x="37" y="0"/>
                    <a:pt x="17" y="0"/>
                    <a:pt x="0" y="0"/>
                  </a:cubicBezTo>
                  <a:close/>
                </a:path>
              </a:pathLst>
            </a:custGeom>
            <a:solidFill>
              <a:srgbClr val="8968C7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Google Shape;1522;p53"/>
            <p:cNvSpPr/>
            <p:nvPr/>
          </p:nvSpPr>
          <p:spPr>
            <a:xfrm>
              <a:off x="1579900" y="3303375"/>
              <a:ext cx="13250" cy="135775"/>
            </a:xfrm>
            <a:custGeom>
              <a:avLst/>
              <a:gdLst/>
              <a:ahLst/>
              <a:cxnLst/>
              <a:rect l="l" t="t" r="r" b="b"/>
              <a:pathLst>
                <a:path w="530" h="5431" extrusionOk="0">
                  <a:moveTo>
                    <a:pt x="201" y="0"/>
                  </a:moveTo>
                  <a:lnTo>
                    <a:pt x="292" y="290"/>
                  </a:lnTo>
                  <a:lnTo>
                    <a:pt x="232" y="47"/>
                  </a:lnTo>
                  <a:lnTo>
                    <a:pt x="201" y="0"/>
                  </a:lnTo>
                  <a:close/>
                  <a:moveTo>
                    <a:pt x="462" y="983"/>
                  </a:moveTo>
                  <a:lnTo>
                    <a:pt x="513" y="1477"/>
                  </a:lnTo>
                  <a:lnTo>
                    <a:pt x="509" y="1173"/>
                  </a:lnTo>
                  <a:lnTo>
                    <a:pt x="462" y="983"/>
                  </a:lnTo>
                  <a:close/>
                  <a:moveTo>
                    <a:pt x="522" y="2152"/>
                  </a:moveTo>
                  <a:lnTo>
                    <a:pt x="522" y="2192"/>
                  </a:lnTo>
                  <a:lnTo>
                    <a:pt x="489" y="2760"/>
                  </a:lnTo>
                  <a:lnTo>
                    <a:pt x="529" y="2463"/>
                  </a:lnTo>
                  <a:lnTo>
                    <a:pt x="522" y="2152"/>
                  </a:lnTo>
                  <a:close/>
                  <a:moveTo>
                    <a:pt x="409" y="3381"/>
                  </a:moveTo>
                  <a:lnTo>
                    <a:pt x="258" y="4368"/>
                  </a:lnTo>
                  <a:lnTo>
                    <a:pt x="1" y="5430"/>
                  </a:lnTo>
                  <a:lnTo>
                    <a:pt x="245" y="4885"/>
                  </a:lnTo>
                  <a:lnTo>
                    <a:pt x="355" y="3782"/>
                  </a:lnTo>
                  <a:lnTo>
                    <a:pt x="409" y="3381"/>
                  </a:lnTo>
                  <a:close/>
                </a:path>
              </a:pathLst>
            </a:custGeom>
            <a:solidFill>
              <a:srgbClr val="DACAE1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Google Shape;1523;p53"/>
            <p:cNvSpPr/>
            <p:nvPr/>
          </p:nvSpPr>
          <p:spPr>
            <a:xfrm>
              <a:off x="1534875" y="3257750"/>
              <a:ext cx="58100" cy="182900"/>
            </a:xfrm>
            <a:custGeom>
              <a:avLst/>
              <a:gdLst/>
              <a:ahLst/>
              <a:cxnLst/>
              <a:rect l="l" t="t" r="r" b="b"/>
              <a:pathLst>
                <a:path w="2324" h="7316" extrusionOk="0">
                  <a:moveTo>
                    <a:pt x="1" y="1"/>
                  </a:moveTo>
                  <a:cubicBezTo>
                    <a:pt x="25" y="30"/>
                    <a:pt x="31" y="78"/>
                    <a:pt x="34" y="164"/>
                  </a:cubicBezTo>
                  <a:cubicBezTo>
                    <a:pt x="469" y="459"/>
                    <a:pt x="1040" y="1100"/>
                    <a:pt x="1294" y="2336"/>
                  </a:cubicBezTo>
                  <a:cubicBezTo>
                    <a:pt x="1498" y="2269"/>
                    <a:pt x="1782" y="2212"/>
                    <a:pt x="2106" y="2172"/>
                  </a:cubicBezTo>
                  <a:lnTo>
                    <a:pt x="2093" y="2115"/>
                  </a:lnTo>
                  <a:lnTo>
                    <a:pt x="2002" y="1825"/>
                  </a:lnTo>
                  <a:lnTo>
                    <a:pt x="1458" y="966"/>
                  </a:lnTo>
                  <a:lnTo>
                    <a:pt x="893" y="378"/>
                  </a:lnTo>
                  <a:lnTo>
                    <a:pt x="38" y="4"/>
                  </a:lnTo>
                  <a:lnTo>
                    <a:pt x="1" y="1"/>
                  </a:lnTo>
                  <a:close/>
                  <a:moveTo>
                    <a:pt x="1364" y="2727"/>
                  </a:moveTo>
                  <a:cubicBezTo>
                    <a:pt x="1395" y="2957"/>
                    <a:pt x="1418" y="3208"/>
                    <a:pt x="1424" y="3476"/>
                  </a:cubicBezTo>
                  <a:cubicBezTo>
                    <a:pt x="1632" y="3435"/>
                    <a:pt x="1913" y="3415"/>
                    <a:pt x="2230" y="3415"/>
                  </a:cubicBezTo>
                  <a:lnTo>
                    <a:pt x="2317" y="3415"/>
                  </a:lnTo>
                  <a:lnTo>
                    <a:pt x="2314" y="3302"/>
                  </a:lnTo>
                  <a:lnTo>
                    <a:pt x="2263" y="2808"/>
                  </a:lnTo>
                  <a:lnTo>
                    <a:pt x="2253" y="2764"/>
                  </a:lnTo>
                  <a:lnTo>
                    <a:pt x="2230" y="2764"/>
                  </a:lnTo>
                  <a:cubicBezTo>
                    <a:pt x="2146" y="2767"/>
                    <a:pt x="2066" y="2767"/>
                    <a:pt x="1990" y="2767"/>
                  </a:cubicBezTo>
                  <a:lnTo>
                    <a:pt x="1986" y="2767"/>
                  </a:lnTo>
                  <a:cubicBezTo>
                    <a:pt x="1745" y="2767"/>
                    <a:pt x="1532" y="2754"/>
                    <a:pt x="1364" y="2727"/>
                  </a:cubicBezTo>
                  <a:close/>
                  <a:moveTo>
                    <a:pt x="1431" y="3877"/>
                  </a:moveTo>
                  <a:cubicBezTo>
                    <a:pt x="1424" y="4197"/>
                    <a:pt x="1404" y="4545"/>
                    <a:pt x="1364" y="4916"/>
                  </a:cubicBezTo>
                  <a:lnTo>
                    <a:pt x="1364" y="5033"/>
                  </a:lnTo>
                  <a:cubicBezTo>
                    <a:pt x="1629" y="5033"/>
                    <a:pt x="1842" y="5163"/>
                    <a:pt x="1842" y="5320"/>
                  </a:cubicBezTo>
                  <a:cubicBezTo>
                    <a:pt x="1842" y="5480"/>
                    <a:pt x="1629" y="5607"/>
                    <a:pt x="1364" y="5607"/>
                  </a:cubicBezTo>
                  <a:lnTo>
                    <a:pt x="1338" y="5607"/>
                  </a:lnTo>
                  <a:cubicBezTo>
                    <a:pt x="1324" y="5778"/>
                    <a:pt x="1308" y="5948"/>
                    <a:pt x="1277" y="6116"/>
                  </a:cubicBezTo>
                  <a:cubicBezTo>
                    <a:pt x="1592" y="6560"/>
                    <a:pt x="1762" y="7014"/>
                    <a:pt x="1775" y="7315"/>
                  </a:cubicBezTo>
                  <a:lnTo>
                    <a:pt x="1802" y="7255"/>
                  </a:lnTo>
                  <a:lnTo>
                    <a:pt x="2059" y="6193"/>
                  </a:lnTo>
                  <a:lnTo>
                    <a:pt x="2210" y="5206"/>
                  </a:lnTo>
                  <a:lnTo>
                    <a:pt x="2290" y="4585"/>
                  </a:lnTo>
                  <a:lnTo>
                    <a:pt x="2323" y="4017"/>
                  </a:lnTo>
                  <a:cubicBezTo>
                    <a:pt x="1970" y="3990"/>
                    <a:pt x="1655" y="3940"/>
                    <a:pt x="1431" y="3877"/>
                  </a:cubicBezTo>
                  <a:close/>
                </a:path>
              </a:pathLst>
            </a:custGeom>
            <a:solidFill>
              <a:srgbClr val="DACAE1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Google Shape;1524;p53"/>
            <p:cNvSpPr/>
            <p:nvPr/>
          </p:nvSpPr>
          <p:spPr>
            <a:xfrm>
              <a:off x="1524700" y="3256750"/>
              <a:ext cx="11050" cy="5125"/>
            </a:xfrm>
            <a:custGeom>
              <a:avLst/>
              <a:gdLst/>
              <a:ahLst/>
              <a:cxnLst/>
              <a:rect l="l" t="t" r="r" b="b"/>
              <a:pathLst>
                <a:path w="442" h="205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21"/>
                    <a:pt x="261" y="81"/>
                    <a:pt x="441" y="204"/>
                  </a:cubicBezTo>
                  <a:cubicBezTo>
                    <a:pt x="438" y="118"/>
                    <a:pt x="432" y="70"/>
                    <a:pt x="408" y="4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968C7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Google Shape;1525;p53"/>
            <p:cNvSpPr/>
            <p:nvPr/>
          </p:nvSpPr>
          <p:spPr>
            <a:xfrm>
              <a:off x="1567225" y="3312050"/>
              <a:ext cx="24000" cy="14900"/>
            </a:xfrm>
            <a:custGeom>
              <a:avLst/>
              <a:gdLst/>
              <a:ahLst/>
              <a:cxnLst/>
              <a:rect l="l" t="t" r="r" b="b"/>
              <a:pathLst>
                <a:path w="960" h="596" extrusionOk="0">
                  <a:moveTo>
                    <a:pt x="812" y="0"/>
                  </a:moveTo>
                  <a:cubicBezTo>
                    <a:pt x="488" y="40"/>
                    <a:pt x="204" y="97"/>
                    <a:pt x="0" y="164"/>
                  </a:cubicBezTo>
                  <a:cubicBezTo>
                    <a:pt x="27" y="287"/>
                    <a:pt x="50" y="418"/>
                    <a:pt x="70" y="555"/>
                  </a:cubicBezTo>
                  <a:cubicBezTo>
                    <a:pt x="238" y="582"/>
                    <a:pt x="451" y="595"/>
                    <a:pt x="692" y="595"/>
                  </a:cubicBezTo>
                  <a:lnTo>
                    <a:pt x="696" y="595"/>
                  </a:lnTo>
                  <a:cubicBezTo>
                    <a:pt x="772" y="595"/>
                    <a:pt x="852" y="595"/>
                    <a:pt x="936" y="592"/>
                  </a:cubicBezTo>
                  <a:lnTo>
                    <a:pt x="959" y="592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8968C7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Google Shape;1526;p53"/>
            <p:cNvSpPr/>
            <p:nvPr/>
          </p:nvSpPr>
          <p:spPr>
            <a:xfrm>
              <a:off x="1570475" y="3343125"/>
              <a:ext cx="22500" cy="15050"/>
            </a:xfrm>
            <a:custGeom>
              <a:avLst/>
              <a:gdLst/>
              <a:ahLst/>
              <a:cxnLst/>
              <a:rect l="l" t="t" r="r" b="b"/>
              <a:pathLst>
                <a:path w="900" h="602" extrusionOk="0">
                  <a:moveTo>
                    <a:pt x="806" y="0"/>
                  </a:moveTo>
                  <a:cubicBezTo>
                    <a:pt x="489" y="0"/>
                    <a:pt x="208" y="20"/>
                    <a:pt x="0" y="61"/>
                  </a:cubicBezTo>
                  <a:cubicBezTo>
                    <a:pt x="7" y="191"/>
                    <a:pt x="7" y="324"/>
                    <a:pt x="7" y="462"/>
                  </a:cubicBezTo>
                  <a:cubicBezTo>
                    <a:pt x="231" y="525"/>
                    <a:pt x="546" y="575"/>
                    <a:pt x="899" y="602"/>
                  </a:cubicBezTo>
                  <a:lnTo>
                    <a:pt x="899" y="562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rgbClr val="8968C7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Google Shape;1527;p53"/>
            <p:cNvSpPr/>
            <p:nvPr/>
          </p:nvSpPr>
          <p:spPr>
            <a:xfrm>
              <a:off x="1409750" y="3370200"/>
              <a:ext cx="200" cy="3525"/>
            </a:xfrm>
            <a:custGeom>
              <a:avLst/>
              <a:gdLst/>
              <a:ahLst/>
              <a:cxnLst/>
              <a:rect l="l" t="t" r="r" b="b"/>
              <a:pathLst>
                <a:path w="8" h="141" extrusionOk="0">
                  <a:moveTo>
                    <a:pt x="1" y="0"/>
                  </a:moveTo>
                  <a:cubicBezTo>
                    <a:pt x="1" y="0"/>
                    <a:pt x="1" y="5"/>
                    <a:pt x="1" y="15"/>
                  </a:cubicBezTo>
                  <a:lnTo>
                    <a:pt x="1" y="15"/>
                  </a:lnTo>
                  <a:lnTo>
                    <a:pt x="1" y="0"/>
                  </a:lnTo>
                  <a:close/>
                  <a:moveTo>
                    <a:pt x="1" y="15"/>
                  </a:moveTo>
                  <a:lnTo>
                    <a:pt x="4" y="140"/>
                  </a:lnTo>
                  <a:lnTo>
                    <a:pt x="7" y="100"/>
                  </a:lnTo>
                  <a:cubicBezTo>
                    <a:pt x="3" y="61"/>
                    <a:pt x="2" y="32"/>
                    <a:pt x="1" y="15"/>
                  </a:cubicBezTo>
                  <a:close/>
                </a:path>
              </a:pathLst>
            </a:custGeom>
            <a:solidFill>
              <a:srgbClr val="DACAE1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Google Shape;1528;p53"/>
            <p:cNvSpPr/>
            <p:nvPr/>
          </p:nvSpPr>
          <p:spPr>
            <a:xfrm>
              <a:off x="1409850" y="3372700"/>
              <a:ext cx="162900" cy="88825"/>
            </a:xfrm>
            <a:custGeom>
              <a:avLst/>
              <a:gdLst/>
              <a:ahLst/>
              <a:cxnLst/>
              <a:rect l="l" t="t" r="r" b="b"/>
              <a:pathLst>
                <a:path w="6516" h="3553" extrusionOk="0">
                  <a:moveTo>
                    <a:pt x="3" y="0"/>
                  </a:moveTo>
                  <a:lnTo>
                    <a:pt x="0" y="40"/>
                  </a:lnTo>
                  <a:lnTo>
                    <a:pt x="54" y="1427"/>
                  </a:lnTo>
                  <a:lnTo>
                    <a:pt x="341" y="2767"/>
                  </a:lnTo>
                  <a:cubicBezTo>
                    <a:pt x="344" y="2550"/>
                    <a:pt x="415" y="2279"/>
                    <a:pt x="555" y="1995"/>
                  </a:cubicBezTo>
                  <a:cubicBezTo>
                    <a:pt x="140" y="1157"/>
                    <a:pt x="30" y="291"/>
                    <a:pt x="3" y="0"/>
                  </a:cubicBezTo>
                  <a:close/>
                  <a:moveTo>
                    <a:pt x="6516" y="3302"/>
                  </a:moveTo>
                  <a:lnTo>
                    <a:pt x="6312" y="3552"/>
                  </a:lnTo>
                  <a:lnTo>
                    <a:pt x="6312" y="3552"/>
                  </a:lnTo>
                  <a:lnTo>
                    <a:pt x="6462" y="3425"/>
                  </a:lnTo>
                  <a:lnTo>
                    <a:pt x="6516" y="3302"/>
                  </a:lnTo>
                  <a:close/>
                </a:path>
              </a:pathLst>
            </a:custGeom>
            <a:solidFill>
              <a:srgbClr val="DACAE1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Google Shape;1529;p53"/>
            <p:cNvSpPr/>
            <p:nvPr/>
          </p:nvSpPr>
          <p:spPr>
            <a:xfrm>
              <a:off x="1446000" y="3473425"/>
              <a:ext cx="3950" cy="1550"/>
            </a:xfrm>
            <a:custGeom>
              <a:avLst/>
              <a:gdLst/>
              <a:ahLst/>
              <a:cxnLst/>
              <a:rect l="l" t="t" r="r" b="b"/>
              <a:pathLst>
                <a:path w="158" h="62" extrusionOk="0">
                  <a:moveTo>
                    <a:pt x="1" y="1"/>
                  </a:moveTo>
                  <a:lnTo>
                    <a:pt x="51" y="38"/>
                  </a:lnTo>
                  <a:lnTo>
                    <a:pt x="158" y="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ACAE1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Google Shape;1530;p53"/>
            <p:cNvSpPr/>
            <p:nvPr/>
          </p:nvSpPr>
          <p:spPr>
            <a:xfrm>
              <a:off x="1418350" y="3410625"/>
              <a:ext cx="160925" cy="70025"/>
            </a:xfrm>
            <a:custGeom>
              <a:avLst/>
              <a:gdLst/>
              <a:ahLst/>
              <a:cxnLst/>
              <a:rect l="l" t="t" r="r" b="b"/>
              <a:pathLst>
                <a:path w="6437" h="2801" extrusionOk="0">
                  <a:moveTo>
                    <a:pt x="5938" y="1"/>
                  </a:moveTo>
                  <a:cubicBezTo>
                    <a:pt x="5735" y="1223"/>
                    <a:pt x="5076" y="2333"/>
                    <a:pt x="3108" y="2333"/>
                  </a:cubicBezTo>
                  <a:cubicBezTo>
                    <a:pt x="1541" y="2333"/>
                    <a:pt x="686" y="1424"/>
                    <a:pt x="215" y="478"/>
                  </a:cubicBezTo>
                  <a:cubicBezTo>
                    <a:pt x="75" y="762"/>
                    <a:pt x="4" y="1033"/>
                    <a:pt x="1" y="1250"/>
                  </a:cubicBezTo>
                  <a:lnTo>
                    <a:pt x="422" y="1975"/>
                  </a:lnTo>
                  <a:lnTo>
                    <a:pt x="1107" y="2513"/>
                  </a:lnTo>
                  <a:lnTo>
                    <a:pt x="1264" y="2573"/>
                  </a:lnTo>
                  <a:lnTo>
                    <a:pt x="2203" y="2780"/>
                  </a:lnTo>
                  <a:lnTo>
                    <a:pt x="3930" y="2800"/>
                  </a:lnTo>
                  <a:lnTo>
                    <a:pt x="5177" y="2717"/>
                  </a:lnTo>
                  <a:lnTo>
                    <a:pt x="5972" y="2035"/>
                  </a:lnTo>
                  <a:lnTo>
                    <a:pt x="6176" y="1785"/>
                  </a:lnTo>
                  <a:lnTo>
                    <a:pt x="6436" y="1200"/>
                  </a:lnTo>
                  <a:cubicBezTo>
                    <a:pt x="6423" y="899"/>
                    <a:pt x="6253" y="445"/>
                    <a:pt x="5938" y="1"/>
                  </a:cubicBezTo>
                  <a:close/>
                </a:path>
              </a:pathLst>
            </a:custGeom>
            <a:solidFill>
              <a:srgbClr val="AD8ED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Google Shape;1531;p53"/>
            <p:cNvSpPr/>
            <p:nvPr/>
          </p:nvSpPr>
          <p:spPr>
            <a:xfrm>
              <a:off x="1568300" y="3383550"/>
              <a:ext cx="12650" cy="14400"/>
            </a:xfrm>
            <a:custGeom>
              <a:avLst/>
              <a:gdLst/>
              <a:ahLst/>
              <a:cxnLst/>
              <a:rect l="l" t="t" r="r" b="b"/>
              <a:pathLst>
                <a:path w="506" h="576" extrusionOk="0">
                  <a:moveTo>
                    <a:pt x="27" y="1"/>
                  </a:moveTo>
                  <a:cubicBezTo>
                    <a:pt x="24" y="188"/>
                    <a:pt x="17" y="382"/>
                    <a:pt x="1" y="575"/>
                  </a:cubicBezTo>
                  <a:lnTo>
                    <a:pt x="27" y="575"/>
                  </a:lnTo>
                  <a:cubicBezTo>
                    <a:pt x="292" y="575"/>
                    <a:pt x="505" y="448"/>
                    <a:pt x="505" y="288"/>
                  </a:cubicBezTo>
                  <a:cubicBezTo>
                    <a:pt x="505" y="131"/>
                    <a:pt x="292" y="1"/>
                    <a:pt x="27" y="1"/>
                  </a:cubicBezTo>
                  <a:close/>
                </a:path>
              </a:pathLst>
            </a:custGeom>
            <a:solidFill>
              <a:srgbClr val="D39BC1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Google Shape;1532;p53"/>
            <p:cNvSpPr/>
            <p:nvPr/>
          </p:nvSpPr>
          <p:spPr>
            <a:xfrm>
              <a:off x="1473425" y="3480125"/>
              <a:ext cx="43200" cy="700"/>
            </a:xfrm>
            <a:custGeom>
              <a:avLst/>
              <a:gdLst/>
              <a:ahLst/>
              <a:cxnLst/>
              <a:rect l="l" t="t" r="r" b="b"/>
              <a:pathLst>
                <a:path w="1728" h="28" extrusionOk="0">
                  <a:moveTo>
                    <a:pt x="0" y="0"/>
                  </a:moveTo>
                  <a:lnTo>
                    <a:pt x="127" y="27"/>
                  </a:lnTo>
                  <a:lnTo>
                    <a:pt x="1617" y="27"/>
                  </a:lnTo>
                  <a:lnTo>
                    <a:pt x="1727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CAE1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Google Shape;1533;p53"/>
            <p:cNvSpPr/>
            <p:nvPr/>
          </p:nvSpPr>
          <p:spPr>
            <a:xfrm>
              <a:off x="1460300" y="3257500"/>
              <a:ext cx="60575" cy="39625"/>
            </a:xfrm>
            <a:custGeom>
              <a:avLst/>
              <a:gdLst/>
              <a:ahLst/>
              <a:cxnLst/>
              <a:rect l="l" t="t" r="r" b="b"/>
              <a:pathLst>
                <a:path w="2423" h="1585" extrusionOk="0">
                  <a:moveTo>
                    <a:pt x="2422" y="0"/>
                  </a:moveTo>
                  <a:lnTo>
                    <a:pt x="1781" y="234"/>
                  </a:lnTo>
                  <a:cubicBezTo>
                    <a:pt x="1815" y="452"/>
                    <a:pt x="1831" y="709"/>
                    <a:pt x="1835" y="986"/>
                  </a:cubicBezTo>
                  <a:cubicBezTo>
                    <a:pt x="2209" y="589"/>
                    <a:pt x="2382" y="124"/>
                    <a:pt x="2422" y="0"/>
                  </a:cubicBezTo>
                  <a:close/>
                  <a:moveTo>
                    <a:pt x="4" y="930"/>
                  </a:moveTo>
                  <a:lnTo>
                    <a:pt x="4" y="930"/>
                  </a:lnTo>
                  <a:cubicBezTo>
                    <a:pt x="4" y="930"/>
                    <a:pt x="1" y="1143"/>
                    <a:pt x="110" y="1327"/>
                  </a:cubicBezTo>
                  <a:cubicBezTo>
                    <a:pt x="94" y="1210"/>
                    <a:pt x="77" y="1083"/>
                    <a:pt x="67" y="943"/>
                  </a:cubicBezTo>
                  <a:lnTo>
                    <a:pt x="4" y="930"/>
                  </a:lnTo>
                  <a:close/>
                  <a:moveTo>
                    <a:pt x="1260" y="425"/>
                  </a:moveTo>
                  <a:lnTo>
                    <a:pt x="1147" y="469"/>
                  </a:lnTo>
                  <a:cubicBezTo>
                    <a:pt x="886" y="709"/>
                    <a:pt x="715" y="873"/>
                    <a:pt x="715" y="873"/>
                  </a:cubicBezTo>
                  <a:lnTo>
                    <a:pt x="635" y="886"/>
                  </a:lnTo>
                  <a:cubicBezTo>
                    <a:pt x="615" y="1163"/>
                    <a:pt x="578" y="1404"/>
                    <a:pt x="531" y="1581"/>
                  </a:cubicBezTo>
                  <a:cubicBezTo>
                    <a:pt x="558" y="1581"/>
                    <a:pt x="585" y="1584"/>
                    <a:pt x="615" y="1584"/>
                  </a:cubicBezTo>
                  <a:cubicBezTo>
                    <a:pt x="729" y="1584"/>
                    <a:pt x="869" y="1561"/>
                    <a:pt x="1033" y="1507"/>
                  </a:cubicBezTo>
                  <a:cubicBezTo>
                    <a:pt x="1103" y="1484"/>
                    <a:pt x="1170" y="1457"/>
                    <a:pt x="1236" y="1427"/>
                  </a:cubicBezTo>
                  <a:cubicBezTo>
                    <a:pt x="1230" y="1317"/>
                    <a:pt x="1227" y="1203"/>
                    <a:pt x="1227" y="1086"/>
                  </a:cubicBezTo>
                  <a:cubicBezTo>
                    <a:pt x="1227" y="850"/>
                    <a:pt x="1240" y="625"/>
                    <a:pt x="1260" y="425"/>
                  </a:cubicBezTo>
                  <a:close/>
                </a:path>
              </a:pathLst>
            </a:custGeom>
            <a:solidFill>
              <a:srgbClr val="DACAE1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Google Shape;1534;p53"/>
            <p:cNvSpPr/>
            <p:nvPr/>
          </p:nvSpPr>
          <p:spPr>
            <a:xfrm>
              <a:off x="1490950" y="3263350"/>
              <a:ext cx="15225" cy="29825"/>
            </a:xfrm>
            <a:custGeom>
              <a:avLst/>
              <a:gdLst/>
              <a:ahLst/>
              <a:cxnLst/>
              <a:rect l="l" t="t" r="r" b="b"/>
              <a:pathLst>
                <a:path w="609" h="1193" extrusionOk="0">
                  <a:moveTo>
                    <a:pt x="555" y="0"/>
                  </a:moveTo>
                  <a:lnTo>
                    <a:pt x="34" y="191"/>
                  </a:lnTo>
                  <a:cubicBezTo>
                    <a:pt x="14" y="391"/>
                    <a:pt x="1" y="616"/>
                    <a:pt x="1" y="852"/>
                  </a:cubicBezTo>
                  <a:cubicBezTo>
                    <a:pt x="1" y="969"/>
                    <a:pt x="4" y="1083"/>
                    <a:pt x="10" y="1193"/>
                  </a:cubicBezTo>
                  <a:cubicBezTo>
                    <a:pt x="251" y="1083"/>
                    <a:pt x="448" y="923"/>
                    <a:pt x="609" y="752"/>
                  </a:cubicBezTo>
                  <a:cubicBezTo>
                    <a:pt x="605" y="475"/>
                    <a:pt x="589" y="218"/>
                    <a:pt x="555" y="0"/>
                  </a:cubicBezTo>
                  <a:close/>
                </a:path>
              </a:pathLst>
            </a:custGeom>
            <a:solidFill>
              <a:srgbClr val="8968C7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Google Shape;1535;p53"/>
            <p:cNvSpPr/>
            <p:nvPr/>
          </p:nvSpPr>
          <p:spPr>
            <a:xfrm>
              <a:off x="1461975" y="3279625"/>
              <a:ext cx="14200" cy="17400"/>
            </a:xfrm>
            <a:custGeom>
              <a:avLst/>
              <a:gdLst/>
              <a:ahLst/>
              <a:cxnLst/>
              <a:rect l="l" t="t" r="r" b="b"/>
              <a:pathLst>
                <a:path w="568" h="696" extrusionOk="0">
                  <a:moveTo>
                    <a:pt x="568" y="1"/>
                  </a:moveTo>
                  <a:lnTo>
                    <a:pt x="488" y="17"/>
                  </a:lnTo>
                  <a:lnTo>
                    <a:pt x="455" y="45"/>
                  </a:lnTo>
                  <a:lnTo>
                    <a:pt x="355" y="45"/>
                  </a:lnTo>
                  <a:lnTo>
                    <a:pt x="120" y="91"/>
                  </a:lnTo>
                  <a:lnTo>
                    <a:pt x="0" y="58"/>
                  </a:lnTo>
                  <a:lnTo>
                    <a:pt x="0" y="58"/>
                  </a:lnTo>
                  <a:cubicBezTo>
                    <a:pt x="10" y="198"/>
                    <a:pt x="27" y="325"/>
                    <a:pt x="43" y="442"/>
                  </a:cubicBezTo>
                  <a:cubicBezTo>
                    <a:pt x="120" y="566"/>
                    <a:pt x="247" y="673"/>
                    <a:pt x="464" y="696"/>
                  </a:cubicBezTo>
                  <a:cubicBezTo>
                    <a:pt x="511" y="519"/>
                    <a:pt x="548" y="278"/>
                    <a:pt x="568" y="1"/>
                  </a:cubicBezTo>
                  <a:close/>
                </a:path>
              </a:pathLst>
            </a:custGeom>
            <a:solidFill>
              <a:srgbClr val="8968C7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Google Shape;1536;p53"/>
            <p:cNvSpPr/>
            <p:nvPr/>
          </p:nvSpPr>
          <p:spPr>
            <a:xfrm>
              <a:off x="1460375" y="3269200"/>
              <a:ext cx="28600" cy="12725"/>
            </a:xfrm>
            <a:custGeom>
              <a:avLst/>
              <a:gdLst/>
              <a:ahLst/>
              <a:cxnLst/>
              <a:rect l="l" t="t" r="r" b="b"/>
              <a:pathLst>
                <a:path w="1144" h="509" extrusionOk="0">
                  <a:moveTo>
                    <a:pt x="1144" y="1"/>
                  </a:moveTo>
                  <a:lnTo>
                    <a:pt x="552" y="434"/>
                  </a:lnTo>
                  <a:lnTo>
                    <a:pt x="632" y="418"/>
                  </a:lnTo>
                  <a:lnTo>
                    <a:pt x="712" y="405"/>
                  </a:lnTo>
                  <a:cubicBezTo>
                    <a:pt x="712" y="405"/>
                    <a:pt x="883" y="241"/>
                    <a:pt x="1144" y="1"/>
                  </a:cubicBezTo>
                  <a:close/>
                  <a:moveTo>
                    <a:pt x="1" y="462"/>
                  </a:moveTo>
                  <a:lnTo>
                    <a:pt x="64" y="475"/>
                  </a:lnTo>
                  <a:lnTo>
                    <a:pt x="184" y="508"/>
                  </a:lnTo>
                  <a:lnTo>
                    <a:pt x="419" y="462"/>
                  </a:lnTo>
                  <a:close/>
                </a:path>
              </a:pathLst>
            </a:custGeom>
            <a:solidFill>
              <a:srgbClr val="AD8ED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Google Shape;1537;p53"/>
            <p:cNvSpPr/>
            <p:nvPr/>
          </p:nvSpPr>
          <p:spPr>
            <a:xfrm>
              <a:off x="1488950" y="3249050"/>
              <a:ext cx="38350" cy="20175"/>
            </a:xfrm>
            <a:custGeom>
              <a:avLst/>
              <a:gdLst/>
              <a:ahLst/>
              <a:cxnLst/>
              <a:rect l="l" t="t" r="r" b="b"/>
              <a:pathLst>
                <a:path w="1534" h="807" extrusionOk="0">
                  <a:moveTo>
                    <a:pt x="1534" y="1"/>
                  </a:moveTo>
                  <a:lnTo>
                    <a:pt x="1534" y="1"/>
                  </a:lnTo>
                  <a:cubicBezTo>
                    <a:pt x="1477" y="45"/>
                    <a:pt x="1427" y="78"/>
                    <a:pt x="1381" y="105"/>
                  </a:cubicBezTo>
                  <a:lnTo>
                    <a:pt x="1287" y="309"/>
                  </a:lnTo>
                  <a:cubicBezTo>
                    <a:pt x="1287" y="309"/>
                    <a:pt x="1167" y="272"/>
                    <a:pt x="996" y="272"/>
                  </a:cubicBezTo>
                  <a:cubicBezTo>
                    <a:pt x="879" y="272"/>
                    <a:pt x="739" y="289"/>
                    <a:pt x="599" y="346"/>
                  </a:cubicBezTo>
                  <a:cubicBezTo>
                    <a:pt x="612" y="415"/>
                    <a:pt x="625" y="489"/>
                    <a:pt x="635" y="572"/>
                  </a:cubicBezTo>
                  <a:lnTo>
                    <a:pt x="1276" y="338"/>
                  </a:lnTo>
                  <a:lnTo>
                    <a:pt x="1370" y="305"/>
                  </a:lnTo>
                  <a:lnTo>
                    <a:pt x="1373" y="301"/>
                  </a:lnTo>
                  <a:lnTo>
                    <a:pt x="1534" y="1"/>
                  </a:lnTo>
                  <a:close/>
                  <a:moveTo>
                    <a:pt x="121" y="696"/>
                  </a:moveTo>
                  <a:cubicBezTo>
                    <a:pt x="78" y="733"/>
                    <a:pt x="37" y="770"/>
                    <a:pt x="1" y="807"/>
                  </a:cubicBezTo>
                  <a:lnTo>
                    <a:pt x="114" y="763"/>
                  </a:lnTo>
                  <a:cubicBezTo>
                    <a:pt x="114" y="739"/>
                    <a:pt x="118" y="716"/>
                    <a:pt x="121" y="696"/>
                  </a:cubicBezTo>
                  <a:close/>
                </a:path>
              </a:pathLst>
            </a:custGeom>
            <a:solidFill>
              <a:srgbClr val="DACAE1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Google Shape;1538;p53"/>
            <p:cNvSpPr/>
            <p:nvPr/>
          </p:nvSpPr>
          <p:spPr>
            <a:xfrm>
              <a:off x="1491775" y="3257675"/>
              <a:ext cx="13050" cy="10450"/>
            </a:xfrm>
            <a:custGeom>
              <a:avLst/>
              <a:gdLst/>
              <a:ahLst/>
              <a:cxnLst/>
              <a:rect l="l" t="t" r="r" b="b"/>
              <a:pathLst>
                <a:path w="522" h="418" extrusionOk="0">
                  <a:moveTo>
                    <a:pt x="486" y="1"/>
                  </a:moveTo>
                  <a:cubicBezTo>
                    <a:pt x="386" y="41"/>
                    <a:pt x="285" y="97"/>
                    <a:pt x="191" y="184"/>
                  </a:cubicBezTo>
                  <a:cubicBezTo>
                    <a:pt x="128" y="241"/>
                    <a:pt x="65" y="297"/>
                    <a:pt x="8" y="351"/>
                  </a:cubicBezTo>
                  <a:cubicBezTo>
                    <a:pt x="5" y="371"/>
                    <a:pt x="1" y="394"/>
                    <a:pt x="1" y="418"/>
                  </a:cubicBezTo>
                  <a:lnTo>
                    <a:pt x="522" y="227"/>
                  </a:lnTo>
                  <a:cubicBezTo>
                    <a:pt x="512" y="144"/>
                    <a:pt x="499" y="70"/>
                    <a:pt x="486" y="1"/>
                  </a:cubicBezTo>
                  <a:close/>
                </a:path>
              </a:pathLst>
            </a:custGeom>
            <a:solidFill>
              <a:srgbClr val="8968C7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Google Shape;1539;p53"/>
            <p:cNvSpPr/>
            <p:nvPr/>
          </p:nvSpPr>
          <p:spPr>
            <a:xfrm>
              <a:off x="1523200" y="3256575"/>
              <a:ext cx="100" cy="125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3" y="0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8968C7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Google Shape;1540;p53"/>
            <p:cNvSpPr/>
            <p:nvPr/>
          </p:nvSpPr>
          <p:spPr>
            <a:xfrm>
              <a:off x="1451850" y="3264275"/>
              <a:ext cx="550" cy="1025"/>
            </a:xfrm>
            <a:custGeom>
              <a:avLst/>
              <a:gdLst/>
              <a:ahLst/>
              <a:cxnLst/>
              <a:rect l="l" t="t" r="r" b="b"/>
              <a:pathLst>
                <a:path w="22" h="41" extrusionOk="0">
                  <a:moveTo>
                    <a:pt x="1" y="0"/>
                  </a:moveTo>
                  <a:lnTo>
                    <a:pt x="7" y="40"/>
                  </a:lnTo>
                  <a:lnTo>
                    <a:pt x="21" y="17"/>
                  </a:lnTo>
                  <a:cubicBezTo>
                    <a:pt x="7" y="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ACAE1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Google Shape;1541;p53"/>
            <p:cNvSpPr/>
            <p:nvPr/>
          </p:nvSpPr>
          <p:spPr>
            <a:xfrm>
              <a:off x="1470825" y="3280050"/>
              <a:ext cx="3350" cy="700"/>
            </a:xfrm>
            <a:custGeom>
              <a:avLst/>
              <a:gdLst/>
              <a:ahLst/>
              <a:cxnLst/>
              <a:rect l="l" t="t" r="r" b="b"/>
              <a:pathLst>
                <a:path w="134" h="28" extrusionOk="0">
                  <a:moveTo>
                    <a:pt x="134" y="0"/>
                  </a:moveTo>
                  <a:lnTo>
                    <a:pt x="1" y="28"/>
                  </a:lnTo>
                  <a:lnTo>
                    <a:pt x="101" y="28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8968C7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Google Shape;1542;p53"/>
            <p:cNvSpPr/>
            <p:nvPr/>
          </p:nvSpPr>
          <p:spPr>
            <a:xfrm>
              <a:off x="1460375" y="328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ACAE1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Google Shape;1543;p53"/>
            <p:cNvSpPr/>
            <p:nvPr/>
          </p:nvSpPr>
          <p:spPr>
            <a:xfrm>
              <a:off x="1452025" y="3223600"/>
              <a:ext cx="71450" cy="57150"/>
            </a:xfrm>
            <a:custGeom>
              <a:avLst/>
              <a:gdLst/>
              <a:ahLst/>
              <a:cxnLst/>
              <a:rect l="l" t="t" r="r" b="b"/>
              <a:pathLst>
                <a:path w="2858" h="2286" extrusionOk="0">
                  <a:moveTo>
                    <a:pt x="2289" y="0"/>
                  </a:moveTo>
                  <a:cubicBezTo>
                    <a:pt x="2209" y="809"/>
                    <a:pt x="1985" y="1015"/>
                    <a:pt x="1775" y="1015"/>
                  </a:cubicBezTo>
                  <a:cubicBezTo>
                    <a:pt x="1561" y="1015"/>
                    <a:pt x="1364" y="795"/>
                    <a:pt x="1364" y="795"/>
                  </a:cubicBezTo>
                  <a:lnTo>
                    <a:pt x="1364" y="795"/>
                  </a:lnTo>
                  <a:cubicBezTo>
                    <a:pt x="1484" y="1169"/>
                    <a:pt x="1374" y="1250"/>
                    <a:pt x="1257" y="1250"/>
                  </a:cubicBezTo>
                  <a:cubicBezTo>
                    <a:pt x="1214" y="1250"/>
                    <a:pt x="1170" y="1236"/>
                    <a:pt x="1137" y="1226"/>
                  </a:cubicBezTo>
                  <a:cubicBezTo>
                    <a:pt x="1123" y="1223"/>
                    <a:pt x="1113" y="1219"/>
                    <a:pt x="1106" y="1216"/>
                  </a:cubicBezTo>
                  <a:cubicBezTo>
                    <a:pt x="889" y="1684"/>
                    <a:pt x="642" y="1814"/>
                    <a:pt x="435" y="1814"/>
                  </a:cubicBezTo>
                  <a:cubicBezTo>
                    <a:pt x="231" y="1814"/>
                    <a:pt x="67" y="1688"/>
                    <a:pt x="14" y="1644"/>
                  </a:cubicBezTo>
                  <a:lnTo>
                    <a:pt x="0" y="1667"/>
                  </a:lnTo>
                  <a:lnTo>
                    <a:pt x="37" y="2061"/>
                  </a:lnTo>
                  <a:lnTo>
                    <a:pt x="335" y="2286"/>
                  </a:lnTo>
                  <a:lnTo>
                    <a:pt x="753" y="2286"/>
                  </a:lnTo>
                  <a:lnTo>
                    <a:pt x="886" y="2258"/>
                  </a:lnTo>
                  <a:lnTo>
                    <a:pt x="1478" y="1825"/>
                  </a:lnTo>
                  <a:cubicBezTo>
                    <a:pt x="1514" y="1788"/>
                    <a:pt x="1555" y="1751"/>
                    <a:pt x="1598" y="1714"/>
                  </a:cubicBezTo>
                  <a:cubicBezTo>
                    <a:pt x="1655" y="1660"/>
                    <a:pt x="1718" y="1604"/>
                    <a:pt x="1781" y="1547"/>
                  </a:cubicBezTo>
                  <a:cubicBezTo>
                    <a:pt x="1875" y="1460"/>
                    <a:pt x="1976" y="1404"/>
                    <a:pt x="2076" y="1364"/>
                  </a:cubicBezTo>
                  <a:cubicBezTo>
                    <a:pt x="2216" y="1307"/>
                    <a:pt x="2356" y="1290"/>
                    <a:pt x="2473" y="1290"/>
                  </a:cubicBezTo>
                  <a:cubicBezTo>
                    <a:pt x="2644" y="1290"/>
                    <a:pt x="2764" y="1327"/>
                    <a:pt x="2764" y="1327"/>
                  </a:cubicBezTo>
                  <a:lnTo>
                    <a:pt x="2858" y="1123"/>
                  </a:lnTo>
                  <a:lnTo>
                    <a:pt x="2858" y="1123"/>
                  </a:lnTo>
                  <a:cubicBezTo>
                    <a:pt x="2757" y="1176"/>
                    <a:pt x="2677" y="1199"/>
                    <a:pt x="2610" y="1199"/>
                  </a:cubicBezTo>
                  <a:cubicBezTo>
                    <a:pt x="2363" y="1199"/>
                    <a:pt x="2320" y="895"/>
                    <a:pt x="2320" y="895"/>
                  </a:cubicBezTo>
                  <a:lnTo>
                    <a:pt x="2289" y="0"/>
                  </a:lnTo>
                  <a:close/>
                </a:path>
              </a:pathLst>
            </a:custGeom>
            <a:solidFill>
              <a:srgbClr val="AD8ED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Google Shape;1544;p53"/>
            <p:cNvSpPr/>
            <p:nvPr/>
          </p:nvSpPr>
          <p:spPr>
            <a:xfrm>
              <a:off x="1479100" y="3253675"/>
              <a:ext cx="600" cy="325"/>
            </a:xfrm>
            <a:custGeom>
              <a:avLst/>
              <a:gdLst/>
              <a:ahLst/>
              <a:cxnLst/>
              <a:rect l="l" t="t" r="r" b="b"/>
              <a:pathLst>
                <a:path w="24" h="13" extrusionOk="0">
                  <a:moveTo>
                    <a:pt x="3" y="0"/>
                  </a:moveTo>
                  <a:cubicBezTo>
                    <a:pt x="0" y="0"/>
                    <a:pt x="10" y="7"/>
                    <a:pt x="23" y="13"/>
                  </a:cubicBezTo>
                  <a:lnTo>
                    <a:pt x="23" y="10"/>
                  </a:lnTo>
                  <a:cubicBezTo>
                    <a:pt x="10" y="3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AD8ED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Google Shape;1545;p53"/>
            <p:cNvSpPr/>
            <p:nvPr/>
          </p:nvSpPr>
          <p:spPr>
            <a:xfrm>
              <a:off x="1597025" y="3266200"/>
              <a:ext cx="875" cy="1425"/>
            </a:xfrm>
            <a:custGeom>
              <a:avLst/>
              <a:gdLst/>
              <a:ahLst/>
              <a:cxnLst/>
              <a:rect l="l" t="t" r="r" b="b"/>
              <a:pathLst>
                <a:path w="35" h="57" extrusionOk="0">
                  <a:moveTo>
                    <a:pt x="34" y="0"/>
                  </a:moveTo>
                  <a:lnTo>
                    <a:pt x="1" y="56"/>
                  </a:lnTo>
                  <a:lnTo>
                    <a:pt x="1" y="56"/>
                  </a:lnTo>
                  <a:lnTo>
                    <a:pt x="25" y="4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DACAE1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Google Shape;1546;p53"/>
            <p:cNvSpPr/>
            <p:nvPr/>
          </p:nvSpPr>
          <p:spPr>
            <a:xfrm>
              <a:off x="1577975" y="3245650"/>
              <a:ext cx="25775" cy="33350"/>
            </a:xfrm>
            <a:custGeom>
              <a:avLst/>
              <a:gdLst/>
              <a:ahLst/>
              <a:cxnLst/>
              <a:rect l="l" t="t" r="r" b="b"/>
              <a:pathLst>
                <a:path w="1031" h="1334" extrusionOk="0">
                  <a:moveTo>
                    <a:pt x="1020" y="0"/>
                  </a:moveTo>
                  <a:lnTo>
                    <a:pt x="747" y="889"/>
                  </a:lnTo>
                  <a:lnTo>
                    <a:pt x="747" y="889"/>
                  </a:lnTo>
                  <a:lnTo>
                    <a:pt x="763" y="878"/>
                  </a:lnTo>
                  <a:lnTo>
                    <a:pt x="796" y="822"/>
                  </a:lnTo>
                  <a:lnTo>
                    <a:pt x="1031" y="67"/>
                  </a:lnTo>
                  <a:cubicBezTo>
                    <a:pt x="1027" y="44"/>
                    <a:pt x="1023" y="20"/>
                    <a:pt x="1020" y="0"/>
                  </a:cubicBezTo>
                  <a:close/>
                  <a:moveTo>
                    <a:pt x="342" y="1186"/>
                  </a:moveTo>
                  <a:lnTo>
                    <a:pt x="1" y="1333"/>
                  </a:lnTo>
                  <a:lnTo>
                    <a:pt x="1" y="1333"/>
                  </a:lnTo>
                  <a:lnTo>
                    <a:pt x="249" y="1253"/>
                  </a:lnTo>
                  <a:lnTo>
                    <a:pt x="342" y="1186"/>
                  </a:lnTo>
                  <a:close/>
                </a:path>
              </a:pathLst>
            </a:custGeom>
            <a:solidFill>
              <a:srgbClr val="DACAE1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Google Shape;1547;p53"/>
            <p:cNvSpPr/>
            <p:nvPr/>
          </p:nvSpPr>
          <p:spPr>
            <a:xfrm>
              <a:off x="1547000" y="3230500"/>
              <a:ext cx="56500" cy="50250"/>
            </a:xfrm>
            <a:custGeom>
              <a:avLst/>
              <a:gdLst/>
              <a:ahLst/>
              <a:cxnLst/>
              <a:rect l="l" t="t" r="r" b="b"/>
              <a:pathLst>
                <a:path w="2260" h="2010" extrusionOk="0">
                  <a:moveTo>
                    <a:pt x="398" y="1"/>
                  </a:moveTo>
                  <a:lnTo>
                    <a:pt x="64" y="379"/>
                  </a:lnTo>
                  <a:lnTo>
                    <a:pt x="1" y="1237"/>
                  </a:lnTo>
                  <a:lnTo>
                    <a:pt x="572" y="1468"/>
                  </a:lnTo>
                  <a:lnTo>
                    <a:pt x="1016" y="2010"/>
                  </a:lnTo>
                  <a:lnTo>
                    <a:pt x="1240" y="1939"/>
                  </a:lnTo>
                  <a:lnTo>
                    <a:pt x="1581" y="1792"/>
                  </a:lnTo>
                  <a:lnTo>
                    <a:pt x="1986" y="1495"/>
                  </a:lnTo>
                  <a:lnTo>
                    <a:pt x="2259" y="606"/>
                  </a:lnTo>
                  <a:cubicBezTo>
                    <a:pt x="2202" y="275"/>
                    <a:pt x="2062" y="165"/>
                    <a:pt x="1902" y="165"/>
                  </a:cubicBezTo>
                  <a:cubicBezTo>
                    <a:pt x="1571" y="165"/>
                    <a:pt x="1147" y="619"/>
                    <a:pt x="1147" y="619"/>
                  </a:cubicBezTo>
                  <a:cubicBezTo>
                    <a:pt x="833" y="807"/>
                    <a:pt x="622" y="880"/>
                    <a:pt x="485" y="880"/>
                  </a:cubicBezTo>
                  <a:cubicBezTo>
                    <a:pt x="4" y="880"/>
                    <a:pt x="398" y="8"/>
                    <a:pt x="398" y="1"/>
                  </a:cubicBezTo>
                  <a:close/>
                </a:path>
              </a:pathLst>
            </a:custGeom>
            <a:solidFill>
              <a:srgbClr val="8968C7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Google Shape;1548;p53"/>
            <p:cNvSpPr/>
            <p:nvPr/>
          </p:nvSpPr>
          <p:spPr>
            <a:xfrm>
              <a:off x="1397975" y="3236275"/>
              <a:ext cx="56925" cy="45650"/>
            </a:xfrm>
            <a:custGeom>
              <a:avLst/>
              <a:gdLst/>
              <a:ahLst/>
              <a:cxnLst/>
              <a:rect l="l" t="t" r="r" b="b"/>
              <a:pathLst>
                <a:path w="2277" h="1826" extrusionOk="0">
                  <a:moveTo>
                    <a:pt x="2016" y="1"/>
                  </a:moveTo>
                  <a:lnTo>
                    <a:pt x="2049" y="121"/>
                  </a:lnTo>
                  <a:lnTo>
                    <a:pt x="2062" y="138"/>
                  </a:lnTo>
                  <a:lnTo>
                    <a:pt x="2062" y="138"/>
                  </a:lnTo>
                  <a:lnTo>
                    <a:pt x="2016" y="1"/>
                  </a:lnTo>
                  <a:close/>
                  <a:moveTo>
                    <a:pt x="2133" y="355"/>
                  </a:moveTo>
                  <a:lnTo>
                    <a:pt x="2153" y="479"/>
                  </a:lnTo>
                  <a:lnTo>
                    <a:pt x="2239" y="783"/>
                  </a:lnTo>
                  <a:lnTo>
                    <a:pt x="2273" y="783"/>
                  </a:lnTo>
                  <a:lnTo>
                    <a:pt x="2276" y="776"/>
                  </a:lnTo>
                  <a:lnTo>
                    <a:pt x="2133" y="355"/>
                  </a:lnTo>
                  <a:close/>
                  <a:moveTo>
                    <a:pt x="0" y="789"/>
                  </a:moveTo>
                  <a:lnTo>
                    <a:pt x="34" y="1120"/>
                  </a:lnTo>
                  <a:lnTo>
                    <a:pt x="161" y="1233"/>
                  </a:lnTo>
                  <a:lnTo>
                    <a:pt x="0" y="789"/>
                  </a:lnTo>
                  <a:close/>
                  <a:moveTo>
                    <a:pt x="418" y="1468"/>
                  </a:moveTo>
                  <a:lnTo>
                    <a:pt x="515" y="1558"/>
                  </a:lnTo>
                  <a:lnTo>
                    <a:pt x="745" y="1665"/>
                  </a:lnTo>
                  <a:lnTo>
                    <a:pt x="745" y="1665"/>
                  </a:lnTo>
                  <a:lnTo>
                    <a:pt x="549" y="1538"/>
                  </a:lnTo>
                  <a:lnTo>
                    <a:pt x="418" y="1468"/>
                  </a:lnTo>
                  <a:close/>
                  <a:moveTo>
                    <a:pt x="850" y="1711"/>
                  </a:moveTo>
                  <a:lnTo>
                    <a:pt x="996" y="1779"/>
                  </a:lnTo>
                  <a:lnTo>
                    <a:pt x="1190" y="1825"/>
                  </a:lnTo>
                  <a:lnTo>
                    <a:pt x="850" y="1711"/>
                  </a:lnTo>
                  <a:close/>
                </a:path>
              </a:pathLst>
            </a:custGeom>
            <a:solidFill>
              <a:srgbClr val="DACAE1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Google Shape;1549;p53"/>
            <p:cNvSpPr/>
            <p:nvPr/>
          </p:nvSpPr>
          <p:spPr>
            <a:xfrm>
              <a:off x="1407075" y="3239300"/>
              <a:ext cx="47750" cy="35450"/>
            </a:xfrm>
            <a:custGeom>
              <a:avLst/>
              <a:gdLst/>
              <a:ahLst/>
              <a:cxnLst/>
              <a:rect l="l" t="t" r="r" b="b"/>
              <a:pathLst>
                <a:path w="1910" h="1418" extrusionOk="0">
                  <a:moveTo>
                    <a:pt x="1685" y="0"/>
                  </a:moveTo>
                  <a:lnTo>
                    <a:pt x="1789" y="358"/>
                  </a:lnTo>
                  <a:lnTo>
                    <a:pt x="1789" y="358"/>
                  </a:lnTo>
                  <a:lnTo>
                    <a:pt x="1769" y="234"/>
                  </a:lnTo>
                  <a:lnTo>
                    <a:pt x="1698" y="17"/>
                  </a:lnTo>
                  <a:lnTo>
                    <a:pt x="1685" y="0"/>
                  </a:lnTo>
                  <a:close/>
                  <a:moveTo>
                    <a:pt x="1875" y="662"/>
                  </a:moveTo>
                  <a:lnTo>
                    <a:pt x="1892" y="715"/>
                  </a:lnTo>
                  <a:lnTo>
                    <a:pt x="1909" y="662"/>
                  </a:lnTo>
                  <a:close/>
                  <a:moveTo>
                    <a:pt x="1792" y="999"/>
                  </a:moveTo>
                  <a:lnTo>
                    <a:pt x="1348" y="1157"/>
                  </a:lnTo>
                  <a:lnTo>
                    <a:pt x="1243" y="1263"/>
                  </a:lnTo>
                  <a:lnTo>
                    <a:pt x="1792" y="999"/>
                  </a:lnTo>
                  <a:close/>
                  <a:moveTo>
                    <a:pt x="0" y="1300"/>
                  </a:moveTo>
                  <a:lnTo>
                    <a:pt x="54" y="1347"/>
                  </a:lnTo>
                  <a:lnTo>
                    <a:pt x="185" y="1417"/>
                  </a:lnTo>
                  <a:lnTo>
                    <a:pt x="185" y="1417"/>
                  </a:lnTo>
                  <a:lnTo>
                    <a:pt x="0" y="1300"/>
                  </a:lnTo>
                  <a:close/>
                </a:path>
              </a:pathLst>
            </a:custGeom>
            <a:solidFill>
              <a:srgbClr val="DACAE1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Google Shape;1550;p53"/>
            <p:cNvSpPr/>
            <p:nvPr/>
          </p:nvSpPr>
          <p:spPr>
            <a:xfrm>
              <a:off x="1397300" y="3236275"/>
              <a:ext cx="57100" cy="45650"/>
            </a:xfrm>
            <a:custGeom>
              <a:avLst/>
              <a:gdLst/>
              <a:ahLst/>
              <a:cxnLst/>
              <a:rect l="l" t="t" r="r" b="b"/>
              <a:pathLst>
                <a:path w="2284" h="1826" extrusionOk="0">
                  <a:moveTo>
                    <a:pt x="2043" y="1"/>
                  </a:moveTo>
                  <a:cubicBezTo>
                    <a:pt x="2043" y="1"/>
                    <a:pt x="2103" y="679"/>
                    <a:pt x="1538" y="679"/>
                  </a:cubicBezTo>
                  <a:cubicBezTo>
                    <a:pt x="1458" y="679"/>
                    <a:pt x="1364" y="666"/>
                    <a:pt x="1258" y="636"/>
                  </a:cubicBezTo>
                  <a:cubicBezTo>
                    <a:pt x="1258" y="636"/>
                    <a:pt x="712" y="14"/>
                    <a:pt x="339" y="14"/>
                  </a:cubicBezTo>
                  <a:cubicBezTo>
                    <a:pt x="168" y="14"/>
                    <a:pt x="35" y="141"/>
                    <a:pt x="1" y="512"/>
                  </a:cubicBezTo>
                  <a:lnTo>
                    <a:pt x="27" y="789"/>
                  </a:lnTo>
                  <a:lnTo>
                    <a:pt x="188" y="1233"/>
                  </a:lnTo>
                  <a:lnTo>
                    <a:pt x="391" y="1421"/>
                  </a:lnTo>
                  <a:lnTo>
                    <a:pt x="576" y="1538"/>
                  </a:lnTo>
                  <a:lnTo>
                    <a:pt x="772" y="1665"/>
                  </a:lnTo>
                  <a:lnTo>
                    <a:pt x="877" y="1711"/>
                  </a:lnTo>
                  <a:lnTo>
                    <a:pt x="1217" y="1825"/>
                  </a:lnTo>
                  <a:lnTo>
                    <a:pt x="1628" y="1387"/>
                  </a:lnTo>
                  <a:lnTo>
                    <a:pt x="1634" y="1384"/>
                  </a:lnTo>
                  <a:lnTo>
                    <a:pt x="1739" y="1278"/>
                  </a:lnTo>
                  <a:lnTo>
                    <a:pt x="2183" y="1120"/>
                  </a:lnTo>
                  <a:lnTo>
                    <a:pt x="2283" y="836"/>
                  </a:lnTo>
                  <a:lnTo>
                    <a:pt x="2266" y="783"/>
                  </a:lnTo>
                  <a:lnTo>
                    <a:pt x="2180" y="479"/>
                  </a:lnTo>
                  <a:lnTo>
                    <a:pt x="2076" y="121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rgbClr val="8968C7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Google Shape;1551;p53"/>
            <p:cNvSpPr/>
            <p:nvPr/>
          </p:nvSpPr>
          <p:spPr>
            <a:xfrm>
              <a:off x="1447675" y="3251100"/>
              <a:ext cx="50200" cy="33625"/>
            </a:xfrm>
            <a:custGeom>
              <a:avLst/>
              <a:gdLst/>
              <a:ahLst/>
              <a:cxnLst/>
              <a:rect l="l" t="t" r="r" b="b"/>
              <a:pathLst>
                <a:path w="2008" h="1345" extrusionOk="0">
                  <a:moveTo>
                    <a:pt x="808" y="0"/>
                  </a:moveTo>
                  <a:cubicBezTo>
                    <a:pt x="581" y="0"/>
                    <a:pt x="365" y="77"/>
                    <a:pt x="201" y="284"/>
                  </a:cubicBezTo>
                  <a:cubicBezTo>
                    <a:pt x="24" y="507"/>
                    <a:pt x="0" y="831"/>
                    <a:pt x="165" y="1069"/>
                  </a:cubicBezTo>
                  <a:cubicBezTo>
                    <a:pt x="302" y="1265"/>
                    <a:pt x="492" y="1344"/>
                    <a:pt x="698" y="1344"/>
                  </a:cubicBezTo>
                  <a:cubicBezTo>
                    <a:pt x="1205" y="1344"/>
                    <a:pt x="1813" y="864"/>
                    <a:pt x="1989" y="484"/>
                  </a:cubicBezTo>
                  <a:cubicBezTo>
                    <a:pt x="2008" y="444"/>
                    <a:pt x="1977" y="384"/>
                    <a:pt x="1935" y="384"/>
                  </a:cubicBezTo>
                  <a:cubicBezTo>
                    <a:pt x="1924" y="384"/>
                    <a:pt x="1913" y="388"/>
                    <a:pt x="1902" y="397"/>
                  </a:cubicBezTo>
                  <a:cubicBezTo>
                    <a:pt x="1528" y="685"/>
                    <a:pt x="1287" y="1132"/>
                    <a:pt x="749" y="1138"/>
                  </a:cubicBezTo>
                  <a:cubicBezTo>
                    <a:pt x="747" y="1138"/>
                    <a:pt x="745" y="1138"/>
                    <a:pt x="744" y="1138"/>
                  </a:cubicBezTo>
                  <a:cubicBezTo>
                    <a:pt x="415" y="1138"/>
                    <a:pt x="155" y="869"/>
                    <a:pt x="261" y="534"/>
                  </a:cubicBezTo>
                  <a:cubicBezTo>
                    <a:pt x="361" y="221"/>
                    <a:pt x="676" y="131"/>
                    <a:pt x="972" y="131"/>
                  </a:cubicBezTo>
                  <a:cubicBezTo>
                    <a:pt x="1065" y="131"/>
                    <a:pt x="1155" y="139"/>
                    <a:pt x="1237" y="153"/>
                  </a:cubicBezTo>
                  <a:cubicBezTo>
                    <a:pt x="1239" y="153"/>
                    <a:pt x="1242" y="153"/>
                    <a:pt x="1244" y="153"/>
                  </a:cubicBezTo>
                  <a:cubicBezTo>
                    <a:pt x="1285" y="153"/>
                    <a:pt x="1298" y="98"/>
                    <a:pt x="1257" y="83"/>
                  </a:cubicBezTo>
                  <a:cubicBezTo>
                    <a:pt x="1109" y="33"/>
                    <a:pt x="956" y="0"/>
                    <a:pt x="808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Google Shape;1552;p53"/>
            <p:cNvSpPr/>
            <p:nvPr/>
          </p:nvSpPr>
          <p:spPr>
            <a:xfrm>
              <a:off x="1450450" y="3221250"/>
              <a:ext cx="38000" cy="32900"/>
            </a:xfrm>
            <a:custGeom>
              <a:avLst/>
              <a:gdLst/>
              <a:ahLst/>
              <a:cxnLst/>
              <a:rect l="l" t="t" r="r" b="b"/>
              <a:pathLst>
                <a:path w="1520" h="1316" extrusionOk="0">
                  <a:moveTo>
                    <a:pt x="732" y="1"/>
                  </a:moveTo>
                  <a:cubicBezTo>
                    <a:pt x="659" y="1"/>
                    <a:pt x="586" y="25"/>
                    <a:pt x="515" y="81"/>
                  </a:cubicBezTo>
                  <a:cubicBezTo>
                    <a:pt x="0" y="482"/>
                    <a:pt x="725" y="1109"/>
                    <a:pt x="1059" y="1310"/>
                  </a:cubicBezTo>
                  <a:cubicBezTo>
                    <a:pt x="1065" y="1314"/>
                    <a:pt x="1070" y="1315"/>
                    <a:pt x="1076" y="1315"/>
                  </a:cubicBezTo>
                  <a:cubicBezTo>
                    <a:pt x="1100" y="1315"/>
                    <a:pt x="1121" y="1283"/>
                    <a:pt x="1096" y="1263"/>
                  </a:cubicBezTo>
                  <a:cubicBezTo>
                    <a:pt x="896" y="1093"/>
                    <a:pt x="375" y="602"/>
                    <a:pt x="565" y="308"/>
                  </a:cubicBezTo>
                  <a:cubicBezTo>
                    <a:pt x="617" y="224"/>
                    <a:pt x="677" y="190"/>
                    <a:pt x="740" y="190"/>
                  </a:cubicBezTo>
                  <a:cubicBezTo>
                    <a:pt x="993" y="190"/>
                    <a:pt x="1291" y="755"/>
                    <a:pt x="1350" y="912"/>
                  </a:cubicBezTo>
                  <a:cubicBezTo>
                    <a:pt x="1363" y="951"/>
                    <a:pt x="1395" y="969"/>
                    <a:pt x="1427" y="969"/>
                  </a:cubicBezTo>
                  <a:cubicBezTo>
                    <a:pt x="1474" y="969"/>
                    <a:pt x="1519" y="931"/>
                    <a:pt x="1504" y="869"/>
                  </a:cubicBezTo>
                  <a:cubicBezTo>
                    <a:pt x="1440" y="591"/>
                    <a:pt x="1091" y="1"/>
                    <a:pt x="732" y="1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Google Shape;1553;p53"/>
            <p:cNvSpPr/>
            <p:nvPr/>
          </p:nvSpPr>
          <p:spPr>
            <a:xfrm>
              <a:off x="1477175" y="3202475"/>
              <a:ext cx="39225" cy="48225"/>
            </a:xfrm>
            <a:custGeom>
              <a:avLst/>
              <a:gdLst/>
              <a:ahLst/>
              <a:cxnLst/>
              <a:rect l="l" t="t" r="r" b="b"/>
              <a:pathLst>
                <a:path w="1569" h="1929" extrusionOk="0">
                  <a:moveTo>
                    <a:pt x="794" y="0"/>
                  </a:moveTo>
                  <a:cubicBezTo>
                    <a:pt x="774" y="0"/>
                    <a:pt x="753" y="1"/>
                    <a:pt x="732" y="3"/>
                  </a:cubicBezTo>
                  <a:cubicBezTo>
                    <a:pt x="0" y="70"/>
                    <a:pt x="180" y="1239"/>
                    <a:pt x="388" y="1674"/>
                  </a:cubicBezTo>
                  <a:cubicBezTo>
                    <a:pt x="391" y="1679"/>
                    <a:pt x="396" y="1681"/>
                    <a:pt x="402" y="1681"/>
                  </a:cubicBezTo>
                  <a:cubicBezTo>
                    <a:pt x="413" y="1681"/>
                    <a:pt x="426" y="1671"/>
                    <a:pt x="421" y="1657"/>
                  </a:cubicBezTo>
                  <a:cubicBezTo>
                    <a:pt x="342" y="1372"/>
                    <a:pt x="284" y="157"/>
                    <a:pt x="713" y="157"/>
                  </a:cubicBezTo>
                  <a:cubicBezTo>
                    <a:pt x="788" y="157"/>
                    <a:pt x="878" y="194"/>
                    <a:pt x="986" y="280"/>
                  </a:cubicBezTo>
                  <a:cubicBezTo>
                    <a:pt x="1440" y="648"/>
                    <a:pt x="1166" y="1366"/>
                    <a:pt x="1200" y="1864"/>
                  </a:cubicBezTo>
                  <a:cubicBezTo>
                    <a:pt x="1201" y="1907"/>
                    <a:pt x="1231" y="1929"/>
                    <a:pt x="1263" y="1929"/>
                  </a:cubicBezTo>
                  <a:cubicBezTo>
                    <a:pt x="1290" y="1929"/>
                    <a:pt x="1318" y="1913"/>
                    <a:pt x="1330" y="1881"/>
                  </a:cubicBezTo>
                  <a:cubicBezTo>
                    <a:pt x="1522" y="1425"/>
                    <a:pt x="1569" y="0"/>
                    <a:pt x="794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Google Shape;1554;p53"/>
            <p:cNvSpPr/>
            <p:nvPr/>
          </p:nvSpPr>
          <p:spPr>
            <a:xfrm>
              <a:off x="1508850" y="3234250"/>
              <a:ext cx="20800" cy="23925"/>
            </a:xfrm>
            <a:custGeom>
              <a:avLst/>
              <a:gdLst/>
              <a:ahLst/>
              <a:cxnLst/>
              <a:rect l="l" t="t" r="r" b="b"/>
              <a:pathLst>
                <a:path w="832" h="957" extrusionOk="0">
                  <a:moveTo>
                    <a:pt x="510" y="0"/>
                  </a:moveTo>
                  <a:cubicBezTo>
                    <a:pt x="252" y="0"/>
                    <a:pt x="50" y="375"/>
                    <a:pt x="3" y="586"/>
                  </a:cubicBezTo>
                  <a:cubicBezTo>
                    <a:pt x="1" y="597"/>
                    <a:pt x="8" y="605"/>
                    <a:pt x="16" y="605"/>
                  </a:cubicBezTo>
                  <a:cubicBezTo>
                    <a:pt x="20" y="605"/>
                    <a:pt x="24" y="602"/>
                    <a:pt x="27" y="597"/>
                  </a:cubicBezTo>
                  <a:cubicBezTo>
                    <a:pt x="76" y="493"/>
                    <a:pt x="323" y="146"/>
                    <a:pt x="500" y="146"/>
                  </a:cubicBezTo>
                  <a:cubicBezTo>
                    <a:pt x="550" y="146"/>
                    <a:pt x="595" y="175"/>
                    <a:pt x="628" y="245"/>
                  </a:cubicBezTo>
                  <a:cubicBezTo>
                    <a:pt x="678" y="349"/>
                    <a:pt x="651" y="537"/>
                    <a:pt x="605" y="633"/>
                  </a:cubicBezTo>
                  <a:cubicBezTo>
                    <a:pt x="561" y="723"/>
                    <a:pt x="460" y="740"/>
                    <a:pt x="431" y="837"/>
                  </a:cubicBezTo>
                  <a:cubicBezTo>
                    <a:pt x="420" y="873"/>
                    <a:pt x="437" y="910"/>
                    <a:pt x="468" y="927"/>
                  </a:cubicBezTo>
                  <a:cubicBezTo>
                    <a:pt x="474" y="934"/>
                    <a:pt x="480" y="938"/>
                    <a:pt x="488" y="941"/>
                  </a:cubicBezTo>
                  <a:cubicBezTo>
                    <a:pt x="503" y="952"/>
                    <a:pt x="523" y="957"/>
                    <a:pt x="542" y="957"/>
                  </a:cubicBezTo>
                  <a:cubicBezTo>
                    <a:pt x="563" y="957"/>
                    <a:pt x="584" y="951"/>
                    <a:pt x="601" y="941"/>
                  </a:cubicBezTo>
                  <a:cubicBezTo>
                    <a:pt x="772" y="840"/>
                    <a:pt x="828" y="660"/>
                    <a:pt x="832" y="469"/>
                  </a:cubicBezTo>
                  <a:cubicBezTo>
                    <a:pt x="832" y="322"/>
                    <a:pt x="812" y="139"/>
                    <a:pt x="675" y="51"/>
                  </a:cubicBezTo>
                  <a:cubicBezTo>
                    <a:pt x="618" y="16"/>
                    <a:pt x="563" y="0"/>
                    <a:pt x="510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Google Shape;1555;p53"/>
            <p:cNvSpPr/>
            <p:nvPr/>
          </p:nvSpPr>
          <p:spPr>
            <a:xfrm>
              <a:off x="1406075" y="3263575"/>
              <a:ext cx="105375" cy="219300"/>
            </a:xfrm>
            <a:custGeom>
              <a:avLst/>
              <a:gdLst/>
              <a:ahLst/>
              <a:cxnLst/>
              <a:rect l="l" t="t" r="r" b="b"/>
              <a:pathLst>
                <a:path w="4215" h="8772" extrusionOk="0">
                  <a:moveTo>
                    <a:pt x="1768" y="1"/>
                  </a:moveTo>
                  <a:cubicBezTo>
                    <a:pt x="1767" y="1"/>
                    <a:pt x="1766" y="1"/>
                    <a:pt x="1765" y="1"/>
                  </a:cubicBezTo>
                  <a:cubicBezTo>
                    <a:pt x="793" y="141"/>
                    <a:pt x="435" y="1278"/>
                    <a:pt x="278" y="2103"/>
                  </a:cubicBezTo>
                  <a:cubicBezTo>
                    <a:pt x="48" y="3279"/>
                    <a:pt x="0" y="4559"/>
                    <a:pt x="125" y="5752"/>
                  </a:cubicBezTo>
                  <a:cubicBezTo>
                    <a:pt x="214" y="6624"/>
                    <a:pt x="415" y="7680"/>
                    <a:pt x="1157" y="8248"/>
                  </a:cubicBezTo>
                  <a:cubicBezTo>
                    <a:pt x="1541" y="8542"/>
                    <a:pt x="2053" y="8702"/>
                    <a:pt x="2530" y="8756"/>
                  </a:cubicBezTo>
                  <a:cubicBezTo>
                    <a:pt x="2623" y="8767"/>
                    <a:pt x="2714" y="8771"/>
                    <a:pt x="2805" y="8771"/>
                  </a:cubicBezTo>
                  <a:cubicBezTo>
                    <a:pt x="2982" y="8771"/>
                    <a:pt x="3157" y="8756"/>
                    <a:pt x="3339" y="8749"/>
                  </a:cubicBezTo>
                  <a:cubicBezTo>
                    <a:pt x="3379" y="8748"/>
                    <a:pt x="3418" y="8747"/>
                    <a:pt x="3458" y="8747"/>
                  </a:cubicBezTo>
                  <a:cubicBezTo>
                    <a:pt x="3579" y="8747"/>
                    <a:pt x="3700" y="8753"/>
                    <a:pt x="3821" y="8753"/>
                  </a:cubicBezTo>
                  <a:cubicBezTo>
                    <a:pt x="3927" y="8753"/>
                    <a:pt x="4035" y="8749"/>
                    <a:pt x="4144" y="8733"/>
                  </a:cubicBezTo>
                  <a:cubicBezTo>
                    <a:pt x="4215" y="8719"/>
                    <a:pt x="4194" y="8609"/>
                    <a:pt x="4127" y="8609"/>
                  </a:cubicBezTo>
                  <a:cubicBezTo>
                    <a:pt x="4013" y="8608"/>
                    <a:pt x="3899" y="8608"/>
                    <a:pt x="3784" y="8608"/>
                  </a:cubicBezTo>
                  <a:cubicBezTo>
                    <a:pt x="3691" y="8608"/>
                    <a:pt x="3597" y="8608"/>
                    <a:pt x="3504" y="8608"/>
                  </a:cubicBezTo>
                  <a:cubicBezTo>
                    <a:pt x="3268" y="8608"/>
                    <a:pt x="3032" y="8607"/>
                    <a:pt x="2798" y="8602"/>
                  </a:cubicBezTo>
                  <a:cubicBezTo>
                    <a:pt x="2293" y="8592"/>
                    <a:pt x="1755" y="8452"/>
                    <a:pt x="1331" y="8171"/>
                  </a:cubicBezTo>
                  <a:cubicBezTo>
                    <a:pt x="509" y="7627"/>
                    <a:pt x="325" y="6427"/>
                    <a:pt x="251" y="5528"/>
                  </a:cubicBezTo>
                  <a:cubicBezTo>
                    <a:pt x="168" y="4529"/>
                    <a:pt x="228" y="3483"/>
                    <a:pt x="385" y="2491"/>
                  </a:cubicBezTo>
                  <a:cubicBezTo>
                    <a:pt x="529" y="1572"/>
                    <a:pt x="826" y="446"/>
                    <a:pt x="1778" y="55"/>
                  </a:cubicBezTo>
                  <a:cubicBezTo>
                    <a:pt x="1811" y="42"/>
                    <a:pt x="1799" y="1"/>
                    <a:pt x="1768" y="1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Google Shape;1556;p53"/>
            <p:cNvSpPr/>
            <p:nvPr/>
          </p:nvSpPr>
          <p:spPr>
            <a:xfrm>
              <a:off x="1498300" y="3255350"/>
              <a:ext cx="101775" cy="228550"/>
            </a:xfrm>
            <a:custGeom>
              <a:avLst/>
              <a:gdLst/>
              <a:ahLst/>
              <a:cxnLst/>
              <a:rect l="l" t="t" r="r" b="b"/>
              <a:pathLst>
                <a:path w="4071" h="9142" extrusionOk="0">
                  <a:moveTo>
                    <a:pt x="1108" y="0"/>
                  </a:moveTo>
                  <a:cubicBezTo>
                    <a:pt x="1043" y="0"/>
                    <a:pt x="976" y="3"/>
                    <a:pt x="910" y="9"/>
                  </a:cubicBezTo>
                  <a:cubicBezTo>
                    <a:pt x="890" y="9"/>
                    <a:pt x="890" y="33"/>
                    <a:pt x="910" y="37"/>
                  </a:cubicBezTo>
                  <a:cubicBezTo>
                    <a:pt x="2156" y="140"/>
                    <a:pt x="3098" y="1029"/>
                    <a:pt x="3476" y="2195"/>
                  </a:cubicBezTo>
                  <a:cubicBezTo>
                    <a:pt x="3877" y="3422"/>
                    <a:pt x="3683" y="4731"/>
                    <a:pt x="3469" y="5974"/>
                  </a:cubicBezTo>
                  <a:cubicBezTo>
                    <a:pt x="3379" y="6489"/>
                    <a:pt x="3288" y="7000"/>
                    <a:pt x="3112" y="7495"/>
                  </a:cubicBezTo>
                  <a:cubicBezTo>
                    <a:pt x="2914" y="8036"/>
                    <a:pt x="2457" y="8670"/>
                    <a:pt x="1872" y="8844"/>
                  </a:cubicBezTo>
                  <a:cubicBezTo>
                    <a:pt x="1674" y="8905"/>
                    <a:pt x="1463" y="8920"/>
                    <a:pt x="1248" y="8920"/>
                  </a:cubicBezTo>
                  <a:cubicBezTo>
                    <a:pt x="1030" y="8920"/>
                    <a:pt x="808" y="8904"/>
                    <a:pt x="589" y="8904"/>
                  </a:cubicBezTo>
                  <a:cubicBezTo>
                    <a:pt x="413" y="8904"/>
                    <a:pt x="239" y="8914"/>
                    <a:pt x="71" y="8951"/>
                  </a:cubicBezTo>
                  <a:cubicBezTo>
                    <a:pt x="0" y="8965"/>
                    <a:pt x="0" y="9075"/>
                    <a:pt x="71" y="9088"/>
                  </a:cubicBezTo>
                  <a:cubicBezTo>
                    <a:pt x="263" y="9129"/>
                    <a:pt x="462" y="9141"/>
                    <a:pt x="662" y="9141"/>
                  </a:cubicBezTo>
                  <a:cubicBezTo>
                    <a:pt x="903" y="9141"/>
                    <a:pt x="1145" y="9124"/>
                    <a:pt x="1380" y="9119"/>
                  </a:cubicBezTo>
                  <a:cubicBezTo>
                    <a:pt x="1732" y="9111"/>
                    <a:pt x="1969" y="9095"/>
                    <a:pt x="2279" y="8895"/>
                  </a:cubicBezTo>
                  <a:cubicBezTo>
                    <a:pt x="3365" y="8200"/>
                    <a:pt x="3533" y="6906"/>
                    <a:pt x="3720" y="5730"/>
                  </a:cubicBezTo>
                  <a:cubicBezTo>
                    <a:pt x="3934" y="4414"/>
                    <a:pt x="4070" y="3010"/>
                    <a:pt x="3506" y="1754"/>
                  </a:cubicBezTo>
                  <a:cubicBezTo>
                    <a:pt x="3078" y="803"/>
                    <a:pt x="2181" y="0"/>
                    <a:pt x="1108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Google Shape;1557;p53"/>
            <p:cNvSpPr/>
            <p:nvPr/>
          </p:nvSpPr>
          <p:spPr>
            <a:xfrm>
              <a:off x="1412475" y="3237100"/>
              <a:ext cx="23800" cy="35050"/>
            </a:xfrm>
            <a:custGeom>
              <a:avLst/>
              <a:gdLst/>
              <a:ahLst/>
              <a:cxnLst/>
              <a:rect l="l" t="t" r="r" b="b"/>
              <a:pathLst>
                <a:path w="952" h="1402" extrusionOk="0">
                  <a:moveTo>
                    <a:pt x="80" y="1"/>
                  </a:moveTo>
                  <a:cubicBezTo>
                    <a:pt x="36" y="1"/>
                    <a:pt x="1" y="66"/>
                    <a:pt x="39" y="102"/>
                  </a:cubicBezTo>
                  <a:cubicBezTo>
                    <a:pt x="213" y="278"/>
                    <a:pt x="386" y="459"/>
                    <a:pt x="503" y="679"/>
                  </a:cubicBezTo>
                  <a:cubicBezTo>
                    <a:pt x="560" y="783"/>
                    <a:pt x="637" y="930"/>
                    <a:pt x="630" y="1054"/>
                  </a:cubicBezTo>
                  <a:cubicBezTo>
                    <a:pt x="623" y="1164"/>
                    <a:pt x="580" y="1164"/>
                    <a:pt x="540" y="1241"/>
                  </a:cubicBezTo>
                  <a:cubicBezTo>
                    <a:pt x="520" y="1274"/>
                    <a:pt x="523" y="1314"/>
                    <a:pt x="554" y="1345"/>
                  </a:cubicBezTo>
                  <a:cubicBezTo>
                    <a:pt x="560" y="1351"/>
                    <a:pt x="566" y="1358"/>
                    <a:pt x="574" y="1365"/>
                  </a:cubicBezTo>
                  <a:cubicBezTo>
                    <a:pt x="597" y="1387"/>
                    <a:pt x="632" y="1401"/>
                    <a:pt x="666" y="1401"/>
                  </a:cubicBezTo>
                  <a:cubicBezTo>
                    <a:pt x="687" y="1401"/>
                    <a:pt x="707" y="1396"/>
                    <a:pt x="724" y="1385"/>
                  </a:cubicBezTo>
                  <a:cubicBezTo>
                    <a:pt x="951" y="1228"/>
                    <a:pt x="884" y="930"/>
                    <a:pt x="780" y="713"/>
                  </a:cubicBezTo>
                  <a:cubicBezTo>
                    <a:pt x="640" y="412"/>
                    <a:pt x="366" y="208"/>
                    <a:pt x="109" y="11"/>
                  </a:cubicBezTo>
                  <a:cubicBezTo>
                    <a:pt x="100" y="4"/>
                    <a:pt x="90" y="1"/>
                    <a:pt x="80" y="1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Google Shape;1558;p53"/>
            <p:cNvSpPr/>
            <p:nvPr/>
          </p:nvSpPr>
          <p:spPr>
            <a:xfrm>
              <a:off x="1562375" y="3237100"/>
              <a:ext cx="23725" cy="35050"/>
            </a:xfrm>
            <a:custGeom>
              <a:avLst/>
              <a:gdLst/>
              <a:ahLst/>
              <a:cxnLst/>
              <a:rect l="l" t="t" r="r" b="b"/>
              <a:pathLst>
                <a:path w="949" h="1402" extrusionOk="0">
                  <a:moveTo>
                    <a:pt x="871" y="1"/>
                  </a:moveTo>
                  <a:cubicBezTo>
                    <a:pt x="862" y="1"/>
                    <a:pt x="852" y="4"/>
                    <a:pt x="842" y="11"/>
                  </a:cubicBezTo>
                  <a:cubicBezTo>
                    <a:pt x="585" y="208"/>
                    <a:pt x="308" y="412"/>
                    <a:pt x="168" y="713"/>
                  </a:cubicBezTo>
                  <a:cubicBezTo>
                    <a:pt x="68" y="930"/>
                    <a:pt x="0" y="1228"/>
                    <a:pt x="224" y="1385"/>
                  </a:cubicBezTo>
                  <a:cubicBezTo>
                    <a:pt x="242" y="1396"/>
                    <a:pt x="263" y="1401"/>
                    <a:pt x="284" y="1401"/>
                  </a:cubicBezTo>
                  <a:cubicBezTo>
                    <a:pt x="319" y="1401"/>
                    <a:pt x="355" y="1387"/>
                    <a:pt x="378" y="1365"/>
                  </a:cubicBezTo>
                  <a:cubicBezTo>
                    <a:pt x="384" y="1358"/>
                    <a:pt x="392" y="1351"/>
                    <a:pt x="398" y="1345"/>
                  </a:cubicBezTo>
                  <a:cubicBezTo>
                    <a:pt x="424" y="1314"/>
                    <a:pt x="428" y="1274"/>
                    <a:pt x="412" y="1241"/>
                  </a:cubicBezTo>
                  <a:cubicBezTo>
                    <a:pt x="372" y="1164"/>
                    <a:pt x="324" y="1164"/>
                    <a:pt x="318" y="1054"/>
                  </a:cubicBezTo>
                  <a:cubicBezTo>
                    <a:pt x="311" y="930"/>
                    <a:pt x="392" y="783"/>
                    <a:pt x="445" y="679"/>
                  </a:cubicBezTo>
                  <a:cubicBezTo>
                    <a:pt x="565" y="459"/>
                    <a:pt x="739" y="278"/>
                    <a:pt x="913" y="102"/>
                  </a:cubicBezTo>
                  <a:cubicBezTo>
                    <a:pt x="948" y="66"/>
                    <a:pt x="914" y="1"/>
                    <a:pt x="871" y="1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Google Shape;1559;p53"/>
            <p:cNvSpPr/>
            <p:nvPr/>
          </p:nvSpPr>
          <p:spPr>
            <a:xfrm>
              <a:off x="1435475" y="3368350"/>
              <a:ext cx="15225" cy="15225"/>
            </a:xfrm>
            <a:custGeom>
              <a:avLst/>
              <a:gdLst/>
              <a:ahLst/>
              <a:cxnLst/>
              <a:rect l="l" t="t" r="r" b="b"/>
              <a:pathLst>
                <a:path w="609" h="609" extrusionOk="0">
                  <a:moveTo>
                    <a:pt x="305" y="0"/>
                  </a:moveTo>
                  <a:cubicBezTo>
                    <a:pt x="138" y="0"/>
                    <a:pt x="1" y="137"/>
                    <a:pt x="1" y="305"/>
                  </a:cubicBezTo>
                  <a:cubicBezTo>
                    <a:pt x="1" y="472"/>
                    <a:pt x="138" y="609"/>
                    <a:pt x="305" y="609"/>
                  </a:cubicBezTo>
                  <a:cubicBezTo>
                    <a:pt x="476" y="609"/>
                    <a:pt x="609" y="472"/>
                    <a:pt x="609" y="305"/>
                  </a:cubicBezTo>
                  <a:cubicBezTo>
                    <a:pt x="609" y="137"/>
                    <a:pt x="476" y="0"/>
                    <a:pt x="305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Google Shape;1560;p53"/>
            <p:cNvSpPr/>
            <p:nvPr/>
          </p:nvSpPr>
          <p:spPr>
            <a:xfrm>
              <a:off x="1491125" y="3410775"/>
              <a:ext cx="18825" cy="11225"/>
            </a:xfrm>
            <a:custGeom>
              <a:avLst/>
              <a:gdLst/>
              <a:ahLst/>
              <a:cxnLst/>
              <a:rect l="l" t="t" r="r" b="b"/>
              <a:pathLst>
                <a:path w="753" h="449" extrusionOk="0">
                  <a:moveTo>
                    <a:pt x="71" y="1"/>
                  </a:moveTo>
                  <a:cubicBezTo>
                    <a:pt x="31" y="1"/>
                    <a:pt x="0" y="31"/>
                    <a:pt x="0" y="72"/>
                  </a:cubicBezTo>
                  <a:cubicBezTo>
                    <a:pt x="0" y="278"/>
                    <a:pt x="167" y="448"/>
                    <a:pt x="375" y="448"/>
                  </a:cubicBezTo>
                  <a:cubicBezTo>
                    <a:pt x="582" y="448"/>
                    <a:pt x="752" y="278"/>
                    <a:pt x="752" y="72"/>
                  </a:cubicBezTo>
                  <a:cubicBezTo>
                    <a:pt x="752" y="31"/>
                    <a:pt x="719" y="1"/>
                    <a:pt x="679" y="1"/>
                  </a:cubicBezTo>
                  <a:cubicBezTo>
                    <a:pt x="642" y="1"/>
                    <a:pt x="608" y="31"/>
                    <a:pt x="608" y="72"/>
                  </a:cubicBezTo>
                  <a:cubicBezTo>
                    <a:pt x="608" y="201"/>
                    <a:pt x="505" y="305"/>
                    <a:pt x="375" y="305"/>
                  </a:cubicBezTo>
                  <a:cubicBezTo>
                    <a:pt x="247" y="305"/>
                    <a:pt x="144" y="201"/>
                    <a:pt x="144" y="72"/>
                  </a:cubicBezTo>
                  <a:cubicBezTo>
                    <a:pt x="144" y="31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Google Shape;1561;p53"/>
            <p:cNvSpPr/>
            <p:nvPr/>
          </p:nvSpPr>
          <p:spPr>
            <a:xfrm>
              <a:off x="1544075" y="3368350"/>
              <a:ext cx="15225" cy="15225"/>
            </a:xfrm>
            <a:custGeom>
              <a:avLst/>
              <a:gdLst/>
              <a:ahLst/>
              <a:cxnLst/>
              <a:rect l="l" t="t" r="r" b="b"/>
              <a:pathLst>
                <a:path w="609" h="609" extrusionOk="0">
                  <a:moveTo>
                    <a:pt x="305" y="0"/>
                  </a:moveTo>
                  <a:cubicBezTo>
                    <a:pt x="134" y="0"/>
                    <a:pt x="1" y="137"/>
                    <a:pt x="1" y="305"/>
                  </a:cubicBezTo>
                  <a:cubicBezTo>
                    <a:pt x="1" y="472"/>
                    <a:pt x="134" y="609"/>
                    <a:pt x="305" y="609"/>
                  </a:cubicBezTo>
                  <a:cubicBezTo>
                    <a:pt x="472" y="609"/>
                    <a:pt x="609" y="472"/>
                    <a:pt x="609" y="305"/>
                  </a:cubicBezTo>
                  <a:cubicBezTo>
                    <a:pt x="609" y="137"/>
                    <a:pt x="472" y="0"/>
                    <a:pt x="305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Google Shape;1562;p53"/>
            <p:cNvSpPr/>
            <p:nvPr/>
          </p:nvSpPr>
          <p:spPr>
            <a:xfrm>
              <a:off x="1490950" y="3394175"/>
              <a:ext cx="3850" cy="3775"/>
            </a:xfrm>
            <a:custGeom>
              <a:avLst/>
              <a:gdLst/>
              <a:ahLst/>
              <a:cxnLst/>
              <a:rect l="l" t="t" r="r" b="b"/>
              <a:pathLst>
                <a:path w="154" h="151" extrusionOk="0">
                  <a:moveTo>
                    <a:pt x="78" y="0"/>
                  </a:moveTo>
                  <a:cubicBezTo>
                    <a:pt x="38" y="0"/>
                    <a:pt x="1" y="34"/>
                    <a:pt x="1" y="77"/>
                  </a:cubicBezTo>
                  <a:cubicBezTo>
                    <a:pt x="1" y="117"/>
                    <a:pt x="38" y="150"/>
                    <a:pt x="78" y="150"/>
                  </a:cubicBezTo>
                  <a:cubicBezTo>
                    <a:pt x="121" y="150"/>
                    <a:pt x="154" y="117"/>
                    <a:pt x="154" y="77"/>
                  </a:cubicBezTo>
                  <a:cubicBezTo>
                    <a:pt x="154" y="34"/>
                    <a:pt x="121" y="0"/>
                    <a:pt x="78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Google Shape;1563;p53"/>
            <p:cNvSpPr/>
            <p:nvPr/>
          </p:nvSpPr>
          <p:spPr>
            <a:xfrm>
              <a:off x="1506225" y="3394175"/>
              <a:ext cx="3800" cy="3775"/>
            </a:xfrm>
            <a:custGeom>
              <a:avLst/>
              <a:gdLst/>
              <a:ahLst/>
              <a:cxnLst/>
              <a:rect l="l" t="t" r="r" b="b"/>
              <a:pathLst>
                <a:path w="152" h="151" extrusionOk="0">
                  <a:moveTo>
                    <a:pt x="75" y="0"/>
                  </a:moveTo>
                  <a:cubicBezTo>
                    <a:pt x="35" y="0"/>
                    <a:pt x="1" y="34"/>
                    <a:pt x="1" y="77"/>
                  </a:cubicBezTo>
                  <a:cubicBezTo>
                    <a:pt x="1" y="117"/>
                    <a:pt x="35" y="150"/>
                    <a:pt x="75" y="150"/>
                  </a:cubicBezTo>
                  <a:cubicBezTo>
                    <a:pt x="118" y="150"/>
                    <a:pt x="152" y="117"/>
                    <a:pt x="152" y="77"/>
                  </a:cubicBezTo>
                  <a:cubicBezTo>
                    <a:pt x="152" y="34"/>
                    <a:pt x="118" y="0"/>
                    <a:pt x="75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Google Shape;1564;p53"/>
            <p:cNvSpPr/>
            <p:nvPr/>
          </p:nvSpPr>
          <p:spPr>
            <a:xfrm>
              <a:off x="1391375" y="3210500"/>
              <a:ext cx="70850" cy="71350"/>
            </a:xfrm>
            <a:custGeom>
              <a:avLst/>
              <a:gdLst/>
              <a:ahLst/>
              <a:cxnLst/>
              <a:rect l="l" t="t" r="r" b="b"/>
              <a:pathLst>
                <a:path w="2834" h="2854" extrusionOk="0">
                  <a:moveTo>
                    <a:pt x="802" y="1"/>
                  </a:moveTo>
                  <a:cubicBezTo>
                    <a:pt x="672" y="1"/>
                    <a:pt x="553" y="34"/>
                    <a:pt x="452" y="116"/>
                  </a:cubicBezTo>
                  <a:cubicBezTo>
                    <a:pt x="227" y="296"/>
                    <a:pt x="164" y="661"/>
                    <a:pt x="114" y="921"/>
                  </a:cubicBezTo>
                  <a:cubicBezTo>
                    <a:pt x="51" y="1229"/>
                    <a:pt x="1" y="1563"/>
                    <a:pt x="74" y="1874"/>
                  </a:cubicBezTo>
                  <a:cubicBezTo>
                    <a:pt x="218" y="2458"/>
                    <a:pt x="809" y="2853"/>
                    <a:pt x="1401" y="2853"/>
                  </a:cubicBezTo>
                  <a:cubicBezTo>
                    <a:pt x="1454" y="2853"/>
                    <a:pt x="1461" y="2779"/>
                    <a:pt x="1414" y="2766"/>
                  </a:cubicBezTo>
                  <a:cubicBezTo>
                    <a:pt x="946" y="2629"/>
                    <a:pt x="465" y="2358"/>
                    <a:pt x="355" y="1854"/>
                  </a:cubicBezTo>
                  <a:cubicBezTo>
                    <a:pt x="301" y="1613"/>
                    <a:pt x="315" y="1366"/>
                    <a:pt x="352" y="1122"/>
                  </a:cubicBezTo>
                  <a:cubicBezTo>
                    <a:pt x="385" y="921"/>
                    <a:pt x="428" y="534"/>
                    <a:pt x="576" y="380"/>
                  </a:cubicBezTo>
                  <a:cubicBezTo>
                    <a:pt x="654" y="297"/>
                    <a:pt x="755" y="262"/>
                    <a:pt x="866" y="262"/>
                  </a:cubicBezTo>
                  <a:cubicBezTo>
                    <a:pt x="1250" y="262"/>
                    <a:pt x="1766" y="669"/>
                    <a:pt x="1976" y="871"/>
                  </a:cubicBezTo>
                  <a:cubicBezTo>
                    <a:pt x="2156" y="1041"/>
                    <a:pt x="2256" y="1232"/>
                    <a:pt x="2306" y="1476"/>
                  </a:cubicBezTo>
                  <a:cubicBezTo>
                    <a:pt x="2340" y="1640"/>
                    <a:pt x="2313" y="1817"/>
                    <a:pt x="2380" y="1974"/>
                  </a:cubicBezTo>
                  <a:cubicBezTo>
                    <a:pt x="2391" y="2000"/>
                    <a:pt x="2416" y="2019"/>
                    <a:pt x="2442" y="2019"/>
                  </a:cubicBezTo>
                  <a:cubicBezTo>
                    <a:pt x="2456" y="2019"/>
                    <a:pt x="2470" y="2014"/>
                    <a:pt x="2483" y="2001"/>
                  </a:cubicBezTo>
                  <a:cubicBezTo>
                    <a:pt x="2834" y="1633"/>
                    <a:pt x="2403" y="915"/>
                    <a:pt x="2102" y="654"/>
                  </a:cubicBezTo>
                  <a:cubicBezTo>
                    <a:pt x="1834" y="425"/>
                    <a:pt x="1259" y="1"/>
                    <a:pt x="802" y="1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Google Shape;1565;p53"/>
            <p:cNvSpPr/>
            <p:nvPr/>
          </p:nvSpPr>
          <p:spPr>
            <a:xfrm>
              <a:off x="1536075" y="3210500"/>
              <a:ext cx="71275" cy="71350"/>
            </a:xfrm>
            <a:custGeom>
              <a:avLst/>
              <a:gdLst/>
              <a:ahLst/>
              <a:cxnLst/>
              <a:rect l="l" t="t" r="r" b="b"/>
              <a:pathLst>
                <a:path w="2851" h="2854" extrusionOk="0">
                  <a:moveTo>
                    <a:pt x="2056" y="1"/>
                  </a:moveTo>
                  <a:cubicBezTo>
                    <a:pt x="1614" y="1"/>
                    <a:pt x="1066" y="397"/>
                    <a:pt x="802" y="614"/>
                  </a:cubicBezTo>
                  <a:cubicBezTo>
                    <a:pt x="484" y="875"/>
                    <a:pt x="0" y="1610"/>
                    <a:pt x="371" y="2001"/>
                  </a:cubicBezTo>
                  <a:cubicBezTo>
                    <a:pt x="384" y="2014"/>
                    <a:pt x="399" y="2019"/>
                    <a:pt x="413" y="2019"/>
                  </a:cubicBezTo>
                  <a:cubicBezTo>
                    <a:pt x="441" y="2019"/>
                    <a:pt x="467" y="2000"/>
                    <a:pt x="478" y="1974"/>
                  </a:cubicBezTo>
                  <a:cubicBezTo>
                    <a:pt x="541" y="1817"/>
                    <a:pt x="514" y="1640"/>
                    <a:pt x="548" y="1476"/>
                  </a:cubicBezTo>
                  <a:cubicBezTo>
                    <a:pt x="594" y="1256"/>
                    <a:pt x="679" y="1078"/>
                    <a:pt x="835" y="915"/>
                  </a:cubicBezTo>
                  <a:cubicBezTo>
                    <a:pt x="1039" y="703"/>
                    <a:pt x="1588" y="263"/>
                    <a:pt x="1989" y="263"/>
                  </a:cubicBezTo>
                  <a:cubicBezTo>
                    <a:pt x="2101" y="263"/>
                    <a:pt x="2201" y="297"/>
                    <a:pt x="2278" y="380"/>
                  </a:cubicBezTo>
                  <a:cubicBezTo>
                    <a:pt x="2546" y="665"/>
                    <a:pt x="2576" y="1446"/>
                    <a:pt x="2513" y="1800"/>
                  </a:cubicBezTo>
                  <a:cubicBezTo>
                    <a:pt x="2412" y="2335"/>
                    <a:pt x="1934" y="2619"/>
                    <a:pt x="1440" y="2766"/>
                  </a:cubicBezTo>
                  <a:cubicBezTo>
                    <a:pt x="1393" y="2779"/>
                    <a:pt x="1403" y="2853"/>
                    <a:pt x="1453" y="2853"/>
                  </a:cubicBezTo>
                  <a:cubicBezTo>
                    <a:pt x="2022" y="2853"/>
                    <a:pt x="2603" y="2482"/>
                    <a:pt x="2764" y="1928"/>
                  </a:cubicBezTo>
                  <a:cubicBezTo>
                    <a:pt x="2850" y="1620"/>
                    <a:pt x="2813" y="1292"/>
                    <a:pt x="2753" y="985"/>
                  </a:cubicBezTo>
                  <a:cubicBezTo>
                    <a:pt x="2703" y="708"/>
                    <a:pt x="2643" y="310"/>
                    <a:pt x="2406" y="116"/>
                  </a:cubicBezTo>
                  <a:cubicBezTo>
                    <a:pt x="2305" y="35"/>
                    <a:pt x="2185" y="1"/>
                    <a:pt x="2056" y="1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Google Shape;1566;p53"/>
            <p:cNvSpPr/>
            <p:nvPr/>
          </p:nvSpPr>
          <p:spPr>
            <a:xfrm>
              <a:off x="1515600" y="3437650"/>
              <a:ext cx="51000" cy="34950"/>
            </a:xfrm>
            <a:custGeom>
              <a:avLst/>
              <a:gdLst/>
              <a:ahLst/>
              <a:cxnLst/>
              <a:rect l="l" t="t" r="r" b="b"/>
              <a:pathLst>
                <a:path w="2040" h="1398" extrusionOk="0">
                  <a:moveTo>
                    <a:pt x="1988" y="0"/>
                  </a:moveTo>
                  <a:cubicBezTo>
                    <a:pt x="1975" y="0"/>
                    <a:pt x="1963" y="6"/>
                    <a:pt x="1955" y="19"/>
                  </a:cubicBezTo>
                  <a:cubicBezTo>
                    <a:pt x="1765" y="393"/>
                    <a:pt x="1624" y="754"/>
                    <a:pt x="1263" y="1005"/>
                  </a:cubicBezTo>
                  <a:cubicBezTo>
                    <a:pt x="908" y="1254"/>
                    <a:pt x="465" y="1355"/>
                    <a:pt x="37" y="1355"/>
                  </a:cubicBezTo>
                  <a:cubicBezTo>
                    <a:pt x="31" y="1355"/>
                    <a:pt x="24" y="1355"/>
                    <a:pt x="17" y="1355"/>
                  </a:cubicBezTo>
                  <a:cubicBezTo>
                    <a:pt x="0" y="1355"/>
                    <a:pt x="0" y="1382"/>
                    <a:pt x="17" y="1382"/>
                  </a:cubicBezTo>
                  <a:cubicBezTo>
                    <a:pt x="103" y="1393"/>
                    <a:pt x="186" y="1398"/>
                    <a:pt x="268" y="1398"/>
                  </a:cubicBezTo>
                  <a:cubicBezTo>
                    <a:pt x="1108" y="1398"/>
                    <a:pt x="1749" y="865"/>
                    <a:pt x="2028" y="52"/>
                  </a:cubicBezTo>
                  <a:cubicBezTo>
                    <a:pt x="2040" y="23"/>
                    <a:pt x="2014" y="0"/>
                    <a:pt x="1988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Google Shape;1567;p53"/>
            <p:cNvSpPr/>
            <p:nvPr/>
          </p:nvSpPr>
          <p:spPr>
            <a:xfrm>
              <a:off x="1511000" y="3470125"/>
              <a:ext cx="2275" cy="2225"/>
            </a:xfrm>
            <a:custGeom>
              <a:avLst/>
              <a:gdLst/>
              <a:ahLst/>
              <a:cxnLst/>
              <a:rect l="l" t="t" r="r" b="b"/>
              <a:pathLst>
                <a:path w="91" h="89" extrusionOk="0">
                  <a:moveTo>
                    <a:pt x="42" y="1"/>
                  </a:moveTo>
                  <a:cubicBezTo>
                    <a:pt x="35" y="1"/>
                    <a:pt x="27" y="3"/>
                    <a:pt x="21" y="6"/>
                  </a:cubicBezTo>
                  <a:cubicBezTo>
                    <a:pt x="10" y="13"/>
                    <a:pt x="1" y="26"/>
                    <a:pt x="1" y="39"/>
                  </a:cubicBezTo>
                  <a:cubicBezTo>
                    <a:pt x="4" y="46"/>
                    <a:pt x="4" y="56"/>
                    <a:pt x="4" y="63"/>
                  </a:cubicBezTo>
                  <a:cubicBezTo>
                    <a:pt x="4" y="73"/>
                    <a:pt x="7" y="79"/>
                    <a:pt x="18" y="86"/>
                  </a:cubicBezTo>
                  <a:cubicBezTo>
                    <a:pt x="22" y="88"/>
                    <a:pt x="27" y="89"/>
                    <a:pt x="32" y="89"/>
                  </a:cubicBezTo>
                  <a:cubicBezTo>
                    <a:pt x="37" y="89"/>
                    <a:pt x="41" y="88"/>
                    <a:pt x="44" y="86"/>
                  </a:cubicBezTo>
                  <a:cubicBezTo>
                    <a:pt x="50" y="83"/>
                    <a:pt x="58" y="79"/>
                    <a:pt x="64" y="76"/>
                  </a:cubicBezTo>
                  <a:cubicBezTo>
                    <a:pt x="87" y="59"/>
                    <a:pt x="91" y="19"/>
                    <a:pt x="64" y="6"/>
                  </a:cubicBezTo>
                  <a:cubicBezTo>
                    <a:pt x="57" y="3"/>
                    <a:pt x="50" y="1"/>
                    <a:pt x="42" y="1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Google Shape;1568;p53"/>
            <p:cNvSpPr/>
            <p:nvPr/>
          </p:nvSpPr>
          <p:spPr>
            <a:xfrm>
              <a:off x="1506000" y="3472100"/>
              <a:ext cx="350" cy="275"/>
            </a:xfrm>
            <a:custGeom>
              <a:avLst/>
              <a:gdLst/>
              <a:ahLst/>
              <a:cxnLst/>
              <a:rect l="l" t="t" r="r" b="b"/>
              <a:pathLst>
                <a:path w="14" h="11" extrusionOk="0">
                  <a:moveTo>
                    <a:pt x="7" y="0"/>
                  </a:moveTo>
                  <a:cubicBezTo>
                    <a:pt x="0" y="0"/>
                    <a:pt x="0" y="11"/>
                    <a:pt x="7" y="11"/>
                  </a:cubicBezTo>
                  <a:cubicBezTo>
                    <a:pt x="13" y="11"/>
                    <a:pt x="13" y="0"/>
                    <a:pt x="7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Google Shape;1569;p53"/>
            <p:cNvSpPr/>
            <p:nvPr/>
          </p:nvSpPr>
          <p:spPr>
            <a:xfrm>
              <a:off x="1453450" y="3479775"/>
              <a:ext cx="99175" cy="88400"/>
            </a:xfrm>
            <a:custGeom>
              <a:avLst/>
              <a:gdLst/>
              <a:ahLst/>
              <a:cxnLst/>
              <a:rect l="l" t="t" r="r" b="b"/>
              <a:pathLst>
                <a:path w="3967" h="3536" extrusionOk="0">
                  <a:moveTo>
                    <a:pt x="3145" y="0"/>
                  </a:moveTo>
                  <a:cubicBezTo>
                    <a:pt x="3063" y="0"/>
                    <a:pt x="2982" y="93"/>
                    <a:pt x="3034" y="178"/>
                  </a:cubicBezTo>
                  <a:cubicBezTo>
                    <a:pt x="3425" y="796"/>
                    <a:pt x="3592" y="1445"/>
                    <a:pt x="3609" y="2173"/>
                  </a:cubicBezTo>
                  <a:cubicBezTo>
                    <a:pt x="3623" y="2705"/>
                    <a:pt x="3475" y="3102"/>
                    <a:pt x="2931" y="3262"/>
                  </a:cubicBezTo>
                  <a:cubicBezTo>
                    <a:pt x="2717" y="3326"/>
                    <a:pt x="2488" y="3344"/>
                    <a:pt x="2259" y="3344"/>
                  </a:cubicBezTo>
                  <a:cubicBezTo>
                    <a:pt x="2116" y="3344"/>
                    <a:pt x="1972" y="3337"/>
                    <a:pt x="1834" y="3329"/>
                  </a:cubicBezTo>
                  <a:cubicBezTo>
                    <a:pt x="1450" y="3309"/>
                    <a:pt x="1020" y="3282"/>
                    <a:pt x="672" y="3098"/>
                  </a:cubicBezTo>
                  <a:cubicBezTo>
                    <a:pt x="230" y="2865"/>
                    <a:pt x="150" y="2480"/>
                    <a:pt x="194" y="2019"/>
                  </a:cubicBezTo>
                  <a:cubicBezTo>
                    <a:pt x="258" y="1308"/>
                    <a:pt x="438" y="626"/>
                    <a:pt x="916" y="78"/>
                  </a:cubicBezTo>
                  <a:cubicBezTo>
                    <a:pt x="939" y="52"/>
                    <a:pt x="918" y="22"/>
                    <a:pt x="892" y="22"/>
                  </a:cubicBezTo>
                  <a:cubicBezTo>
                    <a:pt x="885" y="22"/>
                    <a:pt x="876" y="25"/>
                    <a:pt x="869" y="31"/>
                  </a:cubicBezTo>
                  <a:cubicBezTo>
                    <a:pt x="227" y="549"/>
                    <a:pt x="0" y="1551"/>
                    <a:pt x="24" y="2347"/>
                  </a:cubicBezTo>
                  <a:cubicBezTo>
                    <a:pt x="50" y="3255"/>
                    <a:pt x="1036" y="3446"/>
                    <a:pt x="1768" y="3513"/>
                  </a:cubicBezTo>
                  <a:cubicBezTo>
                    <a:pt x="1920" y="3526"/>
                    <a:pt x="2085" y="3536"/>
                    <a:pt x="2255" y="3536"/>
                  </a:cubicBezTo>
                  <a:cubicBezTo>
                    <a:pt x="2944" y="3536"/>
                    <a:pt x="3692" y="3372"/>
                    <a:pt x="3826" y="2594"/>
                  </a:cubicBezTo>
                  <a:cubicBezTo>
                    <a:pt x="3967" y="1765"/>
                    <a:pt x="3806" y="672"/>
                    <a:pt x="3222" y="34"/>
                  </a:cubicBezTo>
                  <a:cubicBezTo>
                    <a:pt x="3199" y="10"/>
                    <a:pt x="3172" y="0"/>
                    <a:pt x="3145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Google Shape;1570;p53"/>
            <p:cNvSpPr/>
            <p:nvPr/>
          </p:nvSpPr>
          <p:spPr>
            <a:xfrm>
              <a:off x="1539175" y="3433175"/>
              <a:ext cx="73175" cy="61700"/>
            </a:xfrm>
            <a:custGeom>
              <a:avLst/>
              <a:gdLst/>
              <a:ahLst/>
              <a:cxnLst/>
              <a:rect l="l" t="t" r="r" b="b"/>
              <a:pathLst>
                <a:path w="2927" h="2468" extrusionOk="0">
                  <a:moveTo>
                    <a:pt x="2482" y="0"/>
                  </a:moveTo>
                  <a:cubicBezTo>
                    <a:pt x="2447" y="0"/>
                    <a:pt x="2424" y="45"/>
                    <a:pt x="2449" y="78"/>
                  </a:cubicBezTo>
                  <a:cubicBezTo>
                    <a:pt x="2927" y="679"/>
                    <a:pt x="2472" y="1601"/>
                    <a:pt x="1914" y="1965"/>
                  </a:cubicBezTo>
                  <a:cubicBezTo>
                    <a:pt x="1646" y="2140"/>
                    <a:pt x="1257" y="2276"/>
                    <a:pt x="890" y="2276"/>
                  </a:cubicBezTo>
                  <a:cubicBezTo>
                    <a:pt x="576" y="2276"/>
                    <a:pt x="279" y="2177"/>
                    <a:pt x="86" y="1918"/>
                  </a:cubicBezTo>
                  <a:cubicBezTo>
                    <a:pt x="77" y="1905"/>
                    <a:pt x="64" y="1899"/>
                    <a:pt x="52" y="1899"/>
                  </a:cubicBezTo>
                  <a:cubicBezTo>
                    <a:pt x="25" y="1899"/>
                    <a:pt x="0" y="1926"/>
                    <a:pt x="16" y="1958"/>
                  </a:cubicBezTo>
                  <a:cubicBezTo>
                    <a:pt x="200" y="2327"/>
                    <a:pt x="556" y="2468"/>
                    <a:pt x="940" y="2468"/>
                  </a:cubicBezTo>
                  <a:cubicBezTo>
                    <a:pt x="1366" y="2468"/>
                    <a:pt x="1826" y="2294"/>
                    <a:pt x="2122" y="2066"/>
                  </a:cubicBezTo>
                  <a:cubicBezTo>
                    <a:pt x="2452" y="1805"/>
                    <a:pt x="2716" y="1424"/>
                    <a:pt x="2780" y="1000"/>
                  </a:cubicBezTo>
                  <a:cubicBezTo>
                    <a:pt x="2830" y="672"/>
                    <a:pt x="2823" y="194"/>
                    <a:pt x="2506" y="7"/>
                  </a:cubicBezTo>
                  <a:cubicBezTo>
                    <a:pt x="2497" y="2"/>
                    <a:pt x="2489" y="0"/>
                    <a:pt x="2482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Google Shape;1571;p53"/>
            <p:cNvSpPr/>
            <p:nvPr/>
          </p:nvSpPr>
          <p:spPr>
            <a:xfrm>
              <a:off x="1538075" y="3427125"/>
              <a:ext cx="96075" cy="84450"/>
            </a:xfrm>
            <a:custGeom>
              <a:avLst/>
              <a:gdLst/>
              <a:ahLst/>
              <a:cxnLst/>
              <a:rect l="l" t="t" r="r" b="b"/>
              <a:pathLst>
                <a:path w="3843" h="3378" extrusionOk="0">
                  <a:moveTo>
                    <a:pt x="3308" y="0"/>
                  </a:moveTo>
                  <a:cubicBezTo>
                    <a:pt x="3275" y="0"/>
                    <a:pt x="3242" y="30"/>
                    <a:pt x="3251" y="72"/>
                  </a:cubicBezTo>
                  <a:cubicBezTo>
                    <a:pt x="3445" y="937"/>
                    <a:pt x="3629" y="1863"/>
                    <a:pt x="2934" y="2575"/>
                  </a:cubicBezTo>
                  <a:cubicBezTo>
                    <a:pt x="2516" y="3003"/>
                    <a:pt x="1967" y="3221"/>
                    <a:pt x="1417" y="3221"/>
                  </a:cubicBezTo>
                  <a:cubicBezTo>
                    <a:pt x="929" y="3221"/>
                    <a:pt x="441" y="3049"/>
                    <a:pt x="47" y="2698"/>
                  </a:cubicBezTo>
                  <a:cubicBezTo>
                    <a:pt x="41" y="2694"/>
                    <a:pt x="36" y="2692"/>
                    <a:pt x="31" y="2692"/>
                  </a:cubicBezTo>
                  <a:cubicBezTo>
                    <a:pt x="14" y="2692"/>
                    <a:pt x="1" y="2713"/>
                    <a:pt x="13" y="2729"/>
                  </a:cubicBezTo>
                  <a:cubicBezTo>
                    <a:pt x="407" y="3174"/>
                    <a:pt x="919" y="3378"/>
                    <a:pt x="1441" y="3378"/>
                  </a:cubicBezTo>
                  <a:cubicBezTo>
                    <a:pt x="1968" y="3378"/>
                    <a:pt x="2504" y="3170"/>
                    <a:pt x="2937" y="2792"/>
                  </a:cubicBezTo>
                  <a:cubicBezTo>
                    <a:pt x="3662" y="2160"/>
                    <a:pt x="3842" y="851"/>
                    <a:pt x="3355" y="29"/>
                  </a:cubicBezTo>
                  <a:cubicBezTo>
                    <a:pt x="3343" y="9"/>
                    <a:pt x="3325" y="0"/>
                    <a:pt x="3308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Google Shape;1572;p53"/>
            <p:cNvSpPr/>
            <p:nvPr/>
          </p:nvSpPr>
          <p:spPr>
            <a:xfrm>
              <a:off x="1610325" y="3409200"/>
              <a:ext cx="11525" cy="21800"/>
            </a:xfrm>
            <a:custGeom>
              <a:avLst/>
              <a:gdLst/>
              <a:ahLst/>
              <a:cxnLst/>
              <a:rect l="l" t="t" r="r" b="b"/>
              <a:pathLst>
                <a:path w="461" h="872" extrusionOk="0">
                  <a:moveTo>
                    <a:pt x="168" y="1"/>
                  </a:moveTo>
                  <a:cubicBezTo>
                    <a:pt x="1" y="1"/>
                    <a:pt x="53" y="447"/>
                    <a:pt x="90" y="535"/>
                  </a:cubicBezTo>
                  <a:cubicBezTo>
                    <a:pt x="94" y="544"/>
                    <a:pt x="101" y="548"/>
                    <a:pt x="109" y="548"/>
                  </a:cubicBezTo>
                  <a:cubicBezTo>
                    <a:pt x="123" y="548"/>
                    <a:pt x="138" y="537"/>
                    <a:pt x="138" y="522"/>
                  </a:cubicBezTo>
                  <a:cubicBezTo>
                    <a:pt x="141" y="435"/>
                    <a:pt x="124" y="351"/>
                    <a:pt x="134" y="261"/>
                  </a:cubicBezTo>
                  <a:cubicBezTo>
                    <a:pt x="143" y="194"/>
                    <a:pt x="157" y="168"/>
                    <a:pt x="172" y="168"/>
                  </a:cubicBezTo>
                  <a:cubicBezTo>
                    <a:pt x="200" y="168"/>
                    <a:pt x="232" y="261"/>
                    <a:pt x="247" y="325"/>
                  </a:cubicBezTo>
                  <a:cubicBezTo>
                    <a:pt x="295" y="508"/>
                    <a:pt x="338" y="679"/>
                    <a:pt x="408" y="852"/>
                  </a:cubicBezTo>
                  <a:cubicBezTo>
                    <a:pt x="413" y="865"/>
                    <a:pt x="425" y="872"/>
                    <a:pt x="436" y="872"/>
                  </a:cubicBezTo>
                  <a:cubicBezTo>
                    <a:pt x="449" y="872"/>
                    <a:pt x="460" y="864"/>
                    <a:pt x="458" y="846"/>
                  </a:cubicBezTo>
                  <a:cubicBezTo>
                    <a:pt x="445" y="662"/>
                    <a:pt x="418" y="499"/>
                    <a:pt x="371" y="318"/>
                  </a:cubicBezTo>
                  <a:cubicBezTo>
                    <a:pt x="348" y="224"/>
                    <a:pt x="315" y="44"/>
                    <a:pt x="204" y="7"/>
                  </a:cubicBezTo>
                  <a:cubicBezTo>
                    <a:pt x="191" y="3"/>
                    <a:pt x="179" y="1"/>
                    <a:pt x="168" y="1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Google Shape;1573;p53"/>
            <p:cNvSpPr/>
            <p:nvPr/>
          </p:nvSpPr>
          <p:spPr>
            <a:xfrm>
              <a:off x="1605475" y="3408575"/>
              <a:ext cx="7625" cy="15775"/>
            </a:xfrm>
            <a:custGeom>
              <a:avLst/>
              <a:gdLst/>
              <a:ahLst/>
              <a:cxnLst/>
              <a:rect l="l" t="t" r="r" b="b"/>
              <a:pathLst>
                <a:path w="305" h="631" extrusionOk="0">
                  <a:moveTo>
                    <a:pt x="145" y="0"/>
                  </a:moveTo>
                  <a:cubicBezTo>
                    <a:pt x="118" y="0"/>
                    <a:pt x="91" y="10"/>
                    <a:pt x="68" y="32"/>
                  </a:cubicBezTo>
                  <a:cubicBezTo>
                    <a:pt x="8" y="89"/>
                    <a:pt x="8" y="189"/>
                    <a:pt x="8" y="266"/>
                  </a:cubicBezTo>
                  <a:cubicBezTo>
                    <a:pt x="4" y="370"/>
                    <a:pt x="0" y="524"/>
                    <a:pt x="64" y="610"/>
                  </a:cubicBezTo>
                  <a:cubicBezTo>
                    <a:pt x="74" y="624"/>
                    <a:pt x="87" y="631"/>
                    <a:pt x="99" y="631"/>
                  </a:cubicBezTo>
                  <a:cubicBezTo>
                    <a:pt x="119" y="631"/>
                    <a:pt x="137" y="615"/>
                    <a:pt x="141" y="590"/>
                  </a:cubicBezTo>
                  <a:cubicBezTo>
                    <a:pt x="154" y="480"/>
                    <a:pt x="108" y="360"/>
                    <a:pt x="108" y="246"/>
                  </a:cubicBezTo>
                  <a:cubicBezTo>
                    <a:pt x="108" y="223"/>
                    <a:pt x="97" y="119"/>
                    <a:pt x="117" y="103"/>
                  </a:cubicBezTo>
                  <a:cubicBezTo>
                    <a:pt x="158" y="109"/>
                    <a:pt x="201" y="115"/>
                    <a:pt x="241" y="123"/>
                  </a:cubicBezTo>
                  <a:cubicBezTo>
                    <a:pt x="255" y="149"/>
                    <a:pt x="264" y="172"/>
                    <a:pt x="271" y="200"/>
                  </a:cubicBezTo>
                  <a:cubicBezTo>
                    <a:pt x="278" y="226"/>
                    <a:pt x="284" y="253"/>
                    <a:pt x="295" y="280"/>
                  </a:cubicBezTo>
                  <a:cubicBezTo>
                    <a:pt x="296" y="281"/>
                    <a:pt x="299" y="282"/>
                    <a:pt x="301" y="282"/>
                  </a:cubicBezTo>
                  <a:cubicBezTo>
                    <a:pt x="303" y="282"/>
                    <a:pt x="304" y="281"/>
                    <a:pt x="304" y="280"/>
                  </a:cubicBezTo>
                  <a:cubicBezTo>
                    <a:pt x="288" y="192"/>
                    <a:pt x="298" y="86"/>
                    <a:pt x="224" y="29"/>
                  </a:cubicBezTo>
                  <a:cubicBezTo>
                    <a:pt x="199" y="10"/>
                    <a:pt x="172" y="0"/>
                    <a:pt x="145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Google Shape;1574;p53"/>
            <p:cNvSpPr/>
            <p:nvPr/>
          </p:nvSpPr>
          <p:spPr>
            <a:xfrm>
              <a:off x="1597300" y="3410100"/>
              <a:ext cx="9625" cy="18200"/>
            </a:xfrm>
            <a:custGeom>
              <a:avLst/>
              <a:gdLst/>
              <a:ahLst/>
              <a:cxnLst/>
              <a:rect l="l" t="t" r="r" b="b"/>
              <a:pathLst>
                <a:path w="385" h="728" extrusionOk="0">
                  <a:moveTo>
                    <a:pt x="184" y="0"/>
                  </a:moveTo>
                  <a:cubicBezTo>
                    <a:pt x="151" y="0"/>
                    <a:pt x="119" y="10"/>
                    <a:pt x="90" y="31"/>
                  </a:cubicBezTo>
                  <a:cubicBezTo>
                    <a:pt x="7" y="91"/>
                    <a:pt x="0" y="195"/>
                    <a:pt x="10" y="289"/>
                  </a:cubicBezTo>
                  <a:cubicBezTo>
                    <a:pt x="23" y="422"/>
                    <a:pt x="37" y="592"/>
                    <a:pt x="114" y="706"/>
                  </a:cubicBezTo>
                  <a:cubicBezTo>
                    <a:pt x="123" y="721"/>
                    <a:pt x="137" y="728"/>
                    <a:pt x="152" y="728"/>
                  </a:cubicBezTo>
                  <a:cubicBezTo>
                    <a:pt x="174" y="728"/>
                    <a:pt x="196" y="711"/>
                    <a:pt x="197" y="683"/>
                  </a:cubicBezTo>
                  <a:cubicBezTo>
                    <a:pt x="197" y="569"/>
                    <a:pt x="147" y="455"/>
                    <a:pt x="127" y="342"/>
                  </a:cubicBezTo>
                  <a:cubicBezTo>
                    <a:pt x="117" y="305"/>
                    <a:pt x="114" y="269"/>
                    <a:pt x="110" y="235"/>
                  </a:cubicBezTo>
                  <a:cubicBezTo>
                    <a:pt x="102" y="167"/>
                    <a:pt x="143" y="133"/>
                    <a:pt x="234" y="133"/>
                  </a:cubicBezTo>
                  <a:cubicBezTo>
                    <a:pt x="245" y="133"/>
                    <a:pt x="258" y="134"/>
                    <a:pt x="270" y="135"/>
                  </a:cubicBezTo>
                  <a:cubicBezTo>
                    <a:pt x="324" y="171"/>
                    <a:pt x="335" y="279"/>
                    <a:pt x="341" y="335"/>
                  </a:cubicBezTo>
                  <a:cubicBezTo>
                    <a:pt x="342" y="346"/>
                    <a:pt x="350" y="350"/>
                    <a:pt x="358" y="350"/>
                  </a:cubicBezTo>
                  <a:cubicBezTo>
                    <a:pt x="367" y="350"/>
                    <a:pt x="378" y="343"/>
                    <a:pt x="378" y="332"/>
                  </a:cubicBezTo>
                  <a:cubicBezTo>
                    <a:pt x="384" y="235"/>
                    <a:pt x="384" y="122"/>
                    <a:pt x="307" y="51"/>
                  </a:cubicBezTo>
                  <a:cubicBezTo>
                    <a:pt x="273" y="18"/>
                    <a:pt x="228" y="0"/>
                    <a:pt x="184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Google Shape;1575;p53"/>
            <p:cNvSpPr/>
            <p:nvPr/>
          </p:nvSpPr>
          <p:spPr>
            <a:xfrm>
              <a:off x="1590950" y="3424300"/>
              <a:ext cx="12925" cy="12675"/>
            </a:xfrm>
            <a:custGeom>
              <a:avLst/>
              <a:gdLst/>
              <a:ahLst/>
              <a:cxnLst/>
              <a:rect l="l" t="t" r="r" b="b"/>
              <a:pathLst>
                <a:path w="517" h="507" extrusionOk="0">
                  <a:moveTo>
                    <a:pt x="202" y="1"/>
                  </a:moveTo>
                  <a:cubicBezTo>
                    <a:pt x="135" y="1"/>
                    <a:pt x="65" y="28"/>
                    <a:pt x="37" y="95"/>
                  </a:cubicBezTo>
                  <a:cubicBezTo>
                    <a:pt x="0" y="182"/>
                    <a:pt x="67" y="265"/>
                    <a:pt x="140" y="308"/>
                  </a:cubicBezTo>
                  <a:cubicBezTo>
                    <a:pt x="191" y="336"/>
                    <a:pt x="248" y="352"/>
                    <a:pt x="294" y="385"/>
                  </a:cubicBezTo>
                  <a:cubicBezTo>
                    <a:pt x="344" y="419"/>
                    <a:pt x="375" y="473"/>
                    <a:pt x="428" y="499"/>
                  </a:cubicBezTo>
                  <a:cubicBezTo>
                    <a:pt x="437" y="504"/>
                    <a:pt x="447" y="506"/>
                    <a:pt x="456" y="506"/>
                  </a:cubicBezTo>
                  <a:cubicBezTo>
                    <a:pt x="489" y="506"/>
                    <a:pt x="516" y="476"/>
                    <a:pt x="508" y="439"/>
                  </a:cubicBezTo>
                  <a:cubicBezTo>
                    <a:pt x="484" y="325"/>
                    <a:pt x="338" y="259"/>
                    <a:pt x="244" y="219"/>
                  </a:cubicBezTo>
                  <a:cubicBezTo>
                    <a:pt x="217" y="208"/>
                    <a:pt x="177" y="199"/>
                    <a:pt x="160" y="172"/>
                  </a:cubicBezTo>
                  <a:cubicBezTo>
                    <a:pt x="120" y="118"/>
                    <a:pt x="177" y="85"/>
                    <a:pt x="228" y="85"/>
                  </a:cubicBezTo>
                  <a:cubicBezTo>
                    <a:pt x="271" y="85"/>
                    <a:pt x="311" y="101"/>
                    <a:pt x="344" y="128"/>
                  </a:cubicBezTo>
                  <a:cubicBezTo>
                    <a:pt x="364" y="142"/>
                    <a:pt x="361" y="148"/>
                    <a:pt x="388" y="152"/>
                  </a:cubicBezTo>
                  <a:cubicBezTo>
                    <a:pt x="395" y="152"/>
                    <a:pt x="401" y="152"/>
                    <a:pt x="401" y="145"/>
                  </a:cubicBezTo>
                  <a:cubicBezTo>
                    <a:pt x="418" y="75"/>
                    <a:pt x="314" y="21"/>
                    <a:pt x="261" y="8"/>
                  </a:cubicBezTo>
                  <a:cubicBezTo>
                    <a:pt x="242" y="3"/>
                    <a:pt x="222" y="1"/>
                    <a:pt x="202" y="1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Google Shape;1576;p53"/>
            <p:cNvSpPr/>
            <p:nvPr/>
          </p:nvSpPr>
          <p:spPr>
            <a:xfrm>
              <a:off x="1429125" y="3479250"/>
              <a:ext cx="37800" cy="74800"/>
            </a:xfrm>
            <a:custGeom>
              <a:avLst/>
              <a:gdLst/>
              <a:ahLst/>
              <a:cxnLst/>
              <a:rect l="l" t="t" r="r" b="b"/>
              <a:pathLst>
                <a:path w="1512" h="2992" extrusionOk="0">
                  <a:moveTo>
                    <a:pt x="1451" y="1"/>
                  </a:moveTo>
                  <a:cubicBezTo>
                    <a:pt x="1445" y="1"/>
                    <a:pt x="1438" y="2"/>
                    <a:pt x="1431" y="5"/>
                  </a:cubicBezTo>
                  <a:cubicBezTo>
                    <a:pt x="466" y="470"/>
                    <a:pt x="1" y="2010"/>
                    <a:pt x="446" y="2959"/>
                  </a:cubicBezTo>
                  <a:cubicBezTo>
                    <a:pt x="456" y="2982"/>
                    <a:pt x="476" y="2991"/>
                    <a:pt x="497" y="2991"/>
                  </a:cubicBezTo>
                  <a:cubicBezTo>
                    <a:pt x="538" y="2991"/>
                    <a:pt x="583" y="2955"/>
                    <a:pt x="566" y="2909"/>
                  </a:cubicBezTo>
                  <a:cubicBezTo>
                    <a:pt x="228" y="1977"/>
                    <a:pt x="616" y="604"/>
                    <a:pt x="1471" y="75"/>
                  </a:cubicBezTo>
                  <a:cubicBezTo>
                    <a:pt x="1511" y="53"/>
                    <a:pt x="1488" y="1"/>
                    <a:pt x="1451" y="1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Google Shape;1577;p53"/>
            <p:cNvSpPr/>
            <p:nvPr/>
          </p:nvSpPr>
          <p:spPr>
            <a:xfrm>
              <a:off x="1407600" y="3222950"/>
              <a:ext cx="21050" cy="9100"/>
            </a:xfrm>
            <a:custGeom>
              <a:avLst/>
              <a:gdLst/>
              <a:ahLst/>
              <a:cxnLst/>
              <a:rect l="l" t="t" r="r" b="b"/>
              <a:pathLst>
                <a:path w="842" h="364" extrusionOk="0">
                  <a:moveTo>
                    <a:pt x="341" y="0"/>
                  </a:moveTo>
                  <a:cubicBezTo>
                    <a:pt x="255" y="0"/>
                    <a:pt x="169" y="16"/>
                    <a:pt x="87" y="46"/>
                  </a:cubicBezTo>
                  <a:cubicBezTo>
                    <a:pt x="0" y="74"/>
                    <a:pt x="25" y="196"/>
                    <a:pt x="106" y="196"/>
                  </a:cubicBezTo>
                  <a:cubicBezTo>
                    <a:pt x="113" y="196"/>
                    <a:pt x="120" y="195"/>
                    <a:pt x="127" y="193"/>
                  </a:cubicBezTo>
                  <a:cubicBezTo>
                    <a:pt x="174" y="181"/>
                    <a:pt x="222" y="175"/>
                    <a:pt x="270" y="175"/>
                  </a:cubicBezTo>
                  <a:cubicBezTo>
                    <a:pt x="346" y="175"/>
                    <a:pt x="421" y="190"/>
                    <a:pt x="491" y="223"/>
                  </a:cubicBezTo>
                  <a:cubicBezTo>
                    <a:pt x="585" y="267"/>
                    <a:pt x="648" y="353"/>
                    <a:pt x="755" y="363"/>
                  </a:cubicBezTo>
                  <a:cubicBezTo>
                    <a:pt x="757" y="363"/>
                    <a:pt x="759" y="363"/>
                    <a:pt x="760" y="363"/>
                  </a:cubicBezTo>
                  <a:cubicBezTo>
                    <a:pt x="802" y="363"/>
                    <a:pt x="841" y="321"/>
                    <a:pt x="838" y="283"/>
                  </a:cubicBezTo>
                  <a:cubicBezTo>
                    <a:pt x="825" y="133"/>
                    <a:pt x="661" y="62"/>
                    <a:pt x="534" y="26"/>
                  </a:cubicBezTo>
                  <a:cubicBezTo>
                    <a:pt x="471" y="9"/>
                    <a:pt x="406" y="0"/>
                    <a:pt x="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Google Shape;1578;p53"/>
            <p:cNvSpPr/>
            <p:nvPr/>
          </p:nvSpPr>
          <p:spPr>
            <a:xfrm>
              <a:off x="1569225" y="3222675"/>
              <a:ext cx="17325" cy="11700"/>
            </a:xfrm>
            <a:custGeom>
              <a:avLst/>
              <a:gdLst/>
              <a:ahLst/>
              <a:cxnLst/>
              <a:rect l="l" t="t" r="r" b="b"/>
              <a:pathLst>
                <a:path w="693" h="468" extrusionOk="0">
                  <a:moveTo>
                    <a:pt x="593" y="0"/>
                  </a:moveTo>
                  <a:cubicBezTo>
                    <a:pt x="586" y="0"/>
                    <a:pt x="579" y="1"/>
                    <a:pt x="571" y="4"/>
                  </a:cubicBezTo>
                  <a:cubicBezTo>
                    <a:pt x="468" y="33"/>
                    <a:pt x="358" y="67"/>
                    <a:pt x="264" y="124"/>
                  </a:cubicBezTo>
                  <a:cubicBezTo>
                    <a:pt x="178" y="178"/>
                    <a:pt x="67" y="244"/>
                    <a:pt x="24" y="338"/>
                  </a:cubicBezTo>
                  <a:cubicBezTo>
                    <a:pt x="0" y="397"/>
                    <a:pt x="35" y="468"/>
                    <a:pt x="97" y="468"/>
                  </a:cubicBezTo>
                  <a:cubicBezTo>
                    <a:pt x="105" y="468"/>
                    <a:pt x="113" y="467"/>
                    <a:pt x="121" y="465"/>
                  </a:cubicBezTo>
                  <a:cubicBezTo>
                    <a:pt x="218" y="438"/>
                    <a:pt x="291" y="364"/>
                    <a:pt x="375" y="311"/>
                  </a:cubicBezTo>
                  <a:cubicBezTo>
                    <a:pt x="458" y="251"/>
                    <a:pt x="539" y="187"/>
                    <a:pt x="628" y="133"/>
                  </a:cubicBezTo>
                  <a:cubicBezTo>
                    <a:pt x="693" y="97"/>
                    <a:pt x="659" y="0"/>
                    <a:pt x="5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Google Shape;1579;p53"/>
            <p:cNvSpPr/>
            <p:nvPr/>
          </p:nvSpPr>
          <p:spPr>
            <a:xfrm>
              <a:off x="1490125" y="3212550"/>
              <a:ext cx="7875" cy="12600"/>
            </a:xfrm>
            <a:custGeom>
              <a:avLst/>
              <a:gdLst/>
              <a:ahLst/>
              <a:cxnLst/>
              <a:rect l="l" t="t" r="r" b="b"/>
              <a:pathLst>
                <a:path w="315" h="504" extrusionOk="0">
                  <a:moveTo>
                    <a:pt x="133" y="0"/>
                  </a:moveTo>
                  <a:cubicBezTo>
                    <a:pt x="76" y="0"/>
                    <a:pt x="22" y="47"/>
                    <a:pt x="37" y="121"/>
                  </a:cubicBezTo>
                  <a:cubicBezTo>
                    <a:pt x="51" y="171"/>
                    <a:pt x="51" y="228"/>
                    <a:pt x="31" y="275"/>
                  </a:cubicBezTo>
                  <a:cubicBezTo>
                    <a:pt x="0" y="342"/>
                    <a:pt x="3" y="445"/>
                    <a:pt x="83" y="482"/>
                  </a:cubicBezTo>
                  <a:cubicBezTo>
                    <a:pt x="114" y="495"/>
                    <a:pt x="131" y="498"/>
                    <a:pt x="160" y="502"/>
                  </a:cubicBezTo>
                  <a:cubicBezTo>
                    <a:pt x="165" y="503"/>
                    <a:pt x="169" y="503"/>
                    <a:pt x="173" y="503"/>
                  </a:cubicBezTo>
                  <a:cubicBezTo>
                    <a:pt x="251" y="503"/>
                    <a:pt x="314" y="422"/>
                    <a:pt x="314" y="352"/>
                  </a:cubicBezTo>
                  <a:cubicBezTo>
                    <a:pt x="314" y="242"/>
                    <a:pt x="284" y="134"/>
                    <a:pt x="217" y="44"/>
                  </a:cubicBezTo>
                  <a:cubicBezTo>
                    <a:pt x="195" y="14"/>
                    <a:pt x="164" y="0"/>
                    <a:pt x="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Google Shape;1580;p53"/>
            <p:cNvSpPr/>
            <p:nvPr/>
          </p:nvSpPr>
          <p:spPr>
            <a:xfrm>
              <a:off x="1470075" y="3232850"/>
              <a:ext cx="775" cy="600"/>
            </a:xfrm>
            <a:custGeom>
              <a:avLst/>
              <a:gdLst/>
              <a:ahLst/>
              <a:cxnLst/>
              <a:rect l="l" t="t" r="r" b="b"/>
              <a:pathLst>
                <a:path w="31" h="24" extrusionOk="0">
                  <a:moveTo>
                    <a:pt x="17" y="1"/>
                  </a:moveTo>
                  <a:cubicBezTo>
                    <a:pt x="0" y="1"/>
                    <a:pt x="0" y="24"/>
                    <a:pt x="17" y="24"/>
                  </a:cubicBezTo>
                  <a:cubicBezTo>
                    <a:pt x="31" y="24"/>
                    <a:pt x="31" y="1"/>
                    <a:pt x="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Google Shape;1581;p53"/>
            <p:cNvSpPr/>
            <p:nvPr/>
          </p:nvSpPr>
          <p:spPr>
            <a:xfrm>
              <a:off x="1458625" y="3256925"/>
              <a:ext cx="8375" cy="5700"/>
            </a:xfrm>
            <a:custGeom>
              <a:avLst/>
              <a:gdLst/>
              <a:ahLst/>
              <a:cxnLst/>
              <a:rect l="l" t="t" r="r" b="b"/>
              <a:pathLst>
                <a:path w="335" h="228" extrusionOk="0">
                  <a:moveTo>
                    <a:pt x="217" y="1"/>
                  </a:moveTo>
                  <a:cubicBezTo>
                    <a:pt x="200" y="1"/>
                    <a:pt x="183" y="6"/>
                    <a:pt x="168" y="17"/>
                  </a:cubicBezTo>
                  <a:cubicBezTo>
                    <a:pt x="141" y="34"/>
                    <a:pt x="114" y="51"/>
                    <a:pt x="91" y="67"/>
                  </a:cubicBezTo>
                  <a:cubicBezTo>
                    <a:pt x="60" y="87"/>
                    <a:pt x="44" y="114"/>
                    <a:pt x="23" y="140"/>
                  </a:cubicBezTo>
                  <a:cubicBezTo>
                    <a:pt x="0" y="180"/>
                    <a:pt x="34" y="217"/>
                    <a:pt x="71" y="224"/>
                  </a:cubicBezTo>
                  <a:cubicBezTo>
                    <a:pt x="90" y="226"/>
                    <a:pt x="107" y="228"/>
                    <a:pt x="125" y="228"/>
                  </a:cubicBezTo>
                  <a:cubicBezTo>
                    <a:pt x="137" y="228"/>
                    <a:pt x="148" y="227"/>
                    <a:pt x="161" y="224"/>
                  </a:cubicBezTo>
                  <a:cubicBezTo>
                    <a:pt x="191" y="217"/>
                    <a:pt x="218" y="211"/>
                    <a:pt x="244" y="204"/>
                  </a:cubicBezTo>
                  <a:cubicBezTo>
                    <a:pt x="304" y="187"/>
                    <a:pt x="335" y="120"/>
                    <a:pt x="311" y="63"/>
                  </a:cubicBezTo>
                  <a:cubicBezTo>
                    <a:pt x="295" y="27"/>
                    <a:pt x="256" y="1"/>
                    <a:pt x="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Google Shape;1582;p53"/>
            <p:cNvSpPr/>
            <p:nvPr/>
          </p:nvSpPr>
          <p:spPr>
            <a:xfrm>
              <a:off x="1439075" y="3371025"/>
              <a:ext cx="1600" cy="1200"/>
            </a:xfrm>
            <a:custGeom>
              <a:avLst/>
              <a:gdLst/>
              <a:ahLst/>
              <a:cxnLst/>
              <a:rect l="l" t="t" r="r" b="b"/>
              <a:pathLst>
                <a:path w="64" h="48" extrusionOk="0">
                  <a:moveTo>
                    <a:pt x="34" y="1"/>
                  </a:moveTo>
                  <a:cubicBezTo>
                    <a:pt x="0" y="1"/>
                    <a:pt x="0" y="47"/>
                    <a:pt x="34" y="47"/>
                  </a:cubicBezTo>
                  <a:cubicBezTo>
                    <a:pt x="64" y="47"/>
                    <a:pt x="64" y="1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Google Shape;1583;p53"/>
            <p:cNvSpPr/>
            <p:nvPr/>
          </p:nvSpPr>
          <p:spPr>
            <a:xfrm>
              <a:off x="1547525" y="3371950"/>
              <a:ext cx="1425" cy="1100"/>
            </a:xfrm>
            <a:custGeom>
              <a:avLst/>
              <a:gdLst/>
              <a:ahLst/>
              <a:cxnLst/>
              <a:rect l="l" t="t" r="r" b="b"/>
              <a:pathLst>
                <a:path w="57" h="44" extrusionOk="0">
                  <a:moveTo>
                    <a:pt x="26" y="1"/>
                  </a:moveTo>
                  <a:cubicBezTo>
                    <a:pt x="0" y="1"/>
                    <a:pt x="0" y="44"/>
                    <a:pt x="26" y="44"/>
                  </a:cubicBezTo>
                  <a:cubicBezTo>
                    <a:pt x="56" y="44"/>
                    <a:pt x="56" y="1"/>
                    <a:pt x="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840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4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4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4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4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4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4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4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4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4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4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4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4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4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/>
          <p:cNvSpPr/>
          <p:nvPr/>
        </p:nvSpPr>
        <p:spPr>
          <a:xfrm>
            <a:off x="765502" y="1576437"/>
            <a:ext cx="11154837" cy="4321317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5B9BD5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59221" y="1405486"/>
            <a:ext cx="2816479" cy="2767074"/>
            <a:chOff x="4381500" y="1566952"/>
            <a:chExt cx="3429000" cy="357654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25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500" y="1714500"/>
              <a:ext cx="3429000" cy="3429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605517" y="1566952"/>
              <a:ext cx="1037228" cy="2213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VF Salome" panose="02000503040000020003" pitchFamily="50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6" name="Cloud 4"/>
          <p:cNvSpPr/>
          <p:nvPr/>
        </p:nvSpPr>
        <p:spPr>
          <a:xfrm>
            <a:off x="0" y="2"/>
            <a:ext cx="2452550" cy="114409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23515 w 43256"/>
              <a:gd name="connsiteY14" fmla="*/ 38056 h 40633"/>
              <a:gd name="connsiteX15" fmla="*/ 16516 w 43256"/>
              <a:gd name="connsiteY15" fmla="*/ 39125 h 40633"/>
              <a:gd name="connsiteX16" fmla="*/ 5840 w 43256"/>
              <a:gd name="connsiteY16" fmla="*/ 35331 h 40633"/>
              <a:gd name="connsiteX17" fmla="*/ 1146 w 43256"/>
              <a:gd name="connsiteY17" fmla="*/ 31109 h 40633"/>
              <a:gd name="connsiteX18" fmla="*/ 2149 w 43256"/>
              <a:gd name="connsiteY18" fmla="*/ 25410 h 40633"/>
              <a:gd name="connsiteX19" fmla="*/ 31 w 43256"/>
              <a:gd name="connsiteY19" fmla="*/ 19563 h 40633"/>
              <a:gd name="connsiteX20" fmla="*/ 3899 w 43256"/>
              <a:gd name="connsiteY20" fmla="*/ 14366 h 40633"/>
              <a:gd name="connsiteX21" fmla="*/ 3936 w 43256"/>
              <a:gd name="connsiteY21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16514 w 43256"/>
              <a:gd name="connsiteY4" fmla="*/ 38949 h 40633"/>
              <a:gd name="connsiteX5" fmla="*/ 15846 w 43256"/>
              <a:gd name="connsiteY5" fmla="*/ 37209 h 40633"/>
              <a:gd name="connsiteX6" fmla="*/ 28863 w 43256"/>
              <a:gd name="connsiteY6" fmla="*/ 34610 h 40633"/>
              <a:gd name="connsiteX7" fmla="*/ 28596 w 43256"/>
              <a:gd name="connsiteY7" fmla="*/ 36519 h 40633"/>
              <a:gd name="connsiteX8" fmla="*/ 34165 w 43256"/>
              <a:gd name="connsiteY8" fmla="*/ 22813 h 40633"/>
              <a:gd name="connsiteX9" fmla="*/ 37416 w 43256"/>
              <a:gd name="connsiteY9" fmla="*/ 29949 h 40633"/>
              <a:gd name="connsiteX10" fmla="*/ 41834 w 43256"/>
              <a:gd name="connsiteY10" fmla="*/ 15213 h 40633"/>
              <a:gd name="connsiteX11" fmla="*/ 40386 w 43256"/>
              <a:gd name="connsiteY11" fmla="*/ 17889 h 40633"/>
              <a:gd name="connsiteX12" fmla="*/ 38360 w 43256"/>
              <a:gd name="connsiteY12" fmla="*/ 5285 h 40633"/>
              <a:gd name="connsiteX13" fmla="*/ 38436 w 43256"/>
              <a:gd name="connsiteY13" fmla="*/ 6549 h 40633"/>
              <a:gd name="connsiteX14" fmla="*/ 29114 w 43256"/>
              <a:gd name="connsiteY14" fmla="*/ 3811 h 40633"/>
              <a:gd name="connsiteX15" fmla="*/ 29856 w 43256"/>
              <a:gd name="connsiteY15" fmla="*/ 2199 h 40633"/>
              <a:gd name="connsiteX16" fmla="*/ 22177 w 43256"/>
              <a:gd name="connsiteY16" fmla="*/ 4579 h 40633"/>
              <a:gd name="connsiteX17" fmla="*/ 22536 w 43256"/>
              <a:gd name="connsiteY17" fmla="*/ 3189 h 40633"/>
              <a:gd name="connsiteX18" fmla="*/ 14036 w 43256"/>
              <a:gd name="connsiteY18" fmla="*/ 5051 h 40633"/>
              <a:gd name="connsiteX19" fmla="*/ 15336 w 43256"/>
              <a:gd name="connsiteY19" fmla="*/ 6399 h 40633"/>
              <a:gd name="connsiteX20" fmla="*/ 4163 w 43256"/>
              <a:gd name="connsiteY20" fmla="*/ 15648 h 40633"/>
              <a:gd name="connsiteX21" fmla="*/ 3936 w 43256"/>
              <a:gd name="connsiteY21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5847" y="37293"/>
                  <a:pt x="23515" y="38056"/>
                </a:cubicBezTo>
                <a:cubicBezTo>
                  <a:pt x="20767" y="38955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190500">
                <a:solidFill>
                  <a:srgbClr val="C3E0FF"/>
                </a:solidFill>
              </a:ln>
              <a:solidFill>
                <a:prstClr val="white"/>
              </a:solidFill>
              <a:effectLst/>
              <a:uLnTx/>
              <a:uFillTx/>
              <a:latin typeface="UTM Cancel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20183" y="109959"/>
            <a:ext cx="1300357" cy="959982"/>
            <a:chOff x="582674" y="2746669"/>
            <a:chExt cx="1300357" cy="959982"/>
          </a:xfrm>
        </p:grpSpPr>
        <p:sp>
          <p:nvSpPr>
            <p:cNvPr id="21" name="Rectangle 20"/>
            <p:cNvSpPr/>
            <p:nvPr/>
          </p:nvSpPr>
          <p:spPr>
            <a:xfrm>
              <a:off x="582674" y="2752544"/>
              <a:ext cx="1300357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lời</a:t>
              </a:r>
              <a:endParaRPr kumimoji="0" lang="en-US" sz="2800" b="1" i="0" u="none" strike="noStrike" kern="1200" cap="none" spc="0" normalizeH="0" baseline="0" noProof="0" dirty="0">
                <a:ln w="190500">
                  <a:solidFill>
                    <a:srgbClr val="FFE3AB"/>
                  </a:solidFill>
                </a:ln>
                <a:solidFill>
                  <a:srgbClr val="FFE3AB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hỏi</a:t>
              </a:r>
              <a:endParaRPr kumimoji="0" lang="en-US" sz="2800" b="1" i="0" u="none" strike="noStrike" kern="1200" cap="none" spc="0" normalizeH="0" baseline="0" noProof="0" dirty="0">
                <a:ln w="190500">
                  <a:solidFill>
                    <a:srgbClr val="FFE3AB"/>
                  </a:solidFill>
                </a:ln>
                <a:solidFill>
                  <a:srgbClr val="FFE3AB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88391" y="2746669"/>
              <a:ext cx="1260281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lời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hỏi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3" name="图片 4" descr="5b874a3b623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1428" y="4638862"/>
            <a:ext cx="2946970" cy="22191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48" b="89739" l="9955" r="788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718" y="3429000"/>
            <a:ext cx="4681183" cy="43218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218972" y="1681255"/>
            <a:ext cx="91891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4.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thấy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tình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đối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kumimoji="0" lang="vi-VN" altLang="zh-CN" sz="43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như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thế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43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76412" y="3265899"/>
            <a:ext cx="6512051" cy="2564412"/>
            <a:chOff x="2649133" y="3494496"/>
            <a:chExt cx="6512051" cy="2564412"/>
          </a:xfrm>
        </p:grpSpPr>
        <p:sp>
          <p:nvSpPr>
            <p:cNvPr id="3" name="Cloud 2"/>
            <p:cNvSpPr/>
            <p:nvPr/>
          </p:nvSpPr>
          <p:spPr>
            <a:xfrm>
              <a:off x="2649133" y="3494496"/>
              <a:ext cx="6512051" cy="2564412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6744 w 43256"/>
                <a:gd name="connsiteY8" fmla="*/ 3002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6744" y="30023"/>
                  </a:moveTo>
                  <a:cubicBezTo>
                    <a:pt x="38748" y="31351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chemeClr val="bg1">
                <a:alpha val="94000"/>
              </a:schemeClr>
            </a:solidFill>
            <a:ln w="22225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E5F4A75-7681-4DB5-8699-D6BE66AFBED2}"/>
                </a:ext>
              </a:extLst>
            </p:cNvPr>
            <p:cNvSpPr txBox="1"/>
            <p:nvPr/>
          </p:nvSpPr>
          <p:spPr>
            <a:xfrm>
              <a:off x="3232474" y="3897447"/>
              <a:ext cx="5590121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" name="TextBox 12"/>
          <p:cNvSpPr txBox="1"/>
          <p:nvPr/>
        </p:nvSpPr>
        <p:spPr>
          <a:xfrm>
            <a:off x="2067656" y="3283809"/>
            <a:ext cx="6861278" cy="2219871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quý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trống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trường, xem trống trường như là người bạn thân thiết.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69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7" grpId="0"/>
      <p:bldP spid="1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"/>
          <p:cNvSpPr/>
          <p:nvPr/>
        </p:nvSpPr>
        <p:spPr>
          <a:xfrm>
            <a:off x="844429" y="2203993"/>
            <a:ext cx="11154837" cy="4321317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5B9BD5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40" y="-364551"/>
            <a:ext cx="6189520" cy="33898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46087" descr="1-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8756" y="4311706"/>
            <a:ext cx="2375607" cy="26657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5466" y="4232280"/>
            <a:ext cx="3142143" cy="28372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46085" descr="1-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99488" flipH="1">
            <a:off x="-299636" y="-2365"/>
            <a:ext cx="3711213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Google Shape;293;p1"/>
          <p:cNvSpPr/>
          <p:nvPr/>
        </p:nvSpPr>
        <p:spPr>
          <a:xfrm rot="20699631">
            <a:off x="7058901" y="1016849"/>
            <a:ext cx="1005910" cy="9650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92;p1"/>
          <p:cNvSpPr/>
          <p:nvPr/>
        </p:nvSpPr>
        <p:spPr>
          <a:xfrm rot="20945815">
            <a:off x="7232587" y="1186934"/>
            <a:ext cx="600750" cy="642482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337" y="2834378"/>
            <a:ext cx="9496272" cy="1477328"/>
          </a:xfrm>
          <a:prstGeom prst="rect">
            <a:avLst/>
          </a:prstGeom>
          <a:solidFill>
            <a:schemeClr val="bg1"/>
          </a:solidFill>
          <a:ln>
            <a:solidFill>
              <a:srgbClr val="CC339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ình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gắn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bó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thân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thiết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bạn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sinh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trống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trường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11" name="图片 9220" descr="21"/>
          <p:cNvPicPr>
            <a:picLocks noChangeAspect="1"/>
          </p:cNvPicPr>
          <p:nvPr/>
        </p:nvPicPr>
        <p:blipFill rotWithShape="1">
          <a:blip r:embed="rId8"/>
          <a:srcRect l="15135" t="23865" r="61624" b="16686"/>
          <a:stretch/>
        </p:blipFill>
        <p:spPr>
          <a:xfrm>
            <a:off x="76137" y="4252820"/>
            <a:ext cx="1511596" cy="258807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741502" y="1097398"/>
            <a:ext cx="5680345" cy="1178365"/>
            <a:chOff x="865824" y="1694457"/>
            <a:chExt cx="5680345" cy="1178365"/>
          </a:xfrm>
        </p:grpSpPr>
        <p:sp>
          <p:nvSpPr>
            <p:cNvPr id="2" name="TextBox 1"/>
            <p:cNvSpPr txBox="1"/>
            <p:nvPr/>
          </p:nvSpPr>
          <p:spPr>
            <a:xfrm rot="21341674">
              <a:off x="865825" y="1703271"/>
              <a:ext cx="568034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000" b="0" i="0" u="none" strike="noStrike" kern="1200" cap="none" spc="0" normalizeH="0" baseline="0" noProof="0" dirty="0">
                  <a:ln w="254000">
                    <a:solidFill>
                      <a:srgbClr val="CCFF99"/>
                    </a:solidFill>
                  </a:ln>
                  <a:solidFill>
                    <a:srgbClr val="CCFF99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NỘI DUNG</a:t>
              </a:r>
              <a:endParaRPr kumimoji="0" lang="en-GB" sz="7000" b="0" i="0" u="none" strike="noStrike" kern="1200" cap="none" spc="0" normalizeH="0" baseline="0" noProof="0" dirty="0">
                <a:ln w="254000">
                  <a:solidFill>
                    <a:srgbClr val="FFE3AB"/>
                  </a:solidFill>
                </a:ln>
                <a:solidFill>
                  <a:srgbClr val="FFE3AB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21341674">
              <a:off x="865824" y="1694457"/>
              <a:ext cx="568034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000" b="1" i="0" u="none" strike="noStrike" kern="1200" cap="none" spc="0" normalizeH="0" baseline="0" noProof="0" dirty="0">
                  <a:ln w="9525">
                    <a:solidFill>
                      <a:srgbClr val="ED7D31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NỘI DUNG</a:t>
              </a:r>
              <a:endParaRPr kumimoji="0" lang="en-GB" sz="7000" b="1" i="0" u="none" strike="noStrike" kern="1200" cap="none" spc="0" normalizeH="0" baseline="0" noProof="0" dirty="0">
                <a:ln w="9525">
                  <a:solidFill>
                    <a:srgbClr val="ED7D31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920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2035" y="933071"/>
            <a:ext cx="11828753" cy="5839204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5B9BD5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0" name="Group 109"/>
          <p:cNvGrpSpPr/>
          <p:nvPr/>
        </p:nvGrpSpPr>
        <p:grpSpPr>
          <a:xfrm>
            <a:off x="-108127" y="212582"/>
            <a:ext cx="2942447" cy="1293091"/>
            <a:chOff x="42349" y="1259799"/>
            <a:chExt cx="2942447" cy="1293091"/>
          </a:xfrm>
        </p:grpSpPr>
        <p:sp>
          <p:nvSpPr>
            <p:cNvPr id="5" name="Cloud 4"/>
            <p:cNvSpPr/>
            <p:nvPr/>
          </p:nvSpPr>
          <p:spPr>
            <a:xfrm>
              <a:off x="42349" y="1259799"/>
              <a:ext cx="2942447" cy="1293091"/>
            </a:xfrm>
            <a:prstGeom prst="cloud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Luyện</a:t>
              </a:r>
              <a:r>
                <a:rPr kumimoji="0" lang="en-US" sz="3200" b="1" i="0" u="none" strike="noStrike" kern="1200" cap="none" spc="0" normalizeH="0" baseline="0" noProof="0" dirty="0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3200" b="1" i="0" u="none" strike="noStrike" kern="1200" cap="none" spc="0" normalizeH="0" baseline="0" noProof="0" dirty="0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 </a:t>
              </a:r>
              <a:r>
                <a:rPr kumimoji="0" lang="en-US" sz="32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lại</a:t>
              </a:r>
              <a:endParaRPr kumimoji="0" lang="en-US" sz="3200" b="1" i="0" u="none" strike="noStrike" kern="1200" cap="none" spc="0" normalizeH="0" baseline="0" noProof="0" dirty="0">
                <a:ln w="190500">
                  <a:solidFill>
                    <a:srgbClr val="FFE3AB"/>
                  </a:solidFill>
                </a:ln>
                <a:solidFill>
                  <a:srgbClr val="FFE3AB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36180" y="1326791"/>
              <a:ext cx="1340431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Luyện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lại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704647" y="257177"/>
            <a:ext cx="6210300" cy="779343"/>
            <a:chOff x="3704647" y="257175"/>
            <a:chExt cx="6210300" cy="779343"/>
          </a:xfrm>
        </p:grpSpPr>
        <p:sp>
          <p:nvSpPr>
            <p:cNvPr id="10" name="Trapezoid 9"/>
            <p:cNvSpPr/>
            <p:nvPr/>
          </p:nvSpPr>
          <p:spPr>
            <a:xfrm>
              <a:off x="3704647" y="257175"/>
              <a:ext cx="6210300" cy="779343"/>
            </a:xfrm>
            <a:custGeom>
              <a:avLst/>
              <a:gdLst>
                <a:gd name="connsiteX0" fmla="*/ 0 w 6210300"/>
                <a:gd name="connsiteY0" fmla="*/ 514350 h 514350"/>
                <a:gd name="connsiteX1" fmla="*/ 280989 w 6210300"/>
                <a:gd name="connsiteY1" fmla="*/ 0 h 514350"/>
                <a:gd name="connsiteX2" fmla="*/ 5929311 w 6210300"/>
                <a:gd name="connsiteY2" fmla="*/ 0 h 514350"/>
                <a:gd name="connsiteX3" fmla="*/ 6210300 w 6210300"/>
                <a:gd name="connsiteY3" fmla="*/ 514350 h 514350"/>
                <a:gd name="connsiteX4" fmla="*/ 0 w 6210300"/>
                <a:gd name="connsiteY4" fmla="*/ 514350 h 514350"/>
                <a:gd name="connsiteX0" fmla="*/ 0 w 6210300"/>
                <a:gd name="connsiteY0" fmla="*/ 514350 h 514350"/>
                <a:gd name="connsiteX1" fmla="*/ 166689 w 6210300"/>
                <a:gd name="connsiteY1" fmla="*/ 57150 h 514350"/>
                <a:gd name="connsiteX2" fmla="*/ 5929311 w 6210300"/>
                <a:gd name="connsiteY2" fmla="*/ 0 h 514350"/>
                <a:gd name="connsiteX3" fmla="*/ 6210300 w 6210300"/>
                <a:gd name="connsiteY3" fmla="*/ 514350 h 514350"/>
                <a:gd name="connsiteX4" fmla="*/ 0 w 6210300"/>
                <a:gd name="connsiteY4" fmla="*/ 514350 h 514350"/>
                <a:gd name="connsiteX0" fmla="*/ 0 w 6210300"/>
                <a:gd name="connsiteY0" fmla="*/ 495300 h 495300"/>
                <a:gd name="connsiteX1" fmla="*/ 166689 w 6210300"/>
                <a:gd name="connsiteY1" fmla="*/ 38100 h 495300"/>
                <a:gd name="connsiteX2" fmla="*/ 6062661 w 6210300"/>
                <a:gd name="connsiteY2" fmla="*/ 0 h 495300"/>
                <a:gd name="connsiteX3" fmla="*/ 6210300 w 6210300"/>
                <a:gd name="connsiteY3" fmla="*/ 495300 h 495300"/>
                <a:gd name="connsiteX4" fmla="*/ 0 w 6210300"/>
                <a:gd name="connsiteY4" fmla="*/ 49530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0300" h="495300">
                  <a:moveTo>
                    <a:pt x="0" y="495300"/>
                  </a:moveTo>
                  <a:lnTo>
                    <a:pt x="166689" y="38100"/>
                  </a:lnTo>
                  <a:lnTo>
                    <a:pt x="6062661" y="0"/>
                  </a:lnTo>
                  <a:lnTo>
                    <a:pt x="6210300" y="495300"/>
                  </a:lnTo>
                  <a:lnTo>
                    <a:pt x="0" y="495300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 w="127000">
                    <a:solidFill>
                      <a:srgbClr val="ED7D31">
                        <a:lumMod val="20000"/>
                        <a:lumOff val="80000"/>
                      </a:srgbClr>
                    </a:solidFill>
                  </a:ln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UVN Bach Tuyet Nang" panose="02090907080705020403" pitchFamily="18" charset="0"/>
                  <a:ea typeface="+mn-ea"/>
                  <a:cs typeface="Arial" panose="020B0604020202020204" pitchFamily="34" charset="0"/>
                </a:rPr>
                <a:t>TÔI LÀ HỌC SINH LỚP 2</a:t>
              </a:r>
              <a:endParaRPr kumimoji="0" lang="en-US" sz="2400" b="0" i="0" u="none" strike="noStrike" kern="1200" cap="none" spc="0" normalizeH="0" baseline="0" noProof="0" dirty="0">
                <a:ln w="127000">
                  <a:solidFill>
                    <a:srgbClr val="ED7D31">
                      <a:lumMod val="20000"/>
                      <a:lumOff val="80000"/>
                    </a:srgbClr>
                  </a:solidFill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Bach Tuyet Nang" panose="020909070807050204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466848" y="301036"/>
              <a:ext cx="4685898" cy="6463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UVN Bach Tuyet Nang" panose="02090907080705020403" pitchFamily="18" charset="0"/>
                  <a:ea typeface="+mn-ea"/>
                  <a:cs typeface="Arial Rounded MT Bold" panose="020F0704030504030204" charset="0"/>
                </a:rPr>
                <a:t>TÔI LÀ HỌC SINH LỚP 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N Bach Tuyet Nang" panose="02090907080705020403" pitchFamily="18" charset="0"/>
                <a:ea typeface="+mn-ea"/>
                <a:cs typeface="Arial Rounded MT Bold" panose="020F0704030504030204" charset="0"/>
              </a:endParaRPr>
            </a:p>
          </p:txBody>
        </p:sp>
      </p:grpSp>
      <p:pic>
        <p:nvPicPr>
          <p:cNvPr id="13" name="doc-toi-la-hoc-sinh-lop-2_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04319" y="62746"/>
            <a:ext cx="609600" cy="609600"/>
          </a:xfrm>
          <a:prstGeom prst="rect">
            <a:avLst/>
          </a:prstGeom>
        </p:spPr>
      </p:pic>
      <p:pic>
        <p:nvPicPr>
          <p:cNvPr id="15" name="图片 4" descr="5b874a3b623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7670" y="301038"/>
            <a:ext cx="1973133" cy="1393430"/>
          </a:xfrm>
          <a:prstGeom prst="rect">
            <a:avLst/>
          </a:prstGeom>
        </p:spPr>
      </p:pic>
      <p:grpSp>
        <p:nvGrpSpPr>
          <p:cNvPr id="16" name="Google Shape;1491;p53"/>
          <p:cNvGrpSpPr/>
          <p:nvPr/>
        </p:nvGrpSpPr>
        <p:grpSpPr>
          <a:xfrm>
            <a:off x="12486186" y="4984990"/>
            <a:ext cx="1229814" cy="1873010"/>
            <a:chOff x="1391375" y="3202475"/>
            <a:chExt cx="242775" cy="365700"/>
          </a:xfrm>
        </p:grpSpPr>
        <p:sp>
          <p:nvSpPr>
            <p:cNvPr id="17" name="Google Shape;1492;p53"/>
            <p:cNvSpPr/>
            <p:nvPr/>
          </p:nvSpPr>
          <p:spPr>
            <a:xfrm>
              <a:off x="1488025" y="3355100"/>
              <a:ext cx="25875" cy="31300"/>
            </a:xfrm>
            <a:custGeom>
              <a:avLst/>
              <a:gdLst/>
              <a:ahLst/>
              <a:cxnLst/>
              <a:rect l="l" t="t" r="r" b="b"/>
              <a:pathLst>
                <a:path w="1035" h="1252" extrusionOk="0">
                  <a:moveTo>
                    <a:pt x="515" y="1"/>
                  </a:moveTo>
                  <a:cubicBezTo>
                    <a:pt x="493" y="1"/>
                    <a:pt x="471" y="18"/>
                    <a:pt x="471" y="43"/>
                  </a:cubicBezTo>
                  <a:cubicBezTo>
                    <a:pt x="468" y="189"/>
                    <a:pt x="488" y="337"/>
                    <a:pt x="502" y="484"/>
                  </a:cubicBezTo>
                  <a:lnTo>
                    <a:pt x="502" y="487"/>
                  </a:lnTo>
                  <a:cubicBezTo>
                    <a:pt x="499" y="524"/>
                    <a:pt x="499" y="557"/>
                    <a:pt x="475" y="594"/>
                  </a:cubicBezTo>
                  <a:cubicBezTo>
                    <a:pt x="451" y="634"/>
                    <a:pt x="408" y="664"/>
                    <a:pt x="358" y="684"/>
                  </a:cubicBezTo>
                  <a:cubicBezTo>
                    <a:pt x="258" y="687"/>
                    <a:pt x="151" y="687"/>
                    <a:pt x="58" y="728"/>
                  </a:cubicBezTo>
                  <a:cubicBezTo>
                    <a:pt x="18" y="744"/>
                    <a:pt x="1" y="798"/>
                    <a:pt x="44" y="825"/>
                  </a:cubicBezTo>
                  <a:cubicBezTo>
                    <a:pt x="127" y="875"/>
                    <a:pt x="221" y="891"/>
                    <a:pt x="318" y="895"/>
                  </a:cubicBezTo>
                  <a:cubicBezTo>
                    <a:pt x="321" y="895"/>
                    <a:pt x="325" y="898"/>
                    <a:pt x="328" y="898"/>
                  </a:cubicBezTo>
                  <a:cubicBezTo>
                    <a:pt x="385" y="911"/>
                    <a:pt x="455" y="925"/>
                    <a:pt x="495" y="968"/>
                  </a:cubicBezTo>
                  <a:lnTo>
                    <a:pt x="495" y="971"/>
                  </a:lnTo>
                  <a:cubicBezTo>
                    <a:pt x="491" y="1048"/>
                    <a:pt x="495" y="1128"/>
                    <a:pt x="512" y="1202"/>
                  </a:cubicBezTo>
                  <a:cubicBezTo>
                    <a:pt x="519" y="1233"/>
                    <a:pt x="551" y="1252"/>
                    <a:pt x="582" y="1252"/>
                  </a:cubicBezTo>
                  <a:cubicBezTo>
                    <a:pt x="604" y="1252"/>
                    <a:pt x="626" y="1242"/>
                    <a:pt x="636" y="1219"/>
                  </a:cubicBezTo>
                  <a:cubicBezTo>
                    <a:pt x="659" y="1172"/>
                    <a:pt x="672" y="1122"/>
                    <a:pt x="682" y="1072"/>
                  </a:cubicBezTo>
                  <a:cubicBezTo>
                    <a:pt x="719" y="1005"/>
                    <a:pt x="742" y="935"/>
                    <a:pt x="776" y="868"/>
                  </a:cubicBezTo>
                  <a:cubicBezTo>
                    <a:pt x="829" y="858"/>
                    <a:pt x="880" y="848"/>
                    <a:pt x="929" y="831"/>
                  </a:cubicBezTo>
                  <a:cubicBezTo>
                    <a:pt x="1035" y="796"/>
                    <a:pt x="1027" y="624"/>
                    <a:pt x="909" y="624"/>
                  </a:cubicBezTo>
                  <a:cubicBezTo>
                    <a:pt x="907" y="624"/>
                    <a:pt x="905" y="624"/>
                    <a:pt x="903" y="624"/>
                  </a:cubicBezTo>
                  <a:cubicBezTo>
                    <a:pt x="872" y="627"/>
                    <a:pt x="846" y="630"/>
                    <a:pt x="816" y="634"/>
                  </a:cubicBezTo>
                  <a:cubicBezTo>
                    <a:pt x="808" y="616"/>
                    <a:pt x="794" y="604"/>
                    <a:pt x="775" y="604"/>
                  </a:cubicBezTo>
                  <a:cubicBezTo>
                    <a:pt x="769" y="604"/>
                    <a:pt x="763" y="605"/>
                    <a:pt x="756" y="607"/>
                  </a:cubicBezTo>
                  <a:cubicBezTo>
                    <a:pt x="753" y="608"/>
                    <a:pt x="750" y="609"/>
                    <a:pt x="747" y="609"/>
                  </a:cubicBezTo>
                  <a:cubicBezTo>
                    <a:pt x="719" y="609"/>
                    <a:pt x="690" y="565"/>
                    <a:pt x="669" y="510"/>
                  </a:cubicBezTo>
                  <a:cubicBezTo>
                    <a:pt x="649" y="343"/>
                    <a:pt x="622" y="169"/>
                    <a:pt x="548" y="23"/>
                  </a:cubicBezTo>
                  <a:cubicBezTo>
                    <a:pt x="541" y="7"/>
                    <a:pt x="528" y="1"/>
                    <a:pt x="5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Google Shape;1493;p53"/>
            <p:cNvSpPr/>
            <p:nvPr/>
          </p:nvSpPr>
          <p:spPr>
            <a:xfrm>
              <a:off x="1528125" y="3368375"/>
              <a:ext cx="5950" cy="5550"/>
            </a:xfrm>
            <a:custGeom>
              <a:avLst/>
              <a:gdLst/>
              <a:ahLst/>
              <a:cxnLst/>
              <a:rect l="l" t="t" r="r" b="b"/>
              <a:pathLst>
                <a:path w="238" h="222" extrusionOk="0">
                  <a:moveTo>
                    <a:pt x="111" y="1"/>
                  </a:moveTo>
                  <a:cubicBezTo>
                    <a:pt x="89" y="1"/>
                    <a:pt x="67" y="7"/>
                    <a:pt x="50" y="19"/>
                  </a:cubicBezTo>
                  <a:cubicBezTo>
                    <a:pt x="10" y="50"/>
                    <a:pt x="1" y="103"/>
                    <a:pt x="24" y="147"/>
                  </a:cubicBezTo>
                  <a:cubicBezTo>
                    <a:pt x="27" y="156"/>
                    <a:pt x="34" y="164"/>
                    <a:pt x="37" y="170"/>
                  </a:cubicBezTo>
                  <a:cubicBezTo>
                    <a:pt x="53" y="204"/>
                    <a:pt x="88" y="222"/>
                    <a:pt x="123" y="222"/>
                  </a:cubicBezTo>
                  <a:cubicBezTo>
                    <a:pt x="146" y="222"/>
                    <a:pt x="169" y="214"/>
                    <a:pt x="187" y="200"/>
                  </a:cubicBezTo>
                  <a:cubicBezTo>
                    <a:pt x="238" y="160"/>
                    <a:pt x="238" y="93"/>
                    <a:pt x="198" y="50"/>
                  </a:cubicBezTo>
                  <a:cubicBezTo>
                    <a:pt x="191" y="43"/>
                    <a:pt x="184" y="36"/>
                    <a:pt x="178" y="30"/>
                  </a:cubicBezTo>
                  <a:cubicBezTo>
                    <a:pt x="161" y="10"/>
                    <a:pt x="136" y="1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Google Shape;1494;p53"/>
            <p:cNvSpPr/>
            <p:nvPr/>
          </p:nvSpPr>
          <p:spPr>
            <a:xfrm>
              <a:off x="1485100" y="3390100"/>
              <a:ext cx="8550" cy="9675"/>
            </a:xfrm>
            <a:custGeom>
              <a:avLst/>
              <a:gdLst/>
              <a:ahLst/>
              <a:cxnLst/>
              <a:rect l="l" t="t" r="r" b="b"/>
              <a:pathLst>
                <a:path w="342" h="387" extrusionOk="0">
                  <a:moveTo>
                    <a:pt x="152" y="0"/>
                  </a:moveTo>
                  <a:cubicBezTo>
                    <a:pt x="136" y="0"/>
                    <a:pt x="120" y="14"/>
                    <a:pt x="124" y="36"/>
                  </a:cubicBezTo>
                  <a:cubicBezTo>
                    <a:pt x="124" y="52"/>
                    <a:pt x="127" y="69"/>
                    <a:pt x="131" y="83"/>
                  </a:cubicBezTo>
                  <a:cubicBezTo>
                    <a:pt x="121" y="109"/>
                    <a:pt x="124" y="140"/>
                    <a:pt x="127" y="166"/>
                  </a:cubicBezTo>
                  <a:cubicBezTo>
                    <a:pt x="104" y="177"/>
                    <a:pt x="84" y="186"/>
                    <a:pt x="61" y="200"/>
                  </a:cubicBezTo>
                  <a:cubicBezTo>
                    <a:pt x="47" y="210"/>
                    <a:pt x="31" y="217"/>
                    <a:pt x="14" y="226"/>
                  </a:cubicBezTo>
                  <a:cubicBezTo>
                    <a:pt x="1" y="233"/>
                    <a:pt x="1" y="247"/>
                    <a:pt x="4" y="253"/>
                  </a:cubicBezTo>
                  <a:cubicBezTo>
                    <a:pt x="4" y="277"/>
                    <a:pt x="24" y="300"/>
                    <a:pt x="45" y="300"/>
                  </a:cubicBezTo>
                  <a:cubicBezTo>
                    <a:pt x="52" y="300"/>
                    <a:pt x="58" y="298"/>
                    <a:pt x="64" y="293"/>
                  </a:cubicBezTo>
                  <a:cubicBezTo>
                    <a:pt x="81" y="283"/>
                    <a:pt x="94" y="277"/>
                    <a:pt x="111" y="267"/>
                  </a:cubicBezTo>
                  <a:cubicBezTo>
                    <a:pt x="121" y="267"/>
                    <a:pt x="131" y="263"/>
                    <a:pt x="141" y="260"/>
                  </a:cubicBezTo>
                  <a:cubicBezTo>
                    <a:pt x="144" y="293"/>
                    <a:pt x="155" y="327"/>
                    <a:pt x="167" y="360"/>
                  </a:cubicBezTo>
                  <a:cubicBezTo>
                    <a:pt x="174" y="377"/>
                    <a:pt x="191" y="387"/>
                    <a:pt x="207" y="387"/>
                  </a:cubicBezTo>
                  <a:cubicBezTo>
                    <a:pt x="226" y="387"/>
                    <a:pt x="244" y="374"/>
                    <a:pt x="244" y="347"/>
                  </a:cubicBezTo>
                  <a:cubicBezTo>
                    <a:pt x="241" y="310"/>
                    <a:pt x="238" y="270"/>
                    <a:pt x="232" y="230"/>
                  </a:cubicBezTo>
                  <a:lnTo>
                    <a:pt x="235" y="230"/>
                  </a:lnTo>
                  <a:cubicBezTo>
                    <a:pt x="238" y="226"/>
                    <a:pt x="241" y="226"/>
                    <a:pt x="244" y="223"/>
                  </a:cubicBezTo>
                  <a:cubicBezTo>
                    <a:pt x="258" y="223"/>
                    <a:pt x="275" y="220"/>
                    <a:pt x="288" y="220"/>
                  </a:cubicBezTo>
                  <a:cubicBezTo>
                    <a:pt x="338" y="213"/>
                    <a:pt x="341" y="137"/>
                    <a:pt x="288" y="137"/>
                  </a:cubicBezTo>
                  <a:cubicBezTo>
                    <a:pt x="261" y="137"/>
                    <a:pt x="238" y="140"/>
                    <a:pt x="215" y="143"/>
                  </a:cubicBezTo>
                  <a:cubicBezTo>
                    <a:pt x="211" y="126"/>
                    <a:pt x="207" y="113"/>
                    <a:pt x="201" y="97"/>
                  </a:cubicBezTo>
                  <a:lnTo>
                    <a:pt x="204" y="93"/>
                  </a:lnTo>
                  <a:cubicBezTo>
                    <a:pt x="207" y="77"/>
                    <a:pt x="204" y="66"/>
                    <a:pt x="195" y="52"/>
                  </a:cubicBezTo>
                  <a:cubicBezTo>
                    <a:pt x="191" y="52"/>
                    <a:pt x="187" y="49"/>
                    <a:pt x="187" y="49"/>
                  </a:cubicBezTo>
                  <a:cubicBezTo>
                    <a:pt x="184" y="40"/>
                    <a:pt x="181" y="29"/>
                    <a:pt x="178" y="20"/>
                  </a:cubicBezTo>
                  <a:cubicBezTo>
                    <a:pt x="172" y="6"/>
                    <a:pt x="162" y="0"/>
                    <a:pt x="152" y="0"/>
                  </a:cubicBezTo>
                  <a:close/>
                </a:path>
              </a:pathLst>
            </a:custGeom>
            <a:solidFill>
              <a:srgbClr val="E892CD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Google Shape;1495;p53"/>
            <p:cNvSpPr/>
            <p:nvPr/>
          </p:nvSpPr>
          <p:spPr>
            <a:xfrm>
              <a:off x="1448775" y="3260875"/>
              <a:ext cx="9950" cy="9025"/>
            </a:xfrm>
            <a:custGeom>
              <a:avLst/>
              <a:gdLst/>
              <a:ahLst/>
              <a:cxnLst/>
              <a:rect l="l" t="t" r="r" b="b"/>
              <a:pathLst>
                <a:path w="398" h="361" extrusionOk="0">
                  <a:moveTo>
                    <a:pt x="211" y="0"/>
                  </a:moveTo>
                  <a:cubicBezTo>
                    <a:pt x="166" y="0"/>
                    <a:pt x="121" y="18"/>
                    <a:pt x="87" y="56"/>
                  </a:cubicBezTo>
                  <a:cubicBezTo>
                    <a:pt x="0" y="149"/>
                    <a:pt x="24" y="323"/>
                    <a:pt x="154" y="357"/>
                  </a:cubicBezTo>
                  <a:cubicBezTo>
                    <a:pt x="163" y="359"/>
                    <a:pt x="173" y="360"/>
                    <a:pt x="182" y="360"/>
                  </a:cubicBezTo>
                  <a:cubicBezTo>
                    <a:pt x="199" y="360"/>
                    <a:pt x="214" y="356"/>
                    <a:pt x="227" y="350"/>
                  </a:cubicBezTo>
                  <a:cubicBezTo>
                    <a:pt x="284" y="350"/>
                    <a:pt x="341" y="317"/>
                    <a:pt x="368" y="266"/>
                  </a:cubicBezTo>
                  <a:cubicBezTo>
                    <a:pt x="397" y="213"/>
                    <a:pt x="391" y="149"/>
                    <a:pt x="365" y="96"/>
                  </a:cubicBezTo>
                  <a:cubicBezTo>
                    <a:pt x="333" y="34"/>
                    <a:pt x="272" y="0"/>
                    <a:pt x="2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Google Shape;1496;p53"/>
            <p:cNvSpPr/>
            <p:nvPr/>
          </p:nvSpPr>
          <p:spPr>
            <a:xfrm>
              <a:off x="1470550" y="3313425"/>
              <a:ext cx="9150" cy="7100"/>
            </a:xfrm>
            <a:custGeom>
              <a:avLst/>
              <a:gdLst/>
              <a:ahLst/>
              <a:cxnLst/>
              <a:rect l="l" t="t" r="r" b="b"/>
              <a:pathLst>
                <a:path w="366" h="284" extrusionOk="0">
                  <a:moveTo>
                    <a:pt x="130" y="0"/>
                  </a:moveTo>
                  <a:cubicBezTo>
                    <a:pt x="78" y="0"/>
                    <a:pt x="29" y="49"/>
                    <a:pt x="38" y="103"/>
                  </a:cubicBezTo>
                  <a:cubicBezTo>
                    <a:pt x="1" y="197"/>
                    <a:pt x="95" y="284"/>
                    <a:pt x="185" y="284"/>
                  </a:cubicBezTo>
                  <a:cubicBezTo>
                    <a:pt x="216" y="284"/>
                    <a:pt x="247" y="273"/>
                    <a:pt x="272" y="249"/>
                  </a:cubicBezTo>
                  <a:cubicBezTo>
                    <a:pt x="365" y="160"/>
                    <a:pt x="275" y="9"/>
                    <a:pt x="158" y="6"/>
                  </a:cubicBezTo>
                  <a:cubicBezTo>
                    <a:pt x="149" y="2"/>
                    <a:pt x="139" y="0"/>
                    <a:pt x="1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Google Shape;1497;p53"/>
            <p:cNvSpPr/>
            <p:nvPr/>
          </p:nvSpPr>
          <p:spPr>
            <a:xfrm>
              <a:off x="1398825" y="3204450"/>
              <a:ext cx="205500" cy="276300"/>
            </a:xfrm>
            <a:custGeom>
              <a:avLst/>
              <a:gdLst/>
              <a:ahLst/>
              <a:cxnLst/>
              <a:rect l="l" t="t" r="r" b="b"/>
              <a:pathLst>
                <a:path w="8220" h="11052" extrusionOk="0">
                  <a:moveTo>
                    <a:pt x="4067" y="0"/>
                  </a:moveTo>
                  <a:lnTo>
                    <a:pt x="3686" y="68"/>
                  </a:lnTo>
                  <a:lnTo>
                    <a:pt x="3492" y="301"/>
                  </a:lnTo>
                  <a:lnTo>
                    <a:pt x="3492" y="1123"/>
                  </a:lnTo>
                  <a:lnTo>
                    <a:pt x="3442" y="1394"/>
                  </a:lnTo>
                  <a:lnTo>
                    <a:pt x="3161" y="947"/>
                  </a:lnTo>
                  <a:lnTo>
                    <a:pt x="2807" y="766"/>
                  </a:lnTo>
                  <a:lnTo>
                    <a:pt x="2503" y="893"/>
                  </a:lnTo>
                  <a:lnTo>
                    <a:pt x="2576" y="1360"/>
                  </a:lnTo>
                  <a:lnTo>
                    <a:pt x="2994" y="1785"/>
                  </a:lnTo>
                  <a:lnTo>
                    <a:pt x="2997" y="1922"/>
                  </a:lnTo>
                  <a:lnTo>
                    <a:pt x="2733" y="1922"/>
                  </a:lnTo>
                  <a:lnTo>
                    <a:pt x="2379" y="2056"/>
                  </a:lnTo>
                  <a:lnTo>
                    <a:pt x="2165" y="2056"/>
                  </a:lnTo>
                  <a:lnTo>
                    <a:pt x="2075" y="1478"/>
                  </a:lnTo>
                  <a:lnTo>
                    <a:pt x="1698" y="967"/>
                  </a:lnTo>
                  <a:lnTo>
                    <a:pt x="962" y="495"/>
                  </a:lnTo>
                  <a:lnTo>
                    <a:pt x="298" y="418"/>
                  </a:lnTo>
                  <a:lnTo>
                    <a:pt x="0" y="963"/>
                  </a:lnTo>
                  <a:lnTo>
                    <a:pt x="0" y="2056"/>
                  </a:lnTo>
                  <a:lnTo>
                    <a:pt x="237" y="2664"/>
                  </a:lnTo>
                  <a:lnTo>
                    <a:pt x="836" y="2978"/>
                  </a:lnTo>
                  <a:lnTo>
                    <a:pt x="1156" y="3098"/>
                  </a:lnTo>
                  <a:lnTo>
                    <a:pt x="839" y="3773"/>
                  </a:lnTo>
                  <a:lnTo>
                    <a:pt x="731" y="4318"/>
                  </a:lnTo>
                  <a:cubicBezTo>
                    <a:pt x="1343" y="4398"/>
                    <a:pt x="1781" y="4548"/>
                    <a:pt x="1771" y="4685"/>
                  </a:cubicBezTo>
                  <a:cubicBezTo>
                    <a:pt x="1762" y="4816"/>
                    <a:pt x="1332" y="4901"/>
                    <a:pt x="744" y="4901"/>
                  </a:cubicBezTo>
                  <a:cubicBezTo>
                    <a:pt x="703" y="4901"/>
                    <a:pt x="661" y="4900"/>
                    <a:pt x="618" y="4899"/>
                  </a:cubicBezTo>
                  <a:lnTo>
                    <a:pt x="525" y="5373"/>
                  </a:lnTo>
                  <a:lnTo>
                    <a:pt x="515" y="5547"/>
                  </a:lnTo>
                  <a:cubicBezTo>
                    <a:pt x="1176" y="5547"/>
                    <a:pt x="1678" y="5644"/>
                    <a:pt x="1684" y="5788"/>
                  </a:cubicBezTo>
                  <a:cubicBezTo>
                    <a:pt x="1691" y="5939"/>
                    <a:pt x="1169" y="6085"/>
                    <a:pt x="481" y="6146"/>
                  </a:cubicBezTo>
                  <a:lnTo>
                    <a:pt x="438" y="6861"/>
                  </a:lnTo>
                  <a:lnTo>
                    <a:pt x="495" y="8157"/>
                  </a:lnTo>
                  <a:lnTo>
                    <a:pt x="782" y="9497"/>
                  </a:lnTo>
                  <a:lnTo>
                    <a:pt x="1300" y="10373"/>
                  </a:lnTo>
                  <a:lnTo>
                    <a:pt x="1938" y="10797"/>
                  </a:lnTo>
                  <a:lnTo>
                    <a:pt x="2997" y="11051"/>
                  </a:lnTo>
                  <a:lnTo>
                    <a:pt x="5620" y="11031"/>
                  </a:lnTo>
                  <a:lnTo>
                    <a:pt x="6319" y="10750"/>
                  </a:lnTo>
                  <a:lnTo>
                    <a:pt x="6903" y="10155"/>
                  </a:lnTo>
                  <a:lnTo>
                    <a:pt x="7217" y="9491"/>
                  </a:lnTo>
                  <a:lnTo>
                    <a:pt x="7501" y="8325"/>
                  </a:lnTo>
                  <a:lnTo>
                    <a:pt x="7725" y="6861"/>
                  </a:lnTo>
                  <a:lnTo>
                    <a:pt x="7765" y="6149"/>
                  </a:lnTo>
                  <a:cubicBezTo>
                    <a:pt x="7043" y="6095"/>
                    <a:pt x="6493" y="5942"/>
                    <a:pt x="6499" y="5788"/>
                  </a:cubicBezTo>
                  <a:cubicBezTo>
                    <a:pt x="6505" y="5645"/>
                    <a:pt x="7009" y="5547"/>
                    <a:pt x="7675" y="5547"/>
                  </a:cubicBezTo>
                  <a:cubicBezTo>
                    <a:pt x="7706" y="5547"/>
                    <a:pt x="7737" y="5547"/>
                    <a:pt x="7768" y="5547"/>
                  </a:cubicBezTo>
                  <a:lnTo>
                    <a:pt x="7702" y="4896"/>
                  </a:lnTo>
                  <a:cubicBezTo>
                    <a:pt x="7615" y="4899"/>
                    <a:pt x="7531" y="4901"/>
                    <a:pt x="7449" y="4901"/>
                  </a:cubicBezTo>
                  <a:cubicBezTo>
                    <a:pt x="6854" y="4901"/>
                    <a:pt x="6420" y="4818"/>
                    <a:pt x="6409" y="4685"/>
                  </a:cubicBezTo>
                  <a:cubicBezTo>
                    <a:pt x="6399" y="4539"/>
                    <a:pt x="6890" y="4385"/>
                    <a:pt x="7552" y="4304"/>
                  </a:cubicBezTo>
                  <a:lnTo>
                    <a:pt x="7415" y="3857"/>
                  </a:lnTo>
                  <a:lnTo>
                    <a:pt x="7117" y="3308"/>
                  </a:lnTo>
                  <a:lnTo>
                    <a:pt x="6943" y="3052"/>
                  </a:lnTo>
                  <a:lnTo>
                    <a:pt x="7415" y="2901"/>
                  </a:lnTo>
                  <a:lnTo>
                    <a:pt x="7896" y="2580"/>
                  </a:lnTo>
                  <a:lnTo>
                    <a:pt x="8166" y="2142"/>
                  </a:lnTo>
                  <a:lnTo>
                    <a:pt x="8220" y="1368"/>
                  </a:lnTo>
                  <a:lnTo>
                    <a:pt x="7748" y="418"/>
                  </a:lnTo>
                  <a:lnTo>
                    <a:pt x="7234" y="378"/>
                  </a:lnTo>
                  <a:lnTo>
                    <a:pt x="6419" y="1057"/>
                  </a:lnTo>
                  <a:lnTo>
                    <a:pt x="5928" y="1621"/>
                  </a:lnTo>
                  <a:lnTo>
                    <a:pt x="5928" y="2279"/>
                  </a:lnTo>
                  <a:lnTo>
                    <a:pt x="5637" y="2166"/>
                  </a:lnTo>
                  <a:lnTo>
                    <a:pt x="5042" y="2059"/>
                  </a:lnTo>
                  <a:lnTo>
                    <a:pt x="5139" y="1785"/>
                  </a:lnTo>
                  <a:lnTo>
                    <a:pt x="5089" y="1368"/>
                  </a:lnTo>
                  <a:lnTo>
                    <a:pt x="4872" y="1280"/>
                  </a:lnTo>
                  <a:lnTo>
                    <a:pt x="4601" y="1448"/>
                  </a:lnTo>
                  <a:lnTo>
                    <a:pt x="4448" y="1661"/>
                  </a:lnTo>
                  <a:lnTo>
                    <a:pt x="4417" y="766"/>
                  </a:lnTo>
                  <a:lnTo>
                    <a:pt x="4297" y="378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Google Shape;1498;p53"/>
            <p:cNvSpPr/>
            <p:nvPr/>
          </p:nvSpPr>
          <p:spPr>
            <a:xfrm>
              <a:off x="1490950" y="3247300"/>
              <a:ext cx="15300" cy="74725"/>
            </a:xfrm>
            <a:custGeom>
              <a:avLst/>
              <a:gdLst/>
              <a:ahLst/>
              <a:cxnLst/>
              <a:rect l="l" t="t" r="r" b="b"/>
              <a:pathLst>
                <a:path w="612" h="2989" extrusionOk="0">
                  <a:moveTo>
                    <a:pt x="308" y="1"/>
                  </a:moveTo>
                  <a:cubicBezTo>
                    <a:pt x="138" y="1"/>
                    <a:pt x="1" y="669"/>
                    <a:pt x="1" y="1494"/>
                  </a:cubicBezTo>
                  <a:cubicBezTo>
                    <a:pt x="1" y="2320"/>
                    <a:pt x="138" y="2988"/>
                    <a:pt x="308" y="2988"/>
                  </a:cubicBezTo>
                  <a:cubicBezTo>
                    <a:pt x="475" y="2988"/>
                    <a:pt x="612" y="2320"/>
                    <a:pt x="612" y="1494"/>
                  </a:cubicBezTo>
                  <a:cubicBezTo>
                    <a:pt x="612" y="669"/>
                    <a:pt x="475" y="1"/>
                    <a:pt x="308" y="1"/>
                  </a:cubicBez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oogle Shape;1499;p53"/>
            <p:cNvSpPr/>
            <p:nvPr/>
          </p:nvSpPr>
          <p:spPr>
            <a:xfrm>
              <a:off x="1518850" y="3255675"/>
              <a:ext cx="16975" cy="48875"/>
            </a:xfrm>
            <a:custGeom>
              <a:avLst/>
              <a:gdLst/>
              <a:ahLst/>
              <a:cxnLst/>
              <a:rect l="l" t="t" r="r" b="b"/>
              <a:pathLst>
                <a:path w="679" h="1955" extrusionOk="0">
                  <a:moveTo>
                    <a:pt x="284" y="4"/>
                  </a:moveTo>
                  <a:cubicBezTo>
                    <a:pt x="144" y="4"/>
                    <a:pt x="100" y="97"/>
                    <a:pt x="71" y="461"/>
                  </a:cubicBezTo>
                  <a:cubicBezTo>
                    <a:pt x="0" y="1283"/>
                    <a:pt x="208" y="1955"/>
                    <a:pt x="375" y="1955"/>
                  </a:cubicBezTo>
                  <a:cubicBezTo>
                    <a:pt x="542" y="1955"/>
                    <a:pt x="679" y="1287"/>
                    <a:pt x="679" y="461"/>
                  </a:cubicBezTo>
                  <a:cubicBezTo>
                    <a:pt x="679" y="0"/>
                    <a:pt x="679" y="73"/>
                    <a:pt x="418" y="20"/>
                  </a:cubicBezTo>
                  <a:cubicBezTo>
                    <a:pt x="365" y="10"/>
                    <a:pt x="321" y="4"/>
                    <a:pt x="284" y="4"/>
                  </a:cubicBez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Google Shape;1500;p53"/>
            <p:cNvSpPr/>
            <p:nvPr/>
          </p:nvSpPr>
          <p:spPr>
            <a:xfrm>
              <a:off x="1558775" y="3312050"/>
              <a:ext cx="32600" cy="14925"/>
            </a:xfrm>
            <a:custGeom>
              <a:avLst/>
              <a:gdLst/>
              <a:ahLst/>
              <a:cxnLst/>
              <a:rect l="l" t="t" r="r" b="b"/>
              <a:pathLst>
                <a:path w="1304" h="597" extrusionOk="0">
                  <a:moveTo>
                    <a:pt x="1154" y="0"/>
                  </a:moveTo>
                  <a:cubicBezTo>
                    <a:pt x="492" y="81"/>
                    <a:pt x="1" y="235"/>
                    <a:pt x="11" y="381"/>
                  </a:cubicBezTo>
                  <a:cubicBezTo>
                    <a:pt x="22" y="514"/>
                    <a:pt x="456" y="597"/>
                    <a:pt x="1051" y="597"/>
                  </a:cubicBezTo>
                  <a:cubicBezTo>
                    <a:pt x="1133" y="597"/>
                    <a:pt x="1217" y="595"/>
                    <a:pt x="1304" y="592"/>
                  </a:cubicBezTo>
                  <a:lnTo>
                    <a:pt x="1284" y="425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oogle Shape;1501;p53"/>
            <p:cNvSpPr/>
            <p:nvPr/>
          </p:nvSpPr>
          <p:spPr>
            <a:xfrm>
              <a:off x="1561125" y="3343100"/>
              <a:ext cx="32425" cy="15075"/>
            </a:xfrm>
            <a:custGeom>
              <a:avLst/>
              <a:gdLst/>
              <a:ahLst/>
              <a:cxnLst/>
              <a:rect l="l" t="t" r="r" b="b"/>
              <a:pathLst>
                <a:path w="1297" h="603" extrusionOk="0">
                  <a:moveTo>
                    <a:pt x="1183" y="1"/>
                  </a:moveTo>
                  <a:cubicBezTo>
                    <a:pt x="517" y="1"/>
                    <a:pt x="13" y="99"/>
                    <a:pt x="7" y="242"/>
                  </a:cubicBezTo>
                  <a:cubicBezTo>
                    <a:pt x="1" y="396"/>
                    <a:pt x="551" y="549"/>
                    <a:pt x="1273" y="603"/>
                  </a:cubicBezTo>
                  <a:lnTo>
                    <a:pt x="1296" y="188"/>
                  </a:lnTo>
                  <a:lnTo>
                    <a:pt x="1276" y="1"/>
                  </a:lnTo>
                  <a:cubicBezTo>
                    <a:pt x="1245" y="1"/>
                    <a:pt x="1214" y="1"/>
                    <a:pt x="1183" y="1"/>
                  </a:cubicBez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1502;p53"/>
            <p:cNvSpPr/>
            <p:nvPr/>
          </p:nvSpPr>
          <p:spPr>
            <a:xfrm>
              <a:off x="1414275" y="3312400"/>
              <a:ext cx="29100" cy="14575"/>
            </a:xfrm>
            <a:custGeom>
              <a:avLst/>
              <a:gdLst/>
              <a:ahLst/>
              <a:cxnLst/>
              <a:rect l="l" t="t" r="r" b="b"/>
              <a:pathLst>
                <a:path w="1164" h="583" extrusionOk="0">
                  <a:moveTo>
                    <a:pt x="113" y="0"/>
                  </a:moveTo>
                  <a:lnTo>
                    <a:pt x="0" y="581"/>
                  </a:lnTo>
                  <a:cubicBezTo>
                    <a:pt x="43" y="582"/>
                    <a:pt x="85" y="583"/>
                    <a:pt x="126" y="583"/>
                  </a:cubicBezTo>
                  <a:cubicBezTo>
                    <a:pt x="714" y="583"/>
                    <a:pt x="1144" y="498"/>
                    <a:pt x="1153" y="367"/>
                  </a:cubicBezTo>
                  <a:cubicBezTo>
                    <a:pt x="1163" y="230"/>
                    <a:pt x="725" y="80"/>
                    <a:pt x="113" y="0"/>
                  </a:cubicBez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Google Shape;1503;p53"/>
            <p:cNvSpPr/>
            <p:nvPr/>
          </p:nvSpPr>
          <p:spPr>
            <a:xfrm>
              <a:off x="1410850" y="3343125"/>
              <a:ext cx="30250" cy="14975"/>
            </a:xfrm>
            <a:custGeom>
              <a:avLst/>
              <a:gdLst/>
              <a:ahLst/>
              <a:cxnLst/>
              <a:rect l="l" t="t" r="r" b="b"/>
              <a:pathLst>
                <a:path w="1210" h="599" extrusionOk="0">
                  <a:moveTo>
                    <a:pt x="34" y="0"/>
                  </a:moveTo>
                  <a:lnTo>
                    <a:pt x="0" y="599"/>
                  </a:lnTo>
                  <a:cubicBezTo>
                    <a:pt x="688" y="538"/>
                    <a:pt x="1210" y="392"/>
                    <a:pt x="1203" y="241"/>
                  </a:cubicBezTo>
                  <a:cubicBezTo>
                    <a:pt x="1197" y="97"/>
                    <a:pt x="695" y="0"/>
                    <a:pt x="34" y="0"/>
                  </a:cubicBez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oogle Shape;1504;p53"/>
            <p:cNvSpPr/>
            <p:nvPr/>
          </p:nvSpPr>
          <p:spPr>
            <a:xfrm>
              <a:off x="1461375" y="3256075"/>
              <a:ext cx="15225" cy="48475"/>
            </a:xfrm>
            <a:custGeom>
              <a:avLst/>
              <a:gdLst/>
              <a:ahLst/>
              <a:cxnLst/>
              <a:rect l="l" t="t" r="r" b="b"/>
              <a:pathLst>
                <a:path w="609" h="1939" extrusionOk="0">
                  <a:moveTo>
                    <a:pt x="65" y="1"/>
                  </a:moveTo>
                  <a:cubicBezTo>
                    <a:pt x="25" y="1"/>
                    <a:pt x="1" y="101"/>
                    <a:pt x="1" y="445"/>
                  </a:cubicBezTo>
                  <a:cubicBezTo>
                    <a:pt x="1" y="1271"/>
                    <a:pt x="138" y="1939"/>
                    <a:pt x="305" y="1939"/>
                  </a:cubicBezTo>
                  <a:cubicBezTo>
                    <a:pt x="475" y="1939"/>
                    <a:pt x="609" y="1271"/>
                    <a:pt x="609" y="445"/>
                  </a:cubicBezTo>
                  <a:cubicBezTo>
                    <a:pt x="609" y="101"/>
                    <a:pt x="586" y="1"/>
                    <a:pt x="546" y="1"/>
                  </a:cubicBezTo>
                  <a:cubicBezTo>
                    <a:pt x="491" y="1"/>
                    <a:pt x="404" y="198"/>
                    <a:pt x="305" y="198"/>
                  </a:cubicBezTo>
                  <a:cubicBezTo>
                    <a:pt x="208" y="198"/>
                    <a:pt x="120" y="1"/>
                    <a:pt x="65" y="1"/>
                  </a:cubicBez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1505;p53"/>
            <p:cNvSpPr/>
            <p:nvPr/>
          </p:nvSpPr>
          <p:spPr>
            <a:xfrm>
              <a:off x="1393375" y="3215475"/>
              <a:ext cx="61525" cy="66450"/>
            </a:xfrm>
            <a:custGeom>
              <a:avLst/>
              <a:gdLst/>
              <a:ahLst/>
              <a:cxnLst/>
              <a:rect l="l" t="t" r="r" b="b"/>
              <a:pathLst>
                <a:path w="2461" h="2658" extrusionOk="0">
                  <a:moveTo>
                    <a:pt x="479" y="0"/>
                  </a:moveTo>
                  <a:lnTo>
                    <a:pt x="1" y="1114"/>
                  </a:lnTo>
                  <a:lnTo>
                    <a:pt x="372" y="2139"/>
                  </a:lnTo>
                  <a:lnTo>
                    <a:pt x="973" y="2523"/>
                  </a:lnTo>
                  <a:lnTo>
                    <a:pt x="1374" y="2657"/>
                  </a:lnTo>
                  <a:lnTo>
                    <a:pt x="1896" y="2110"/>
                  </a:lnTo>
                  <a:lnTo>
                    <a:pt x="2340" y="1952"/>
                  </a:lnTo>
                  <a:lnTo>
                    <a:pt x="2460" y="1738"/>
                  </a:lnTo>
                  <a:lnTo>
                    <a:pt x="2200" y="833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Google Shape;1506;p53"/>
            <p:cNvSpPr/>
            <p:nvPr/>
          </p:nvSpPr>
          <p:spPr>
            <a:xfrm>
              <a:off x="1545825" y="3213900"/>
              <a:ext cx="58100" cy="68025"/>
            </a:xfrm>
            <a:custGeom>
              <a:avLst/>
              <a:gdLst/>
              <a:ahLst/>
              <a:cxnLst/>
              <a:rect l="l" t="t" r="r" b="b"/>
              <a:pathLst>
                <a:path w="2324" h="2721" extrusionOk="0">
                  <a:moveTo>
                    <a:pt x="1725" y="0"/>
                  </a:moveTo>
                  <a:lnTo>
                    <a:pt x="696" y="388"/>
                  </a:lnTo>
                  <a:lnTo>
                    <a:pt x="48" y="1113"/>
                  </a:lnTo>
                  <a:lnTo>
                    <a:pt x="1" y="1922"/>
                  </a:lnTo>
                  <a:lnTo>
                    <a:pt x="455" y="2132"/>
                  </a:lnTo>
                  <a:lnTo>
                    <a:pt x="1020" y="2720"/>
                  </a:lnTo>
                  <a:lnTo>
                    <a:pt x="1287" y="2603"/>
                  </a:lnTo>
                  <a:lnTo>
                    <a:pt x="1989" y="2299"/>
                  </a:lnTo>
                  <a:lnTo>
                    <a:pt x="2323" y="1210"/>
                  </a:lnTo>
                  <a:lnTo>
                    <a:pt x="2183" y="441"/>
                  </a:lnTo>
                  <a:lnTo>
                    <a:pt x="1725" y="0"/>
                  </a:ln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1507;p53"/>
            <p:cNvSpPr/>
            <p:nvPr/>
          </p:nvSpPr>
          <p:spPr>
            <a:xfrm>
              <a:off x="1450675" y="3204700"/>
              <a:ext cx="75400" cy="77225"/>
            </a:xfrm>
            <a:custGeom>
              <a:avLst/>
              <a:gdLst/>
              <a:ahLst/>
              <a:cxnLst/>
              <a:rect l="l" t="t" r="r" b="b"/>
              <a:pathLst>
                <a:path w="3016" h="3089" extrusionOk="0">
                  <a:moveTo>
                    <a:pt x="1742" y="1"/>
                  </a:moveTo>
                  <a:lnTo>
                    <a:pt x="1458" y="181"/>
                  </a:lnTo>
                  <a:lnTo>
                    <a:pt x="1341" y="605"/>
                  </a:lnTo>
                  <a:lnTo>
                    <a:pt x="1418" y="1350"/>
                  </a:lnTo>
                  <a:lnTo>
                    <a:pt x="977" y="883"/>
                  </a:lnTo>
                  <a:lnTo>
                    <a:pt x="659" y="756"/>
                  </a:lnTo>
                  <a:lnTo>
                    <a:pt x="429" y="1047"/>
                  </a:lnTo>
                  <a:lnTo>
                    <a:pt x="539" y="1438"/>
                  </a:lnTo>
                  <a:lnTo>
                    <a:pt x="1017" y="1945"/>
                  </a:lnTo>
                  <a:lnTo>
                    <a:pt x="659" y="1912"/>
                  </a:lnTo>
                  <a:lnTo>
                    <a:pt x="252" y="2116"/>
                  </a:lnTo>
                  <a:lnTo>
                    <a:pt x="1" y="2500"/>
                  </a:lnTo>
                  <a:lnTo>
                    <a:pt x="91" y="2965"/>
                  </a:lnTo>
                  <a:lnTo>
                    <a:pt x="572" y="3088"/>
                  </a:lnTo>
                  <a:lnTo>
                    <a:pt x="1100" y="2985"/>
                  </a:lnTo>
                  <a:cubicBezTo>
                    <a:pt x="1100" y="2985"/>
                    <a:pt x="1408" y="2687"/>
                    <a:pt x="1835" y="2303"/>
                  </a:cubicBezTo>
                  <a:cubicBezTo>
                    <a:pt x="2063" y="2095"/>
                    <a:pt x="2329" y="2047"/>
                    <a:pt x="2527" y="2047"/>
                  </a:cubicBezTo>
                  <a:cubicBezTo>
                    <a:pt x="2698" y="2047"/>
                    <a:pt x="2818" y="2083"/>
                    <a:pt x="2818" y="2083"/>
                  </a:cubicBezTo>
                  <a:lnTo>
                    <a:pt x="3015" y="1651"/>
                  </a:lnTo>
                  <a:lnTo>
                    <a:pt x="2978" y="1264"/>
                  </a:lnTo>
                  <a:lnTo>
                    <a:pt x="2704" y="1327"/>
                  </a:lnTo>
                  <a:lnTo>
                    <a:pt x="2397" y="1488"/>
                  </a:lnTo>
                  <a:lnTo>
                    <a:pt x="2390" y="1264"/>
                  </a:lnTo>
                  <a:lnTo>
                    <a:pt x="2343" y="468"/>
                  </a:lnTo>
                  <a:lnTo>
                    <a:pt x="2082" y="141"/>
                  </a:lnTo>
                  <a:lnTo>
                    <a:pt x="1742" y="1"/>
                  </a:lnTo>
                  <a:close/>
                </a:path>
              </a:pathLst>
            </a:custGeom>
            <a:solidFill>
              <a:srgbClr val="CAB4EF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Google Shape;1508;p53"/>
            <p:cNvSpPr/>
            <p:nvPr/>
          </p:nvSpPr>
          <p:spPr>
            <a:xfrm>
              <a:off x="1418350" y="3374850"/>
              <a:ext cx="160925" cy="105975"/>
            </a:xfrm>
            <a:custGeom>
              <a:avLst/>
              <a:gdLst/>
              <a:ahLst/>
              <a:cxnLst/>
              <a:rect l="l" t="t" r="r" b="b"/>
              <a:pathLst>
                <a:path w="6437" h="4239" extrusionOk="0">
                  <a:moveTo>
                    <a:pt x="3286" y="1"/>
                  </a:moveTo>
                  <a:cubicBezTo>
                    <a:pt x="1241" y="1"/>
                    <a:pt x="4" y="1785"/>
                    <a:pt x="1" y="2681"/>
                  </a:cubicBezTo>
                  <a:cubicBezTo>
                    <a:pt x="1" y="2875"/>
                    <a:pt x="131" y="2985"/>
                    <a:pt x="131" y="2985"/>
                  </a:cubicBezTo>
                  <a:lnTo>
                    <a:pt x="479" y="3489"/>
                  </a:lnTo>
                  <a:lnTo>
                    <a:pt x="953" y="3884"/>
                  </a:lnTo>
                  <a:lnTo>
                    <a:pt x="1852" y="4235"/>
                  </a:lnTo>
                  <a:lnTo>
                    <a:pt x="4882" y="4238"/>
                  </a:lnTo>
                  <a:lnTo>
                    <a:pt x="5177" y="4148"/>
                  </a:lnTo>
                  <a:lnTo>
                    <a:pt x="5704" y="3797"/>
                  </a:lnTo>
                  <a:lnTo>
                    <a:pt x="6270" y="3102"/>
                  </a:lnTo>
                  <a:cubicBezTo>
                    <a:pt x="6270" y="3102"/>
                    <a:pt x="6436" y="2858"/>
                    <a:pt x="6436" y="2675"/>
                  </a:cubicBezTo>
                  <a:cubicBezTo>
                    <a:pt x="6436" y="1909"/>
                    <a:pt x="5334" y="1"/>
                    <a:pt x="3286" y="1"/>
                  </a:cubicBezTo>
                  <a:close/>
                </a:path>
              </a:pathLst>
            </a:custGeom>
            <a:solidFill>
              <a:srgbClr val="CAB4EF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1509;p53"/>
            <p:cNvSpPr/>
            <p:nvPr/>
          </p:nvSpPr>
          <p:spPr>
            <a:xfrm>
              <a:off x="1416950" y="3383550"/>
              <a:ext cx="24000" cy="14400"/>
            </a:xfrm>
            <a:custGeom>
              <a:avLst/>
              <a:gdLst/>
              <a:ahLst/>
              <a:cxnLst/>
              <a:rect l="l" t="t" r="r" b="b"/>
              <a:pathLst>
                <a:path w="960" h="576" extrusionOk="0">
                  <a:moveTo>
                    <a:pt x="478" y="1"/>
                  </a:moveTo>
                  <a:cubicBezTo>
                    <a:pt x="214" y="1"/>
                    <a:pt x="0" y="131"/>
                    <a:pt x="0" y="288"/>
                  </a:cubicBezTo>
                  <a:cubicBezTo>
                    <a:pt x="0" y="448"/>
                    <a:pt x="214" y="575"/>
                    <a:pt x="478" y="575"/>
                  </a:cubicBezTo>
                  <a:cubicBezTo>
                    <a:pt x="742" y="575"/>
                    <a:pt x="959" y="448"/>
                    <a:pt x="959" y="288"/>
                  </a:cubicBezTo>
                  <a:cubicBezTo>
                    <a:pt x="959" y="131"/>
                    <a:pt x="742" y="1"/>
                    <a:pt x="478" y="1"/>
                  </a:cubicBezTo>
                  <a:close/>
                </a:path>
              </a:pathLst>
            </a:custGeom>
            <a:solidFill>
              <a:srgbClr val="F7C4DB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1510;p53"/>
            <p:cNvSpPr/>
            <p:nvPr/>
          </p:nvSpPr>
          <p:spPr>
            <a:xfrm>
              <a:off x="1556925" y="3383550"/>
              <a:ext cx="24025" cy="14400"/>
            </a:xfrm>
            <a:custGeom>
              <a:avLst/>
              <a:gdLst/>
              <a:ahLst/>
              <a:cxnLst/>
              <a:rect l="l" t="t" r="r" b="b"/>
              <a:pathLst>
                <a:path w="961" h="576" extrusionOk="0">
                  <a:moveTo>
                    <a:pt x="482" y="1"/>
                  </a:moveTo>
                  <a:cubicBezTo>
                    <a:pt x="218" y="1"/>
                    <a:pt x="1" y="131"/>
                    <a:pt x="1" y="288"/>
                  </a:cubicBezTo>
                  <a:cubicBezTo>
                    <a:pt x="1" y="448"/>
                    <a:pt x="218" y="575"/>
                    <a:pt x="482" y="575"/>
                  </a:cubicBezTo>
                  <a:cubicBezTo>
                    <a:pt x="747" y="575"/>
                    <a:pt x="960" y="448"/>
                    <a:pt x="960" y="288"/>
                  </a:cubicBezTo>
                  <a:cubicBezTo>
                    <a:pt x="960" y="131"/>
                    <a:pt x="747" y="1"/>
                    <a:pt x="482" y="1"/>
                  </a:cubicBezTo>
                  <a:close/>
                </a:path>
              </a:pathLst>
            </a:custGeom>
            <a:solidFill>
              <a:srgbClr val="F7C4DB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1511;p53"/>
            <p:cNvSpPr/>
            <p:nvPr/>
          </p:nvSpPr>
          <p:spPr>
            <a:xfrm>
              <a:off x="1437325" y="3409350"/>
              <a:ext cx="188650" cy="156525"/>
            </a:xfrm>
            <a:custGeom>
              <a:avLst/>
              <a:gdLst/>
              <a:ahLst/>
              <a:cxnLst/>
              <a:rect l="l" t="t" r="r" b="b"/>
              <a:pathLst>
                <a:path w="7546" h="6261" extrusionOk="0">
                  <a:moveTo>
                    <a:pt x="6837" y="1"/>
                  </a:moveTo>
                  <a:lnTo>
                    <a:pt x="6743" y="155"/>
                  </a:lnTo>
                  <a:lnTo>
                    <a:pt x="6533" y="98"/>
                  </a:lnTo>
                  <a:lnTo>
                    <a:pt x="6436" y="192"/>
                  </a:lnTo>
                  <a:lnTo>
                    <a:pt x="6533" y="613"/>
                  </a:lnTo>
                  <a:lnTo>
                    <a:pt x="6302" y="633"/>
                  </a:lnTo>
                  <a:lnTo>
                    <a:pt x="6208" y="746"/>
                  </a:lnTo>
                  <a:lnTo>
                    <a:pt x="6569" y="920"/>
                  </a:lnTo>
                  <a:cubicBezTo>
                    <a:pt x="6746" y="1161"/>
                    <a:pt x="6823" y="1495"/>
                    <a:pt x="6800" y="1933"/>
                  </a:cubicBezTo>
                  <a:lnTo>
                    <a:pt x="6419" y="2715"/>
                  </a:lnTo>
                  <a:cubicBezTo>
                    <a:pt x="6419" y="2715"/>
                    <a:pt x="5617" y="3172"/>
                    <a:pt x="5557" y="3229"/>
                  </a:cubicBezTo>
                  <a:cubicBezTo>
                    <a:pt x="5538" y="3249"/>
                    <a:pt x="5409" y="3256"/>
                    <a:pt x="5245" y="3256"/>
                  </a:cubicBezTo>
                  <a:cubicBezTo>
                    <a:pt x="4918" y="3256"/>
                    <a:pt x="4451" y="3229"/>
                    <a:pt x="4451" y="3229"/>
                  </a:cubicBezTo>
                  <a:lnTo>
                    <a:pt x="4123" y="2858"/>
                  </a:lnTo>
                  <a:lnTo>
                    <a:pt x="3726" y="2858"/>
                  </a:lnTo>
                  <a:lnTo>
                    <a:pt x="1317" y="2828"/>
                  </a:lnTo>
                  <a:lnTo>
                    <a:pt x="1093" y="2855"/>
                  </a:lnTo>
                  <a:lnTo>
                    <a:pt x="572" y="3269"/>
                  </a:lnTo>
                  <a:lnTo>
                    <a:pt x="191" y="3938"/>
                  </a:lnTo>
                  <a:lnTo>
                    <a:pt x="1" y="4816"/>
                  </a:lnTo>
                  <a:lnTo>
                    <a:pt x="174" y="5722"/>
                  </a:lnTo>
                  <a:lnTo>
                    <a:pt x="906" y="5675"/>
                  </a:lnTo>
                  <a:cubicBezTo>
                    <a:pt x="1210" y="6029"/>
                    <a:pt x="2003" y="6260"/>
                    <a:pt x="2757" y="6260"/>
                  </a:cubicBezTo>
                  <a:cubicBezTo>
                    <a:pt x="3516" y="6260"/>
                    <a:pt x="4235" y="6026"/>
                    <a:pt x="4374" y="5448"/>
                  </a:cubicBezTo>
                  <a:lnTo>
                    <a:pt x="4374" y="4760"/>
                  </a:lnTo>
                  <a:lnTo>
                    <a:pt x="4183" y="3630"/>
                  </a:lnTo>
                  <a:lnTo>
                    <a:pt x="4564" y="3784"/>
                  </a:lnTo>
                  <a:lnTo>
                    <a:pt x="5366" y="4014"/>
                  </a:lnTo>
                  <a:lnTo>
                    <a:pt x="6112" y="3898"/>
                  </a:lnTo>
                  <a:lnTo>
                    <a:pt x="6703" y="3593"/>
                  </a:lnTo>
                  <a:lnTo>
                    <a:pt x="7104" y="3229"/>
                  </a:lnTo>
                  <a:lnTo>
                    <a:pt x="7448" y="2678"/>
                  </a:lnTo>
                  <a:lnTo>
                    <a:pt x="7545" y="1989"/>
                  </a:lnTo>
                  <a:lnTo>
                    <a:pt x="7525" y="1244"/>
                  </a:lnTo>
                  <a:lnTo>
                    <a:pt x="7298" y="710"/>
                  </a:lnTo>
                  <a:lnTo>
                    <a:pt x="7124" y="58"/>
                  </a:lnTo>
                  <a:lnTo>
                    <a:pt x="7010" y="118"/>
                  </a:lnTo>
                  <a:lnTo>
                    <a:pt x="68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1512;p53"/>
            <p:cNvSpPr/>
            <p:nvPr/>
          </p:nvSpPr>
          <p:spPr>
            <a:xfrm>
              <a:off x="1464825" y="3490900"/>
              <a:ext cx="72075" cy="73125"/>
            </a:xfrm>
            <a:custGeom>
              <a:avLst/>
              <a:gdLst/>
              <a:ahLst/>
              <a:cxnLst/>
              <a:rect l="l" t="t" r="r" b="b"/>
              <a:pathLst>
                <a:path w="2883" h="2925" extrusionOk="0">
                  <a:moveTo>
                    <a:pt x="1416" y="0"/>
                  </a:moveTo>
                  <a:cubicBezTo>
                    <a:pt x="895" y="0"/>
                    <a:pt x="120" y="378"/>
                    <a:pt x="60" y="1407"/>
                  </a:cubicBezTo>
                  <a:cubicBezTo>
                    <a:pt x="0" y="2433"/>
                    <a:pt x="882" y="2861"/>
                    <a:pt x="882" y="2861"/>
                  </a:cubicBezTo>
                  <a:lnTo>
                    <a:pt x="1951" y="2924"/>
                  </a:lnTo>
                  <a:cubicBezTo>
                    <a:pt x="1951" y="2924"/>
                    <a:pt x="2883" y="2490"/>
                    <a:pt x="2810" y="1407"/>
                  </a:cubicBezTo>
                  <a:cubicBezTo>
                    <a:pt x="2733" y="324"/>
                    <a:pt x="1938" y="0"/>
                    <a:pt x="1416" y="0"/>
                  </a:cubicBezTo>
                  <a:close/>
                </a:path>
              </a:pathLst>
            </a:custGeom>
            <a:solidFill>
              <a:srgbClr val="CAB4EF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Google Shape;1513;p53"/>
            <p:cNvSpPr/>
            <p:nvPr/>
          </p:nvSpPr>
          <p:spPr>
            <a:xfrm>
              <a:off x="1557025" y="3490375"/>
              <a:ext cx="7800" cy="17975"/>
            </a:xfrm>
            <a:custGeom>
              <a:avLst/>
              <a:gdLst/>
              <a:ahLst/>
              <a:cxnLst/>
              <a:rect l="l" t="t" r="r" b="b"/>
              <a:pathLst>
                <a:path w="312" h="719" extrusionOk="0">
                  <a:moveTo>
                    <a:pt x="140" y="1"/>
                  </a:moveTo>
                  <a:cubicBezTo>
                    <a:pt x="115" y="1"/>
                    <a:pt x="91" y="12"/>
                    <a:pt x="81" y="35"/>
                  </a:cubicBezTo>
                  <a:cubicBezTo>
                    <a:pt x="1" y="212"/>
                    <a:pt x="7" y="389"/>
                    <a:pt x="17" y="580"/>
                  </a:cubicBezTo>
                  <a:cubicBezTo>
                    <a:pt x="22" y="672"/>
                    <a:pt x="98" y="719"/>
                    <a:pt x="171" y="719"/>
                  </a:cubicBezTo>
                  <a:cubicBezTo>
                    <a:pt x="243" y="719"/>
                    <a:pt x="311" y="673"/>
                    <a:pt x="305" y="580"/>
                  </a:cubicBezTo>
                  <a:cubicBezTo>
                    <a:pt x="294" y="389"/>
                    <a:pt x="291" y="208"/>
                    <a:pt x="201" y="35"/>
                  </a:cubicBezTo>
                  <a:cubicBezTo>
                    <a:pt x="191" y="13"/>
                    <a:pt x="165" y="1"/>
                    <a:pt x="140" y="1"/>
                  </a:cubicBez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Google Shape;1514;p53"/>
            <p:cNvSpPr/>
            <p:nvPr/>
          </p:nvSpPr>
          <p:spPr>
            <a:xfrm>
              <a:off x="1576825" y="3488025"/>
              <a:ext cx="9700" cy="21000"/>
            </a:xfrm>
            <a:custGeom>
              <a:avLst/>
              <a:gdLst/>
              <a:ahLst/>
              <a:cxnLst/>
              <a:rect l="l" t="t" r="r" b="b"/>
              <a:pathLst>
                <a:path w="388" h="840" extrusionOk="0">
                  <a:moveTo>
                    <a:pt x="116" y="1"/>
                  </a:moveTo>
                  <a:cubicBezTo>
                    <a:pt x="105" y="1"/>
                    <a:pt x="95" y="4"/>
                    <a:pt x="87" y="12"/>
                  </a:cubicBezTo>
                  <a:cubicBezTo>
                    <a:pt x="0" y="95"/>
                    <a:pt x="47" y="282"/>
                    <a:pt x="61" y="393"/>
                  </a:cubicBezTo>
                  <a:cubicBezTo>
                    <a:pt x="81" y="533"/>
                    <a:pt x="97" y="697"/>
                    <a:pt x="191" y="811"/>
                  </a:cubicBezTo>
                  <a:cubicBezTo>
                    <a:pt x="208" y="831"/>
                    <a:pt x="233" y="840"/>
                    <a:pt x="260" y="840"/>
                  </a:cubicBezTo>
                  <a:cubicBezTo>
                    <a:pt x="306" y="840"/>
                    <a:pt x="356" y="811"/>
                    <a:pt x="365" y="763"/>
                  </a:cubicBezTo>
                  <a:cubicBezTo>
                    <a:pt x="388" y="623"/>
                    <a:pt x="328" y="470"/>
                    <a:pt x="288" y="336"/>
                  </a:cubicBezTo>
                  <a:cubicBezTo>
                    <a:pt x="261" y="233"/>
                    <a:pt x="241" y="55"/>
                    <a:pt x="138" y="5"/>
                  </a:cubicBezTo>
                  <a:cubicBezTo>
                    <a:pt x="131" y="2"/>
                    <a:pt x="123" y="1"/>
                    <a:pt x="116" y="1"/>
                  </a:cubicBez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1515;p53"/>
            <p:cNvSpPr/>
            <p:nvPr/>
          </p:nvSpPr>
          <p:spPr>
            <a:xfrm>
              <a:off x="1591275" y="3479575"/>
              <a:ext cx="18975" cy="20700"/>
            </a:xfrm>
            <a:custGeom>
              <a:avLst/>
              <a:gdLst/>
              <a:ahLst/>
              <a:cxnLst/>
              <a:rect l="l" t="t" r="r" b="b"/>
              <a:pathLst>
                <a:path w="759" h="828" extrusionOk="0">
                  <a:moveTo>
                    <a:pt x="90" y="0"/>
                  </a:moveTo>
                  <a:cubicBezTo>
                    <a:pt x="33" y="0"/>
                    <a:pt x="1" y="77"/>
                    <a:pt x="24" y="126"/>
                  </a:cubicBezTo>
                  <a:cubicBezTo>
                    <a:pt x="81" y="239"/>
                    <a:pt x="181" y="330"/>
                    <a:pt x="251" y="433"/>
                  </a:cubicBezTo>
                  <a:cubicBezTo>
                    <a:pt x="325" y="540"/>
                    <a:pt x="395" y="648"/>
                    <a:pt x="459" y="761"/>
                  </a:cubicBezTo>
                  <a:cubicBezTo>
                    <a:pt x="485" y="808"/>
                    <a:pt x="526" y="827"/>
                    <a:pt x="568" y="827"/>
                  </a:cubicBezTo>
                  <a:cubicBezTo>
                    <a:pt x="662" y="827"/>
                    <a:pt x="758" y="727"/>
                    <a:pt x="696" y="620"/>
                  </a:cubicBezTo>
                  <a:cubicBezTo>
                    <a:pt x="562" y="397"/>
                    <a:pt x="368" y="109"/>
                    <a:pt x="118" y="6"/>
                  </a:cubicBezTo>
                  <a:cubicBezTo>
                    <a:pt x="108" y="2"/>
                    <a:pt x="98" y="0"/>
                    <a:pt x="90" y="0"/>
                  </a:cubicBez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1516;p53"/>
            <p:cNvSpPr/>
            <p:nvPr/>
          </p:nvSpPr>
          <p:spPr>
            <a:xfrm>
              <a:off x="1601975" y="3463875"/>
              <a:ext cx="23675" cy="12500"/>
            </a:xfrm>
            <a:custGeom>
              <a:avLst/>
              <a:gdLst/>
              <a:ahLst/>
              <a:cxnLst/>
              <a:rect l="l" t="t" r="r" b="b"/>
              <a:pathLst>
                <a:path w="947" h="500" extrusionOk="0">
                  <a:moveTo>
                    <a:pt x="133" y="1"/>
                  </a:moveTo>
                  <a:cubicBezTo>
                    <a:pt x="95" y="1"/>
                    <a:pt x="59" y="9"/>
                    <a:pt x="27" y="29"/>
                  </a:cubicBezTo>
                  <a:cubicBezTo>
                    <a:pt x="10" y="39"/>
                    <a:pt x="0" y="62"/>
                    <a:pt x="7" y="82"/>
                  </a:cubicBezTo>
                  <a:cubicBezTo>
                    <a:pt x="51" y="206"/>
                    <a:pt x="211" y="246"/>
                    <a:pt x="321" y="296"/>
                  </a:cubicBezTo>
                  <a:cubicBezTo>
                    <a:pt x="468" y="360"/>
                    <a:pt x="612" y="463"/>
                    <a:pt x="765" y="497"/>
                  </a:cubicBezTo>
                  <a:cubicBezTo>
                    <a:pt x="773" y="499"/>
                    <a:pt x="781" y="500"/>
                    <a:pt x="789" y="500"/>
                  </a:cubicBezTo>
                  <a:cubicBezTo>
                    <a:pt x="879" y="500"/>
                    <a:pt x="946" y="387"/>
                    <a:pt x="873" y="316"/>
                  </a:cubicBezTo>
                  <a:cubicBezTo>
                    <a:pt x="755" y="206"/>
                    <a:pt x="581" y="153"/>
                    <a:pt x="438" y="93"/>
                  </a:cubicBezTo>
                  <a:cubicBezTo>
                    <a:pt x="352" y="58"/>
                    <a:pt x="235" y="1"/>
                    <a:pt x="133" y="1"/>
                  </a:cubicBez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1517;p53"/>
            <p:cNvSpPr/>
            <p:nvPr/>
          </p:nvSpPr>
          <p:spPr>
            <a:xfrm>
              <a:off x="1446575" y="3495200"/>
              <a:ext cx="18175" cy="10025"/>
            </a:xfrm>
            <a:custGeom>
              <a:avLst/>
              <a:gdLst/>
              <a:ahLst/>
              <a:cxnLst/>
              <a:rect l="l" t="t" r="r" b="b"/>
              <a:pathLst>
                <a:path w="727" h="401" extrusionOk="0">
                  <a:moveTo>
                    <a:pt x="83" y="0"/>
                  </a:moveTo>
                  <a:cubicBezTo>
                    <a:pt x="26" y="0"/>
                    <a:pt x="0" y="85"/>
                    <a:pt x="38" y="129"/>
                  </a:cubicBezTo>
                  <a:cubicBezTo>
                    <a:pt x="105" y="209"/>
                    <a:pt x="178" y="263"/>
                    <a:pt x="272" y="310"/>
                  </a:cubicBezTo>
                  <a:cubicBezTo>
                    <a:pt x="350" y="350"/>
                    <a:pt x="452" y="400"/>
                    <a:pt x="542" y="400"/>
                  </a:cubicBezTo>
                  <a:cubicBezTo>
                    <a:pt x="548" y="400"/>
                    <a:pt x="553" y="400"/>
                    <a:pt x="559" y="399"/>
                  </a:cubicBezTo>
                  <a:cubicBezTo>
                    <a:pt x="666" y="390"/>
                    <a:pt x="726" y="243"/>
                    <a:pt x="619" y="183"/>
                  </a:cubicBezTo>
                  <a:cubicBezTo>
                    <a:pt x="539" y="139"/>
                    <a:pt x="442" y="136"/>
                    <a:pt x="359" y="106"/>
                  </a:cubicBezTo>
                  <a:cubicBezTo>
                    <a:pt x="275" y="75"/>
                    <a:pt x="192" y="39"/>
                    <a:pt x="109" y="6"/>
                  </a:cubicBezTo>
                  <a:cubicBezTo>
                    <a:pt x="99" y="2"/>
                    <a:pt x="91" y="0"/>
                    <a:pt x="83" y="0"/>
                  </a:cubicBez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oogle Shape;1518;p53"/>
            <p:cNvSpPr/>
            <p:nvPr/>
          </p:nvSpPr>
          <p:spPr>
            <a:xfrm>
              <a:off x="1439400" y="3514350"/>
              <a:ext cx="19675" cy="8300"/>
            </a:xfrm>
            <a:custGeom>
              <a:avLst/>
              <a:gdLst/>
              <a:ahLst/>
              <a:cxnLst/>
              <a:rect l="l" t="t" r="r" b="b"/>
              <a:pathLst>
                <a:path w="787" h="332" extrusionOk="0">
                  <a:moveTo>
                    <a:pt x="194" y="0"/>
                  </a:moveTo>
                  <a:cubicBezTo>
                    <a:pt x="140" y="0"/>
                    <a:pt x="88" y="9"/>
                    <a:pt x="31" y="34"/>
                  </a:cubicBezTo>
                  <a:cubicBezTo>
                    <a:pt x="1" y="48"/>
                    <a:pt x="1" y="91"/>
                    <a:pt x="21" y="111"/>
                  </a:cubicBezTo>
                  <a:cubicBezTo>
                    <a:pt x="108" y="195"/>
                    <a:pt x="208" y="215"/>
                    <a:pt x="322" y="255"/>
                  </a:cubicBezTo>
                  <a:cubicBezTo>
                    <a:pt x="408" y="284"/>
                    <a:pt x="509" y="331"/>
                    <a:pt x="603" y="331"/>
                  </a:cubicBezTo>
                  <a:cubicBezTo>
                    <a:pt x="629" y="331"/>
                    <a:pt x="655" y="328"/>
                    <a:pt x="679" y="319"/>
                  </a:cubicBezTo>
                  <a:cubicBezTo>
                    <a:pt x="763" y="289"/>
                    <a:pt x="786" y="199"/>
                    <a:pt x="729" y="131"/>
                  </a:cubicBezTo>
                  <a:cubicBezTo>
                    <a:pt x="649" y="38"/>
                    <a:pt x="492" y="31"/>
                    <a:pt x="375" y="18"/>
                  </a:cubicBezTo>
                  <a:cubicBezTo>
                    <a:pt x="310" y="10"/>
                    <a:pt x="252" y="0"/>
                    <a:pt x="194" y="0"/>
                  </a:cubicBez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Google Shape;1519;p53"/>
            <p:cNvSpPr/>
            <p:nvPr/>
          </p:nvSpPr>
          <p:spPr>
            <a:xfrm>
              <a:off x="1436900" y="3534500"/>
              <a:ext cx="21500" cy="6150"/>
            </a:xfrm>
            <a:custGeom>
              <a:avLst/>
              <a:gdLst/>
              <a:ahLst/>
              <a:cxnLst/>
              <a:rect l="l" t="t" r="r" b="b"/>
              <a:pathLst>
                <a:path w="860" h="246" extrusionOk="0">
                  <a:moveTo>
                    <a:pt x="530" y="1"/>
                  </a:moveTo>
                  <a:cubicBezTo>
                    <a:pt x="468" y="1"/>
                    <a:pt x="407" y="4"/>
                    <a:pt x="348" y="7"/>
                  </a:cubicBezTo>
                  <a:cubicBezTo>
                    <a:pt x="245" y="14"/>
                    <a:pt x="121" y="4"/>
                    <a:pt x="34" y="58"/>
                  </a:cubicBezTo>
                  <a:cubicBezTo>
                    <a:pt x="1" y="78"/>
                    <a:pt x="7" y="115"/>
                    <a:pt x="34" y="135"/>
                  </a:cubicBezTo>
                  <a:cubicBezTo>
                    <a:pt x="115" y="195"/>
                    <a:pt x="245" y="198"/>
                    <a:pt x="342" y="215"/>
                  </a:cubicBezTo>
                  <a:cubicBezTo>
                    <a:pt x="441" y="229"/>
                    <a:pt x="544" y="246"/>
                    <a:pt x="642" y="246"/>
                  </a:cubicBezTo>
                  <a:cubicBezTo>
                    <a:pt x="657" y="246"/>
                    <a:pt x="671" y="245"/>
                    <a:pt x="686" y="244"/>
                  </a:cubicBezTo>
                  <a:cubicBezTo>
                    <a:pt x="812" y="238"/>
                    <a:pt x="860" y="34"/>
                    <a:pt x="719" y="14"/>
                  </a:cubicBezTo>
                  <a:cubicBezTo>
                    <a:pt x="657" y="4"/>
                    <a:pt x="593" y="1"/>
                    <a:pt x="530" y="1"/>
                  </a:cubicBez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Google Shape;1520;p53"/>
            <p:cNvSpPr/>
            <p:nvPr/>
          </p:nvSpPr>
          <p:spPr>
            <a:xfrm>
              <a:off x="1592525" y="3409350"/>
              <a:ext cx="28425" cy="27625"/>
            </a:xfrm>
            <a:custGeom>
              <a:avLst/>
              <a:gdLst/>
              <a:ahLst/>
              <a:cxnLst/>
              <a:rect l="l" t="t" r="r" b="b"/>
              <a:pathLst>
                <a:path w="1137" h="1105" extrusionOk="0">
                  <a:moveTo>
                    <a:pt x="629" y="1"/>
                  </a:moveTo>
                  <a:lnTo>
                    <a:pt x="535" y="155"/>
                  </a:lnTo>
                  <a:lnTo>
                    <a:pt x="325" y="98"/>
                  </a:lnTo>
                  <a:lnTo>
                    <a:pt x="251" y="285"/>
                  </a:lnTo>
                  <a:lnTo>
                    <a:pt x="325" y="613"/>
                  </a:lnTo>
                  <a:lnTo>
                    <a:pt x="94" y="633"/>
                  </a:lnTo>
                  <a:lnTo>
                    <a:pt x="0" y="746"/>
                  </a:lnTo>
                  <a:lnTo>
                    <a:pt x="235" y="946"/>
                  </a:lnTo>
                  <a:lnTo>
                    <a:pt x="392" y="1060"/>
                  </a:lnTo>
                  <a:cubicBezTo>
                    <a:pt x="392" y="1060"/>
                    <a:pt x="524" y="1105"/>
                    <a:pt x="681" y="1105"/>
                  </a:cubicBezTo>
                  <a:cubicBezTo>
                    <a:pt x="854" y="1105"/>
                    <a:pt x="1056" y="1050"/>
                    <a:pt x="1137" y="820"/>
                  </a:cubicBezTo>
                  <a:lnTo>
                    <a:pt x="916" y="58"/>
                  </a:lnTo>
                  <a:lnTo>
                    <a:pt x="802" y="118"/>
                  </a:lnTo>
                  <a:lnTo>
                    <a:pt x="629" y="1"/>
                  </a:lnTo>
                  <a:close/>
                </a:path>
              </a:pathLst>
            </a:custGeom>
            <a:solidFill>
              <a:srgbClr val="A183E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Google Shape;1521;p53"/>
            <p:cNvSpPr/>
            <p:nvPr/>
          </p:nvSpPr>
          <p:spPr>
            <a:xfrm>
              <a:off x="1523275" y="3256675"/>
              <a:ext cx="1450" cy="100"/>
            </a:xfrm>
            <a:custGeom>
              <a:avLst/>
              <a:gdLst/>
              <a:ahLst/>
              <a:cxnLst/>
              <a:rect l="l" t="t" r="r" b="b"/>
              <a:pathLst>
                <a:path w="58" h="4" extrusionOk="0">
                  <a:moveTo>
                    <a:pt x="0" y="0"/>
                  </a:moveTo>
                  <a:lnTo>
                    <a:pt x="57" y="4"/>
                  </a:lnTo>
                  <a:cubicBezTo>
                    <a:pt x="37" y="0"/>
                    <a:pt x="17" y="0"/>
                    <a:pt x="0" y="0"/>
                  </a:cubicBezTo>
                  <a:close/>
                </a:path>
              </a:pathLst>
            </a:custGeom>
            <a:solidFill>
              <a:srgbClr val="8968C7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Google Shape;1522;p53"/>
            <p:cNvSpPr/>
            <p:nvPr/>
          </p:nvSpPr>
          <p:spPr>
            <a:xfrm>
              <a:off x="1579900" y="3303375"/>
              <a:ext cx="13250" cy="135775"/>
            </a:xfrm>
            <a:custGeom>
              <a:avLst/>
              <a:gdLst/>
              <a:ahLst/>
              <a:cxnLst/>
              <a:rect l="l" t="t" r="r" b="b"/>
              <a:pathLst>
                <a:path w="530" h="5431" extrusionOk="0">
                  <a:moveTo>
                    <a:pt x="201" y="0"/>
                  </a:moveTo>
                  <a:lnTo>
                    <a:pt x="292" y="290"/>
                  </a:lnTo>
                  <a:lnTo>
                    <a:pt x="232" y="47"/>
                  </a:lnTo>
                  <a:lnTo>
                    <a:pt x="201" y="0"/>
                  </a:lnTo>
                  <a:close/>
                  <a:moveTo>
                    <a:pt x="462" y="983"/>
                  </a:moveTo>
                  <a:lnTo>
                    <a:pt x="513" y="1477"/>
                  </a:lnTo>
                  <a:lnTo>
                    <a:pt x="509" y="1173"/>
                  </a:lnTo>
                  <a:lnTo>
                    <a:pt x="462" y="983"/>
                  </a:lnTo>
                  <a:close/>
                  <a:moveTo>
                    <a:pt x="522" y="2152"/>
                  </a:moveTo>
                  <a:lnTo>
                    <a:pt x="522" y="2192"/>
                  </a:lnTo>
                  <a:lnTo>
                    <a:pt x="489" y="2760"/>
                  </a:lnTo>
                  <a:lnTo>
                    <a:pt x="529" y="2463"/>
                  </a:lnTo>
                  <a:lnTo>
                    <a:pt x="522" y="2152"/>
                  </a:lnTo>
                  <a:close/>
                  <a:moveTo>
                    <a:pt x="409" y="3381"/>
                  </a:moveTo>
                  <a:lnTo>
                    <a:pt x="258" y="4368"/>
                  </a:lnTo>
                  <a:lnTo>
                    <a:pt x="1" y="5430"/>
                  </a:lnTo>
                  <a:lnTo>
                    <a:pt x="245" y="4885"/>
                  </a:lnTo>
                  <a:lnTo>
                    <a:pt x="355" y="3782"/>
                  </a:lnTo>
                  <a:lnTo>
                    <a:pt x="409" y="3381"/>
                  </a:lnTo>
                  <a:close/>
                </a:path>
              </a:pathLst>
            </a:custGeom>
            <a:solidFill>
              <a:srgbClr val="DACAE1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Google Shape;1523;p53"/>
            <p:cNvSpPr/>
            <p:nvPr/>
          </p:nvSpPr>
          <p:spPr>
            <a:xfrm>
              <a:off x="1534875" y="3257750"/>
              <a:ext cx="58100" cy="182900"/>
            </a:xfrm>
            <a:custGeom>
              <a:avLst/>
              <a:gdLst/>
              <a:ahLst/>
              <a:cxnLst/>
              <a:rect l="l" t="t" r="r" b="b"/>
              <a:pathLst>
                <a:path w="2324" h="7316" extrusionOk="0">
                  <a:moveTo>
                    <a:pt x="1" y="1"/>
                  </a:moveTo>
                  <a:cubicBezTo>
                    <a:pt x="25" y="30"/>
                    <a:pt x="31" y="78"/>
                    <a:pt x="34" y="164"/>
                  </a:cubicBezTo>
                  <a:cubicBezTo>
                    <a:pt x="469" y="459"/>
                    <a:pt x="1040" y="1100"/>
                    <a:pt x="1294" y="2336"/>
                  </a:cubicBezTo>
                  <a:cubicBezTo>
                    <a:pt x="1498" y="2269"/>
                    <a:pt x="1782" y="2212"/>
                    <a:pt x="2106" y="2172"/>
                  </a:cubicBezTo>
                  <a:lnTo>
                    <a:pt x="2093" y="2115"/>
                  </a:lnTo>
                  <a:lnTo>
                    <a:pt x="2002" y="1825"/>
                  </a:lnTo>
                  <a:lnTo>
                    <a:pt x="1458" y="966"/>
                  </a:lnTo>
                  <a:lnTo>
                    <a:pt x="893" y="378"/>
                  </a:lnTo>
                  <a:lnTo>
                    <a:pt x="38" y="4"/>
                  </a:lnTo>
                  <a:lnTo>
                    <a:pt x="1" y="1"/>
                  </a:lnTo>
                  <a:close/>
                  <a:moveTo>
                    <a:pt x="1364" y="2727"/>
                  </a:moveTo>
                  <a:cubicBezTo>
                    <a:pt x="1395" y="2957"/>
                    <a:pt x="1418" y="3208"/>
                    <a:pt x="1424" y="3476"/>
                  </a:cubicBezTo>
                  <a:cubicBezTo>
                    <a:pt x="1632" y="3435"/>
                    <a:pt x="1913" y="3415"/>
                    <a:pt x="2230" y="3415"/>
                  </a:cubicBezTo>
                  <a:lnTo>
                    <a:pt x="2317" y="3415"/>
                  </a:lnTo>
                  <a:lnTo>
                    <a:pt x="2314" y="3302"/>
                  </a:lnTo>
                  <a:lnTo>
                    <a:pt x="2263" y="2808"/>
                  </a:lnTo>
                  <a:lnTo>
                    <a:pt x="2253" y="2764"/>
                  </a:lnTo>
                  <a:lnTo>
                    <a:pt x="2230" y="2764"/>
                  </a:lnTo>
                  <a:cubicBezTo>
                    <a:pt x="2146" y="2767"/>
                    <a:pt x="2066" y="2767"/>
                    <a:pt x="1990" y="2767"/>
                  </a:cubicBezTo>
                  <a:lnTo>
                    <a:pt x="1986" y="2767"/>
                  </a:lnTo>
                  <a:cubicBezTo>
                    <a:pt x="1745" y="2767"/>
                    <a:pt x="1532" y="2754"/>
                    <a:pt x="1364" y="2727"/>
                  </a:cubicBezTo>
                  <a:close/>
                  <a:moveTo>
                    <a:pt x="1431" y="3877"/>
                  </a:moveTo>
                  <a:cubicBezTo>
                    <a:pt x="1424" y="4197"/>
                    <a:pt x="1404" y="4545"/>
                    <a:pt x="1364" y="4916"/>
                  </a:cubicBezTo>
                  <a:lnTo>
                    <a:pt x="1364" y="5033"/>
                  </a:lnTo>
                  <a:cubicBezTo>
                    <a:pt x="1629" y="5033"/>
                    <a:pt x="1842" y="5163"/>
                    <a:pt x="1842" y="5320"/>
                  </a:cubicBezTo>
                  <a:cubicBezTo>
                    <a:pt x="1842" y="5480"/>
                    <a:pt x="1629" y="5607"/>
                    <a:pt x="1364" y="5607"/>
                  </a:cubicBezTo>
                  <a:lnTo>
                    <a:pt x="1338" y="5607"/>
                  </a:lnTo>
                  <a:cubicBezTo>
                    <a:pt x="1324" y="5778"/>
                    <a:pt x="1308" y="5948"/>
                    <a:pt x="1277" y="6116"/>
                  </a:cubicBezTo>
                  <a:cubicBezTo>
                    <a:pt x="1592" y="6560"/>
                    <a:pt x="1762" y="7014"/>
                    <a:pt x="1775" y="7315"/>
                  </a:cubicBezTo>
                  <a:lnTo>
                    <a:pt x="1802" y="7255"/>
                  </a:lnTo>
                  <a:lnTo>
                    <a:pt x="2059" y="6193"/>
                  </a:lnTo>
                  <a:lnTo>
                    <a:pt x="2210" y="5206"/>
                  </a:lnTo>
                  <a:lnTo>
                    <a:pt x="2290" y="4585"/>
                  </a:lnTo>
                  <a:lnTo>
                    <a:pt x="2323" y="4017"/>
                  </a:lnTo>
                  <a:cubicBezTo>
                    <a:pt x="1970" y="3990"/>
                    <a:pt x="1655" y="3940"/>
                    <a:pt x="1431" y="3877"/>
                  </a:cubicBezTo>
                  <a:close/>
                </a:path>
              </a:pathLst>
            </a:custGeom>
            <a:solidFill>
              <a:srgbClr val="DACAE1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Google Shape;1524;p53"/>
            <p:cNvSpPr/>
            <p:nvPr/>
          </p:nvSpPr>
          <p:spPr>
            <a:xfrm>
              <a:off x="1524700" y="3256750"/>
              <a:ext cx="11050" cy="5125"/>
            </a:xfrm>
            <a:custGeom>
              <a:avLst/>
              <a:gdLst/>
              <a:ahLst/>
              <a:cxnLst/>
              <a:rect l="l" t="t" r="r" b="b"/>
              <a:pathLst>
                <a:path w="442" h="205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21"/>
                    <a:pt x="261" y="81"/>
                    <a:pt x="441" y="204"/>
                  </a:cubicBezTo>
                  <a:cubicBezTo>
                    <a:pt x="438" y="118"/>
                    <a:pt x="432" y="70"/>
                    <a:pt x="408" y="4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968C7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Google Shape;1525;p53"/>
            <p:cNvSpPr/>
            <p:nvPr/>
          </p:nvSpPr>
          <p:spPr>
            <a:xfrm>
              <a:off x="1567225" y="3312050"/>
              <a:ext cx="24000" cy="14900"/>
            </a:xfrm>
            <a:custGeom>
              <a:avLst/>
              <a:gdLst/>
              <a:ahLst/>
              <a:cxnLst/>
              <a:rect l="l" t="t" r="r" b="b"/>
              <a:pathLst>
                <a:path w="960" h="596" extrusionOk="0">
                  <a:moveTo>
                    <a:pt x="812" y="0"/>
                  </a:moveTo>
                  <a:cubicBezTo>
                    <a:pt x="488" y="40"/>
                    <a:pt x="204" y="97"/>
                    <a:pt x="0" y="164"/>
                  </a:cubicBezTo>
                  <a:cubicBezTo>
                    <a:pt x="27" y="287"/>
                    <a:pt x="50" y="418"/>
                    <a:pt x="70" y="555"/>
                  </a:cubicBezTo>
                  <a:cubicBezTo>
                    <a:pt x="238" y="582"/>
                    <a:pt x="451" y="595"/>
                    <a:pt x="692" y="595"/>
                  </a:cubicBezTo>
                  <a:lnTo>
                    <a:pt x="696" y="595"/>
                  </a:lnTo>
                  <a:cubicBezTo>
                    <a:pt x="772" y="595"/>
                    <a:pt x="852" y="595"/>
                    <a:pt x="936" y="592"/>
                  </a:cubicBezTo>
                  <a:lnTo>
                    <a:pt x="959" y="592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8968C7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Google Shape;1526;p53"/>
            <p:cNvSpPr/>
            <p:nvPr/>
          </p:nvSpPr>
          <p:spPr>
            <a:xfrm>
              <a:off x="1570475" y="3343125"/>
              <a:ext cx="22500" cy="15050"/>
            </a:xfrm>
            <a:custGeom>
              <a:avLst/>
              <a:gdLst/>
              <a:ahLst/>
              <a:cxnLst/>
              <a:rect l="l" t="t" r="r" b="b"/>
              <a:pathLst>
                <a:path w="900" h="602" extrusionOk="0">
                  <a:moveTo>
                    <a:pt x="806" y="0"/>
                  </a:moveTo>
                  <a:cubicBezTo>
                    <a:pt x="489" y="0"/>
                    <a:pt x="208" y="20"/>
                    <a:pt x="0" y="61"/>
                  </a:cubicBezTo>
                  <a:cubicBezTo>
                    <a:pt x="7" y="191"/>
                    <a:pt x="7" y="324"/>
                    <a:pt x="7" y="462"/>
                  </a:cubicBezTo>
                  <a:cubicBezTo>
                    <a:pt x="231" y="525"/>
                    <a:pt x="546" y="575"/>
                    <a:pt x="899" y="602"/>
                  </a:cubicBezTo>
                  <a:lnTo>
                    <a:pt x="899" y="562"/>
                  </a:lnTo>
                  <a:lnTo>
                    <a:pt x="893" y="0"/>
                  </a:lnTo>
                  <a:close/>
                </a:path>
              </a:pathLst>
            </a:custGeom>
            <a:solidFill>
              <a:srgbClr val="8968C7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Google Shape;1527;p53"/>
            <p:cNvSpPr/>
            <p:nvPr/>
          </p:nvSpPr>
          <p:spPr>
            <a:xfrm>
              <a:off x="1409750" y="3370200"/>
              <a:ext cx="200" cy="3525"/>
            </a:xfrm>
            <a:custGeom>
              <a:avLst/>
              <a:gdLst/>
              <a:ahLst/>
              <a:cxnLst/>
              <a:rect l="l" t="t" r="r" b="b"/>
              <a:pathLst>
                <a:path w="8" h="141" extrusionOk="0">
                  <a:moveTo>
                    <a:pt x="1" y="0"/>
                  </a:moveTo>
                  <a:cubicBezTo>
                    <a:pt x="1" y="0"/>
                    <a:pt x="1" y="5"/>
                    <a:pt x="1" y="15"/>
                  </a:cubicBezTo>
                  <a:lnTo>
                    <a:pt x="1" y="15"/>
                  </a:lnTo>
                  <a:lnTo>
                    <a:pt x="1" y="0"/>
                  </a:lnTo>
                  <a:close/>
                  <a:moveTo>
                    <a:pt x="1" y="15"/>
                  </a:moveTo>
                  <a:lnTo>
                    <a:pt x="4" y="140"/>
                  </a:lnTo>
                  <a:lnTo>
                    <a:pt x="7" y="100"/>
                  </a:lnTo>
                  <a:cubicBezTo>
                    <a:pt x="3" y="61"/>
                    <a:pt x="2" y="32"/>
                    <a:pt x="1" y="15"/>
                  </a:cubicBezTo>
                  <a:close/>
                </a:path>
              </a:pathLst>
            </a:custGeom>
            <a:solidFill>
              <a:srgbClr val="DACAE1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Google Shape;1528;p53"/>
            <p:cNvSpPr/>
            <p:nvPr/>
          </p:nvSpPr>
          <p:spPr>
            <a:xfrm>
              <a:off x="1409850" y="3372700"/>
              <a:ext cx="162900" cy="88825"/>
            </a:xfrm>
            <a:custGeom>
              <a:avLst/>
              <a:gdLst/>
              <a:ahLst/>
              <a:cxnLst/>
              <a:rect l="l" t="t" r="r" b="b"/>
              <a:pathLst>
                <a:path w="6516" h="3553" extrusionOk="0">
                  <a:moveTo>
                    <a:pt x="3" y="0"/>
                  </a:moveTo>
                  <a:lnTo>
                    <a:pt x="0" y="40"/>
                  </a:lnTo>
                  <a:lnTo>
                    <a:pt x="54" y="1427"/>
                  </a:lnTo>
                  <a:lnTo>
                    <a:pt x="341" y="2767"/>
                  </a:lnTo>
                  <a:cubicBezTo>
                    <a:pt x="344" y="2550"/>
                    <a:pt x="415" y="2279"/>
                    <a:pt x="555" y="1995"/>
                  </a:cubicBezTo>
                  <a:cubicBezTo>
                    <a:pt x="140" y="1157"/>
                    <a:pt x="30" y="291"/>
                    <a:pt x="3" y="0"/>
                  </a:cubicBezTo>
                  <a:close/>
                  <a:moveTo>
                    <a:pt x="6516" y="3302"/>
                  </a:moveTo>
                  <a:lnTo>
                    <a:pt x="6312" y="3552"/>
                  </a:lnTo>
                  <a:lnTo>
                    <a:pt x="6312" y="3552"/>
                  </a:lnTo>
                  <a:lnTo>
                    <a:pt x="6462" y="3425"/>
                  </a:lnTo>
                  <a:lnTo>
                    <a:pt x="6516" y="3302"/>
                  </a:lnTo>
                  <a:close/>
                </a:path>
              </a:pathLst>
            </a:custGeom>
            <a:solidFill>
              <a:srgbClr val="DACAE1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Google Shape;1529;p53"/>
            <p:cNvSpPr/>
            <p:nvPr/>
          </p:nvSpPr>
          <p:spPr>
            <a:xfrm>
              <a:off x="1446000" y="3473425"/>
              <a:ext cx="3950" cy="1550"/>
            </a:xfrm>
            <a:custGeom>
              <a:avLst/>
              <a:gdLst/>
              <a:ahLst/>
              <a:cxnLst/>
              <a:rect l="l" t="t" r="r" b="b"/>
              <a:pathLst>
                <a:path w="158" h="62" extrusionOk="0">
                  <a:moveTo>
                    <a:pt x="1" y="1"/>
                  </a:moveTo>
                  <a:lnTo>
                    <a:pt x="51" y="38"/>
                  </a:lnTo>
                  <a:lnTo>
                    <a:pt x="158" y="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ACAE1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Google Shape;1530;p53"/>
            <p:cNvSpPr/>
            <p:nvPr/>
          </p:nvSpPr>
          <p:spPr>
            <a:xfrm>
              <a:off x="1418350" y="3410625"/>
              <a:ext cx="160925" cy="70025"/>
            </a:xfrm>
            <a:custGeom>
              <a:avLst/>
              <a:gdLst/>
              <a:ahLst/>
              <a:cxnLst/>
              <a:rect l="l" t="t" r="r" b="b"/>
              <a:pathLst>
                <a:path w="6437" h="2801" extrusionOk="0">
                  <a:moveTo>
                    <a:pt x="5938" y="1"/>
                  </a:moveTo>
                  <a:cubicBezTo>
                    <a:pt x="5735" y="1223"/>
                    <a:pt x="5076" y="2333"/>
                    <a:pt x="3108" y="2333"/>
                  </a:cubicBezTo>
                  <a:cubicBezTo>
                    <a:pt x="1541" y="2333"/>
                    <a:pt x="686" y="1424"/>
                    <a:pt x="215" y="478"/>
                  </a:cubicBezTo>
                  <a:cubicBezTo>
                    <a:pt x="75" y="762"/>
                    <a:pt x="4" y="1033"/>
                    <a:pt x="1" y="1250"/>
                  </a:cubicBezTo>
                  <a:lnTo>
                    <a:pt x="422" y="1975"/>
                  </a:lnTo>
                  <a:lnTo>
                    <a:pt x="1107" y="2513"/>
                  </a:lnTo>
                  <a:lnTo>
                    <a:pt x="1264" y="2573"/>
                  </a:lnTo>
                  <a:lnTo>
                    <a:pt x="2203" y="2780"/>
                  </a:lnTo>
                  <a:lnTo>
                    <a:pt x="3930" y="2800"/>
                  </a:lnTo>
                  <a:lnTo>
                    <a:pt x="5177" y="2717"/>
                  </a:lnTo>
                  <a:lnTo>
                    <a:pt x="5972" y="2035"/>
                  </a:lnTo>
                  <a:lnTo>
                    <a:pt x="6176" y="1785"/>
                  </a:lnTo>
                  <a:lnTo>
                    <a:pt x="6436" y="1200"/>
                  </a:lnTo>
                  <a:cubicBezTo>
                    <a:pt x="6423" y="899"/>
                    <a:pt x="6253" y="445"/>
                    <a:pt x="5938" y="1"/>
                  </a:cubicBezTo>
                  <a:close/>
                </a:path>
              </a:pathLst>
            </a:custGeom>
            <a:solidFill>
              <a:srgbClr val="AD8ED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Google Shape;1531;p53"/>
            <p:cNvSpPr/>
            <p:nvPr/>
          </p:nvSpPr>
          <p:spPr>
            <a:xfrm>
              <a:off x="1568300" y="3383550"/>
              <a:ext cx="12650" cy="14400"/>
            </a:xfrm>
            <a:custGeom>
              <a:avLst/>
              <a:gdLst/>
              <a:ahLst/>
              <a:cxnLst/>
              <a:rect l="l" t="t" r="r" b="b"/>
              <a:pathLst>
                <a:path w="506" h="576" extrusionOk="0">
                  <a:moveTo>
                    <a:pt x="27" y="1"/>
                  </a:moveTo>
                  <a:cubicBezTo>
                    <a:pt x="24" y="188"/>
                    <a:pt x="17" y="382"/>
                    <a:pt x="1" y="575"/>
                  </a:cubicBezTo>
                  <a:lnTo>
                    <a:pt x="27" y="575"/>
                  </a:lnTo>
                  <a:cubicBezTo>
                    <a:pt x="292" y="575"/>
                    <a:pt x="505" y="448"/>
                    <a:pt x="505" y="288"/>
                  </a:cubicBezTo>
                  <a:cubicBezTo>
                    <a:pt x="505" y="131"/>
                    <a:pt x="292" y="1"/>
                    <a:pt x="27" y="1"/>
                  </a:cubicBezTo>
                  <a:close/>
                </a:path>
              </a:pathLst>
            </a:custGeom>
            <a:solidFill>
              <a:srgbClr val="D39BC1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Google Shape;1532;p53"/>
            <p:cNvSpPr/>
            <p:nvPr/>
          </p:nvSpPr>
          <p:spPr>
            <a:xfrm>
              <a:off x="1473425" y="3480125"/>
              <a:ext cx="43200" cy="700"/>
            </a:xfrm>
            <a:custGeom>
              <a:avLst/>
              <a:gdLst/>
              <a:ahLst/>
              <a:cxnLst/>
              <a:rect l="l" t="t" r="r" b="b"/>
              <a:pathLst>
                <a:path w="1728" h="28" extrusionOk="0">
                  <a:moveTo>
                    <a:pt x="0" y="0"/>
                  </a:moveTo>
                  <a:lnTo>
                    <a:pt x="127" y="27"/>
                  </a:lnTo>
                  <a:lnTo>
                    <a:pt x="1617" y="27"/>
                  </a:lnTo>
                  <a:lnTo>
                    <a:pt x="1727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CAE1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Google Shape;1533;p53"/>
            <p:cNvSpPr/>
            <p:nvPr/>
          </p:nvSpPr>
          <p:spPr>
            <a:xfrm>
              <a:off x="1460300" y="3257500"/>
              <a:ext cx="60575" cy="39625"/>
            </a:xfrm>
            <a:custGeom>
              <a:avLst/>
              <a:gdLst/>
              <a:ahLst/>
              <a:cxnLst/>
              <a:rect l="l" t="t" r="r" b="b"/>
              <a:pathLst>
                <a:path w="2423" h="1585" extrusionOk="0">
                  <a:moveTo>
                    <a:pt x="2422" y="0"/>
                  </a:moveTo>
                  <a:lnTo>
                    <a:pt x="1781" y="234"/>
                  </a:lnTo>
                  <a:cubicBezTo>
                    <a:pt x="1815" y="452"/>
                    <a:pt x="1831" y="709"/>
                    <a:pt x="1835" y="986"/>
                  </a:cubicBezTo>
                  <a:cubicBezTo>
                    <a:pt x="2209" y="589"/>
                    <a:pt x="2382" y="124"/>
                    <a:pt x="2422" y="0"/>
                  </a:cubicBezTo>
                  <a:close/>
                  <a:moveTo>
                    <a:pt x="4" y="930"/>
                  </a:moveTo>
                  <a:lnTo>
                    <a:pt x="4" y="930"/>
                  </a:lnTo>
                  <a:cubicBezTo>
                    <a:pt x="4" y="930"/>
                    <a:pt x="1" y="1143"/>
                    <a:pt x="110" y="1327"/>
                  </a:cubicBezTo>
                  <a:cubicBezTo>
                    <a:pt x="94" y="1210"/>
                    <a:pt x="77" y="1083"/>
                    <a:pt x="67" y="943"/>
                  </a:cubicBezTo>
                  <a:lnTo>
                    <a:pt x="4" y="930"/>
                  </a:lnTo>
                  <a:close/>
                  <a:moveTo>
                    <a:pt x="1260" y="425"/>
                  </a:moveTo>
                  <a:lnTo>
                    <a:pt x="1147" y="469"/>
                  </a:lnTo>
                  <a:cubicBezTo>
                    <a:pt x="886" y="709"/>
                    <a:pt x="715" y="873"/>
                    <a:pt x="715" y="873"/>
                  </a:cubicBezTo>
                  <a:lnTo>
                    <a:pt x="635" y="886"/>
                  </a:lnTo>
                  <a:cubicBezTo>
                    <a:pt x="615" y="1163"/>
                    <a:pt x="578" y="1404"/>
                    <a:pt x="531" y="1581"/>
                  </a:cubicBezTo>
                  <a:cubicBezTo>
                    <a:pt x="558" y="1581"/>
                    <a:pt x="585" y="1584"/>
                    <a:pt x="615" y="1584"/>
                  </a:cubicBezTo>
                  <a:cubicBezTo>
                    <a:pt x="729" y="1584"/>
                    <a:pt x="869" y="1561"/>
                    <a:pt x="1033" y="1507"/>
                  </a:cubicBezTo>
                  <a:cubicBezTo>
                    <a:pt x="1103" y="1484"/>
                    <a:pt x="1170" y="1457"/>
                    <a:pt x="1236" y="1427"/>
                  </a:cubicBezTo>
                  <a:cubicBezTo>
                    <a:pt x="1230" y="1317"/>
                    <a:pt x="1227" y="1203"/>
                    <a:pt x="1227" y="1086"/>
                  </a:cubicBezTo>
                  <a:cubicBezTo>
                    <a:pt x="1227" y="850"/>
                    <a:pt x="1240" y="625"/>
                    <a:pt x="1260" y="425"/>
                  </a:cubicBezTo>
                  <a:close/>
                </a:path>
              </a:pathLst>
            </a:custGeom>
            <a:solidFill>
              <a:srgbClr val="DACAE1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Google Shape;1534;p53"/>
            <p:cNvSpPr/>
            <p:nvPr/>
          </p:nvSpPr>
          <p:spPr>
            <a:xfrm>
              <a:off x="1490950" y="3263350"/>
              <a:ext cx="15225" cy="29825"/>
            </a:xfrm>
            <a:custGeom>
              <a:avLst/>
              <a:gdLst/>
              <a:ahLst/>
              <a:cxnLst/>
              <a:rect l="l" t="t" r="r" b="b"/>
              <a:pathLst>
                <a:path w="609" h="1193" extrusionOk="0">
                  <a:moveTo>
                    <a:pt x="555" y="0"/>
                  </a:moveTo>
                  <a:lnTo>
                    <a:pt x="34" y="191"/>
                  </a:lnTo>
                  <a:cubicBezTo>
                    <a:pt x="14" y="391"/>
                    <a:pt x="1" y="616"/>
                    <a:pt x="1" y="852"/>
                  </a:cubicBezTo>
                  <a:cubicBezTo>
                    <a:pt x="1" y="969"/>
                    <a:pt x="4" y="1083"/>
                    <a:pt x="10" y="1193"/>
                  </a:cubicBezTo>
                  <a:cubicBezTo>
                    <a:pt x="251" y="1083"/>
                    <a:pt x="448" y="923"/>
                    <a:pt x="609" y="752"/>
                  </a:cubicBezTo>
                  <a:cubicBezTo>
                    <a:pt x="605" y="475"/>
                    <a:pt x="589" y="218"/>
                    <a:pt x="555" y="0"/>
                  </a:cubicBezTo>
                  <a:close/>
                </a:path>
              </a:pathLst>
            </a:custGeom>
            <a:solidFill>
              <a:srgbClr val="8968C7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Google Shape;1535;p53"/>
            <p:cNvSpPr/>
            <p:nvPr/>
          </p:nvSpPr>
          <p:spPr>
            <a:xfrm>
              <a:off x="1461975" y="3279625"/>
              <a:ext cx="14200" cy="17400"/>
            </a:xfrm>
            <a:custGeom>
              <a:avLst/>
              <a:gdLst/>
              <a:ahLst/>
              <a:cxnLst/>
              <a:rect l="l" t="t" r="r" b="b"/>
              <a:pathLst>
                <a:path w="568" h="696" extrusionOk="0">
                  <a:moveTo>
                    <a:pt x="568" y="1"/>
                  </a:moveTo>
                  <a:lnTo>
                    <a:pt x="488" y="17"/>
                  </a:lnTo>
                  <a:lnTo>
                    <a:pt x="455" y="45"/>
                  </a:lnTo>
                  <a:lnTo>
                    <a:pt x="355" y="45"/>
                  </a:lnTo>
                  <a:lnTo>
                    <a:pt x="120" y="91"/>
                  </a:lnTo>
                  <a:lnTo>
                    <a:pt x="0" y="58"/>
                  </a:lnTo>
                  <a:lnTo>
                    <a:pt x="0" y="58"/>
                  </a:lnTo>
                  <a:cubicBezTo>
                    <a:pt x="10" y="198"/>
                    <a:pt x="27" y="325"/>
                    <a:pt x="43" y="442"/>
                  </a:cubicBezTo>
                  <a:cubicBezTo>
                    <a:pt x="120" y="566"/>
                    <a:pt x="247" y="673"/>
                    <a:pt x="464" y="696"/>
                  </a:cubicBezTo>
                  <a:cubicBezTo>
                    <a:pt x="511" y="519"/>
                    <a:pt x="548" y="278"/>
                    <a:pt x="568" y="1"/>
                  </a:cubicBezTo>
                  <a:close/>
                </a:path>
              </a:pathLst>
            </a:custGeom>
            <a:solidFill>
              <a:srgbClr val="8968C7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Google Shape;1536;p53"/>
            <p:cNvSpPr/>
            <p:nvPr/>
          </p:nvSpPr>
          <p:spPr>
            <a:xfrm>
              <a:off x="1460375" y="3269200"/>
              <a:ext cx="28600" cy="12725"/>
            </a:xfrm>
            <a:custGeom>
              <a:avLst/>
              <a:gdLst/>
              <a:ahLst/>
              <a:cxnLst/>
              <a:rect l="l" t="t" r="r" b="b"/>
              <a:pathLst>
                <a:path w="1144" h="509" extrusionOk="0">
                  <a:moveTo>
                    <a:pt x="1144" y="1"/>
                  </a:moveTo>
                  <a:lnTo>
                    <a:pt x="552" y="434"/>
                  </a:lnTo>
                  <a:lnTo>
                    <a:pt x="632" y="418"/>
                  </a:lnTo>
                  <a:lnTo>
                    <a:pt x="712" y="405"/>
                  </a:lnTo>
                  <a:cubicBezTo>
                    <a:pt x="712" y="405"/>
                    <a:pt x="883" y="241"/>
                    <a:pt x="1144" y="1"/>
                  </a:cubicBezTo>
                  <a:close/>
                  <a:moveTo>
                    <a:pt x="1" y="462"/>
                  </a:moveTo>
                  <a:lnTo>
                    <a:pt x="64" y="475"/>
                  </a:lnTo>
                  <a:lnTo>
                    <a:pt x="184" y="508"/>
                  </a:lnTo>
                  <a:lnTo>
                    <a:pt x="419" y="462"/>
                  </a:lnTo>
                  <a:close/>
                </a:path>
              </a:pathLst>
            </a:custGeom>
            <a:solidFill>
              <a:srgbClr val="AD8ED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Google Shape;1537;p53"/>
            <p:cNvSpPr/>
            <p:nvPr/>
          </p:nvSpPr>
          <p:spPr>
            <a:xfrm>
              <a:off x="1488950" y="3249050"/>
              <a:ext cx="38350" cy="20175"/>
            </a:xfrm>
            <a:custGeom>
              <a:avLst/>
              <a:gdLst/>
              <a:ahLst/>
              <a:cxnLst/>
              <a:rect l="l" t="t" r="r" b="b"/>
              <a:pathLst>
                <a:path w="1534" h="807" extrusionOk="0">
                  <a:moveTo>
                    <a:pt x="1534" y="1"/>
                  </a:moveTo>
                  <a:lnTo>
                    <a:pt x="1534" y="1"/>
                  </a:lnTo>
                  <a:cubicBezTo>
                    <a:pt x="1477" y="45"/>
                    <a:pt x="1427" y="78"/>
                    <a:pt x="1381" y="105"/>
                  </a:cubicBezTo>
                  <a:lnTo>
                    <a:pt x="1287" y="309"/>
                  </a:lnTo>
                  <a:cubicBezTo>
                    <a:pt x="1287" y="309"/>
                    <a:pt x="1167" y="272"/>
                    <a:pt x="996" y="272"/>
                  </a:cubicBezTo>
                  <a:cubicBezTo>
                    <a:pt x="879" y="272"/>
                    <a:pt x="739" y="289"/>
                    <a:pt x="599" y="346"/>
                  </a:cubicBezTo>
                  <a:cubicBezTo>
                    <a:pt x="612" y="415"/>
                    <a:pt x="625" y="489"/>
                    <a:pt x="635" y="572"/>
                  </a:cubicBezTo>
                  <a:lnTo>
                    <a:pt x="1276" y="338"/>
                  </a:lnTo>
                  <a:lnTo>
                    <a:pt x="1370" y="305"/>
                  </a:lnTo>
                  <a:lnTo>
                    <a:pt x="1373" y="301"/>
                  </a:lnTo>
                  <a:lnTo>
                    <a:pt x="1534" y="1"/>
                  </a:lnTo>
                  <a:close/>
                  <a:moveTo>
                    <a:pt x="121" y="696"/>
                  </a:moveTo>
                  <a:cubicBezTo>
                    <a:pt x="78" y="733"/>
                    <a:pt x="37" y="770"/>
                    <a:pt x="1" y="807"/>
                  </a:cubicBezTo>
                  <a:lnTo>
                    <a:pt x="114" y="763"/>
                  </a:lnTo>
                  <a:cubicBezTo>
                    <a:pt x="114" y="739"/>
                    <a:pt x="118" y="716"/>
                    <a:pt x="121" y="696"/>
                  </a:cubicBezTo>
                  <a:close/>
                </a:path>
              </a:pathLst>
            </a:custGeom>
            <a:solidFill>
              <a:srgbClr val="DACAE1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Google Shape;1538;p53"/>
            <p:cNvSpPr/>
            <p:nvPr/>
          </p:nvSpPr>
          <p:spPr>
            <a:xfrm>
              <a:off x="1491775" y="3257675"/>
              <a:ext cx="13050" cy="10450"/>
            </a:xfrm>
            <a:custGeom>
              <a:avLst/>
              <a:gdLst/>
              <a:ahLst/>
              <a:cxnLst/>
              <a:rect l="l" t="t" r="r" b="b"/>
              <a:pathLst>
                <a:path w="522" h="418" extrusionOk="0">
                  <a:moveTo>
                    <a:pt x="486" y="1"/>
                  </a:moveTo>
                  <a:cubicBezTo>
                    <a:pt x="386" y="41"/>
                    <a:pt x="285" y="97"/>
                    <a:pt x="191" y="184"/>
                  </a:cubicBezTo>
                  <a:cubicBezTo>
                    <a:pt x="128" y="241"/>
                    <a:pt x="65" y="297"/>
                    <a:pt x="8" y="351"/>
                  </a:cubicBezTo>
                  <a:cubicBezTo>
                    <a:pt x="5" y="371"/>
                    <a:pt x="1" y="394"/>
                    <a:pt x="1" y="418"/>
                  </a:cubicBezTo>
                  <a:lnTo>
                    <a:pt x="522" y="227"/>
                  </a:lnTo>
                  <a:cubicBezTo>
                    <a:pt x="512" y="144"/>
                    <a:pt x="499" y="70"/>
                    <a:pt x="486" y="1"/>
                  </a:cubicBezTo>
                  <a:close/>
                </a:path>
              </a:pathLst>
            </a:custGeom>
            <a:solidFill>
              <a:srgbClr val="8968C7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Google Shape;1539;p53"/>
            <p:cNvSpPr/>
            <p:nvPr/>
          </p:nvSpPr>
          <p:spPr>
            <a:xfrm>
              <a:off x="1523200" y="3256575"/>
              <a:ext cx="100" cy="125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3" y="0"/>
                  </a:moveTo>
                  <a:lnTo>
                    <a:pt x="0" y="4"/>
                  </a:lnTo>
                  <a:lnTo>
                    <a:pt x="3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8968C7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Google Shape;1540;p53"/>
            <p:cNvSpPr/>
            <p:nvPr/>
          </p:nvSpPr>
          <p:spPr>
            <a:xfrm>
              <a:off x="1451850" y="3264275"/>
              <a:ext cx="550" cy="1025"/>
            </a:xfrm>
            <a:custGeom>
              <a:avLst/>
              <a:gdLst/>
              <a:ahLst/>
              <a:cxnLst/>
              <a:rect l="l" t="t" r="r" b="b"/>
              <a:pathLst>
                <a:path w="22" h="41" extrusionOk="0">
                  <a:moveTo>
                    <a:pt x="1" y="0"/>
                  </a:moveTo>
                  <a:lnTo>
                    <a:pt x="7" y="40"/>
                  </a:lnTo>
                  <a:lnTo>
                    <a:pt x="21" y="17"/>
                  </a:lnTo>
                  <a:cubicBezTo>
                    <a:pt x="7" y="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ACAE1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Google Shape;1541;p53"/>
            <p:cNvSpPr/>
            <p:nvPr/>
          </p:nvSpPr>
          <p:spPr>
            <a:xfrm>
              <a:off x="1470825" y="3280050"/>
              <a:ext cx="3350" cy="700"/>
            </a:xfrm>
            <a:custGeom>
              <a:avLst/>
              <a:gdLst/>
              <a:ahLst/>
              <a:cxnLst/>
              <a:rect l="l" t="t" r="r" b="b"/>
              <a:pathLst>
                <a:path w="134" h="28" extrusionOk="0">
                  <a:moveTo>
                    <a:pt x="134" y="0"/>
                  </a:moveTo>
                  <a:lnTo>
                    <a:pt x="1" y="28"/>
                  </a:lnTo>
                  <a:lnTo>
                    <a:pt x="101" y="28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8968C7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Google Shape;1542;p53"/>
            <p:cNvSpPr/>
            <p:nvPr/>
          </p:nvSpPr>
          <p:spPr>
            <a:xfrm>
              <a:off x="1460375" y="328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ACAE1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Google Shape;1543;p53"/>
            <p:cNvSpPr/>
            <p:nvPr/>
          </p:nvSpPr>
          <p:spPr>
            <a:xfrm>
              <a:off x="1452025" y="3223600"/>
              <a:ext cx="71450" cy="57150"/>
            </a:xfrm>
            <a:custGeom>
              <a:avLst/>
              <a:gdLst/>
              <a:ahLst/>
              <a:cxnLst/>
              <a:rect l="l" t="t" r="r" b="b"/>
              <a:pathLst>
                <a:path w="2858" h="2286" extrusionOk="0">
                  <a:moveTo>
                    <a:pt x="2289" y="0"/>
                  </a:moveTo>
                  <a:cubicBezTo>
                    <a:pt x="2209" y="809"/>
                    <a:pt x="1985" y="1015"/>
                    <a:pt x="1775" y="1015"/>
                  </a:cubicBezTo>
                  <a:cubicBezTo>
                    <a:pt x="1561" y="1015"/>
                    <a:pt x="1364" y="795"/>
                    <a:pt x="1364" y="795"/>
                  </a:cubicBezTo>
                  <a:lnTo>
                    <a:pt x="1364" y="795"/>
                  </a:lnTo>
                  <a:cubicBezTo>
                    <a:pt x="1484" y="1169"/>
                    <a:pt x="1374" y="1250"/>
                    <a:pt x="1257" y="1250"/>
                  </a:cubicBezTo>
                  <a:cubicBezTo>
                    <a:pt x="1214" y="1250"/>
                    <a:pt x="1170" y="1236"/>
                    <a:pt x="1137" y="1226"/>
                  </a:cubicBezTo>
                  <a:cubicBezTo>
                    <a:pt x="1123" y="1223"/>
                    <a:pt x="1113" y="1219"/>
                    <a:pt x="1106" y="1216"/>
                  </a:cubicBezTo>
                  <a:cubicBezTo>
                    <a:pt x="889" y="1684"/>
                    <a:pt x="642" y="1814"/>
                    <a:pt x="435" y="1814"/>
                  </a:cubicBezTo>
                  <a:cubicBezTo>
                    <a:pt x="231" y="1814"/>
                    <a:pt x="67" y="1688"/>
                    <a:pt x="14" y="1644"/>
                  </a:cubicBezTo>
                  <a:lnTo>
                    <a:pt x="0" y="1667"/>
                  </a:lnTo>
                  <a:lnTo>
                    <a:pt x="37" y="2061"/>
                  </a:lnTo>
                  <a:lnTo>
                    <a:pt x="335" y="2286"/>
                  </a:lnTo>
                  <a:lnTo>
                    <a:pt x="753" y="2286"/>
                  </a:lnTo>
                  <a:lnTo>
                    <a:pt x="886" y="2258"/>
                  </a:lnTo>
                  <a:lnTo>
                    <a:pt x="1478" y="1825"/>
                  </a:lnTo>
                  <a:cubicBezTo>
                    <a:pt x="1514" y="1788"/>
                    <a:pt x="1555" y="1751"/>
                    <a:pt x="1598" y="1714"/>
                  </a:cubicBezTo>
                  <a:cubicBezTo>
                    <a:pt x="1655" y="1660"/>
                    <a:pt x="1718" y="1604"/>
                    <a:pt x="1781" y="1547"/>
                  </a:cubicBezTo>
                  <a:cubicBezTo>
                    <a:pt x="1875" y="1460"/>
                    <a:pt x="1976" y="1404"/>
                    <a:pt x="2076" y="1364"/>
                  </a:cubicBezTo>
                  <a:cubicBezTo>
                    <a:pt x="2216" y="1307"/>
                    <a:pt x="2356" y="1290"/>
                    <a:pt x="2473" y="1290"/>
                  </a:cubicBezTo>
                  <a:cubicBezTo>
                    <a:pt x="2644" y="1290"/>
                    <a:pt x="2764" y="1327"/>
                    <a:pt x="2764" y="1327"/>
                  </a:cubicBezTo>
                  <a:lnTo>
                    <a:pt x="2858" y="1123"/>
                  </a:lnTo>
                  <a:lnTo>
                    <a:pt x="2858" y="1123"/>
                  </a:lnTo>
                  <a:cubicBezTo>
                    <a:pt x="2757" y="1176"/>
                    <a:pt x="2677" y="1199"/>
                    <a:pt x="2610" y="1199"/>
                  </a:cubicBezTo>
                  <a:cubicBezTo>
                    <a:pt x="2363" y="1199"/>
                    <a:pt x="2320" y="895"/>
                    <a:pt x="2320" y="895"/>
                  </a:cubicBezTo>
                  <a:lnTo>
                    <a:pt x="2289" y="0"/>
                  </a:lnTo>
                  <a:close/>
                </a:path>
              </a:pathLst>
            </a:custGeom>
            <a:solidFill>
              <a:srgbClr val="AD8ED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Google Shape;1544;p53"/>
            <p:cNvSpPr/>
            <p:nvPr/>
          </p:nvSpPr>
          <p:spPr>
            <a:xfrm>
              <a:off x="1479100" y="3253675"/>
              <a:ext cx="600" cy="325"/>
            </a:xfrm>
            <a:custGeom>
              <a:avLst/>
              <a:gdLst/>
              <a:ahLst/>
              <a:cxnLst/>
              <a:rect l="l" t="t" r="r" b="b"/>
              <a:pathLst>
                <a:path w="24" h="13" extrusionOk="0">
                  <a:moveTo>
                    <a:pt x="3" y="0"/>
                  </a:moveTo>
                  <a:cubicBezTo>
                    <a:pt x="0" y="0"/>
                    <a:pt x="10" y="7"/>
                    <a:pt x="23" y="13"/>
                  </a:cubicBezTo>
                  <a:lnTo>
                    <a:pt x="23" y="10"/>
                  </a:lnTo>
                  <a:cubicBezTo>
                    <a:pt x="10" y="3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AD8ED2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Google Shape;1545;p53"/>
            <p:cNvSpPr/>
            <p:nvPr/>
          </p:nvSpPr>
          <p:spPr>
            <a:xfrm>
              <a:off x="1597025" y="3266200"/>
              <a:ext cx="875" cy="1425"/>
            </a:xfrm>
            <a:custGeom>
              <a:avLst/>
              <a:gdLst/>
              <a:ahLst/>
              <a:cxnLst/>
              <a:rect l="l" t="t" r="r" b="b"/>
              <a:pathLst>
                <a:path w="35" h="57" extrusionOk="0">
                  <a:moveTo>
                    <a:pt x="34" y="0"/>
                  </a:moveTo>
                  <a:lnTo>
                    <a:pt x="1" y="56"/>
                  </a:lnTo>
                  <a:lnTo>
                    <a:pt x="1" y="56"/>
                  </a:lnTo>
                  <a:lnTo>
                    <a:pt x="25" y="4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DACAE1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Google Shape;1546;p53"/>
            <p:cNvSpPr/>
            <p:nvPr/>
          </p:nvSpPr>
          <p:spPr>
            <a:xfrm>
              <a:off x="1577975" y="3245650"/>
              <a:ext cx="25775" cy="33350"/>
            </a:xfrm>
            <a:custGeom>
              <a:avLst/>
              <a:gdLst/>
              <a:ahLst/>
              <a:cxnLst/>
              <a:rect l="l" t="t" r="r" b="b"/>
              <a:pathLst>
                <a:path w="1031" h="1334" extrusionOk="0">
                  <a:moveTo>
                    <a:pt x="1020" y="0"/>
                  </a:moveTo>
                  <a:lnTo>
                    <a:pt x="747" y="889"/>
                  </a:lnTo>
                  <a:lnTo>
                    <a:pt x="747" y="889"/>
                  </a:lnTo>
                  <a:lnTo>
                    <a:pt x="763" y="878"/>
                  </a:lnTo>
                  <a:lnTo>
                    <a:pt x="796" y="822"/>
                  </a:lnTo>
                  <a:lnTo>
                    <a:pt x="1031" y="67"/>
                  </a:lnTo>
                  <a:cubicBezTo>
                    <a:pt x="1027" y="44"/>
                    <a:pt x="1023" y="20"/>
                    <a:pt x="1020" y="0"/>
                  </a:cubicBezTo>
                  <a:close/>
                  <a:moveTo>
                    <a:pt x="342" y="1186"/>
                  </a:moveTo>
                  <a:lnTo>
                    <a:pt x="1" y="1333"/>
                  </a:lnTo>
                  <a:lnTo>
                    <a:pt x="1" y="1333"/>
                  </a:lnTo>
                  <a:lnTo>
                    <a:pt x="249" y="1253"/>
                  </a:lnTo>
                  <a:lnTo>
                    <a:pt x="342" y="1186"/>
                  </a:lnTo>
                  <a:close/>
                </a:path>
              </a:pathLst>
            </a:custGeom>
            <a:solidFill>
              <a:srgbClr val="DACAE1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Google Shape;1547;p53"/>
            <p:cNvSpPr/>
            <p:nvPr/>
          </p:nvSpPr>
          <p:spPr>
            <a:xfrm>
              <a:off x="1547000" y="3230500"/>
              <a:ext cx="56500" cy="50250"/>
            </a:xfrm>
            <a:custGeom>
              <a:avLst/>
              <a:gdLst/>
              <a:ahLst/>
              <a:cxnLst/>
              <a:rect l="l" t="t" r="r" b="b"/>
              <a:pathLst>
                <a:path w="2260" h="2010" extrusionOk="0">
                  <a:moveTo>
                    <a:pt x="398" y="1"/>
                  </a:moveTo>
                  <a:lnTo>
                    <a:pt x="64" y="379"/>
                  </a:lnTo>
                  <a:lnTo>
                    <a:pt x="1" y="1237"/>
                  </a:lnTo>
                  <a:lnTo>
                    <a:pt x="572" y="1468"/>
                  </a:lnTo>
                  <a:lnTo>
                    <a:pt x="1016" y="2010"/>
                  </a:lnTo>
                  <a:lnTo>
                    <a:pt x="1240" y="1939"/>
                  </a:lnTo>
                  <a:lnTo>
                    <a:pt x="1581" y="1792"/>
                  </a:lnTo>
                  <a:lnTo>
                    <a:pt x="1986" y="1495"/>
                  </a:lnTo>
                  <a:lnTo>
                    <a:pt x="2259" y="606"/>
                  </a:lnTo>
                  <a:cubicBezTo>
                    <a:pt x="2202" y="275"/>
                    <a:pt x="2062" y="165"/>
                    <a:pt x="1902" y="165"/>
                  </a:cubicBezTo>
                  <a:cubicBezTo>
                    <a:pt x="1571" y="165"/>
                    <a:pt x="1147" y="619"/>
                    <a:pt x="1147" y="619"/>
                  </a:cubicBezTo>
                  <a:cubicBezTo>
                    <a:pt x="833" y="807"/>
                    <a:pt x="622" y="880"/>
                    <a:pt x="485" y="880"/>
                  </a:cubicBezTo>
                  <a:cubicBezTo>
                    <a:pt x="4" y="880"/>
                    <a:pt x="398" y="8"/>
                    <a:pt x="398" y="1"/>
                  </a:cubicBezTo>
                  <a:close/>
                </a:path>
              </a:pathLst>
            </a:custGeom>
            <a:solidFill>
              <a:srgbClr val="8968C7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Google Shape;1548;p53"/>
            <p:cNvSpPr/>
            <p:nvPr/>
          </p:nvSpPr>
          <p:spPr>
            <a:xfrm>
              <a:off x="1397975" y="3236275"/>
              <a:ext cx="56925" cy="45650"/>
            </a:xfrm>
            <a:custGeom>
              <a:avLst/>
              <a:gdLst/>
              <a:ahLst/>
              <a:cxnLst/>
              <a:rect l="l" t="t" r="r" b="b"/>
              <a:pathLst>
                <a:path w="2277" h="1826" extrusionOk="0">
                  <a:moveTo>
                    <a:pt x="2016" y="1"/>
                  </a:moveTo>
                  <a:lnTo>
                    <a:pt x="2049" y="121"/>
                  </a:lnTo>
                  <a:lnTo>
                    <a:pt x="2062" y="138"/>
                  </a:lnTo>
                  <a:lnTo>
                    <a:pt x="2062" y="138"/>
                  </a:lnTo>
                  <a:lnTo>
                    <a:pt x="2016" y="1"/>
                  </a:lnTo>
                  <a:close/>
                  <a:moveTo>
                    <a:pt x="2133" y="355"/>
                  </a:moveTo>
                  <a:lnTo>
                    <a:pt x="2153" y="479"/>
                  </a:lnTo>
                  <a:lnTo>
                    <a:pt x="2239" y="783"/>
                  </a:lnTo>
                  <a:lnTo>
                    <a:pt x="2273" y="783"/>
                  </a:lnTo>
                  <a:lnTo>
                    <a:pt x="2276" y="776"/>
                  </a:lnTo>
                  <a:lnTo>
                    <a:pt x="2133" y="355"/>
                  </a:lnTo>
                  <a:close/>
                  <a:moveTo>
                    <a:pt x="0" y="789"/>
                  </a:moveTo>
                  <a:lnTo>
                    <a:pt x="34" y="1120"/>
                  </a:lnTo>
                  <a:lnTo>
                    <a:pt x="161" y="1233"/>
                  </a:lnTo>
                  <a:lnTo>
                    <a:pt x="0" y="789"/>
                  </a:lnTo>
                  <a:close/>
                  <a:moveTo>
                    <a:pt x="418" y="1468"/>
                  </a:moveTo>
                  <a:lnTo>
                    <a:pt x="515" y="1558"/>
                  </a:lnTo>
                  <a:lnTo>
                    <a:pt x="745" y="1665"/>
                  </a:lnTo>
                  <a:lnTo>
                    <a:pt x="745" y="1665"/>
                  </a:lnTo>
                  <a:lnTo>
                    <a:pt x="549" y="1538"/>
                  </a:lnTo>
                  <a:lnTo>
                    <a:pt x="418" y="1468"/>
                  </a:lnTo>
                  <a:close/>
                  <a:moveTo>
                    <a:pt x="850" y="1711"/>
                  </a:moveTo>
                  <a:lnTo>
                    <a:pt x="996" y="1779"/>
                  </a:lnTo>
                  <a:lnTo>
                    <a:pt x="1190" y="1825"/>
                  </a:lnTo>
                  <a:lnTo>
                    <a:pt x="850" y="1711"/>
                  </a:lnTo>
                  <a:close/>
                </a:path>
              </a:pathLst>
            </a:custGeom>
            <a:solidFill>
              <a:srgbClr val="DACAE1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Google Shape;1549;p53"/>
            <p:cNvSpPr/>
            <p:nvPr/>
          </p:nvSpPr>
          <p:spPr>
            <a:xfrm>
              <a:off x="1407075" y="3239300"/>
              <a:ext cx="47750" cy="35450"/>
            </a:xfrm>
            <a:custGeom>
              <a:avLst/>
              <a:gdLst/>
              <a:ahLst/>
              <a:cxnLst/>
              <a:rect l="l" t="t" r="r" b="b"/>
              <a:pathLst>
                <a:path w="1910" h="1418" extrusionOk="0">
                  <a:moveTo>
                    <a:pt x="1685" y="0"/>
                  </a:moveTo>
                  <a:lnTo>
                    <a:pt x="1789" y="358"/>
                  </a:lnTo>
                  <a:lnTo>
                    <a:pt x="1789" y="358"/>
                  </a:lnTo>
                  <a:lnTo>
                    <a:pt x="1769" y="234"/>
                  </a:lnTo>
                  <a:lnTo>
                    <a:pt x="1698" y="17"/>
                  </a:lnTo>
                  <a:lnTo>
                    <a:pt x="1685" y="0"/>
                  </a:lnTo>
                  <a:close/>
                  <a:moveTo>
                    <a:pt x="1875" y="662"/>
                  </a:moveTo>
                  <a:lnTo>
                    <a:pt x="1892" y="715"/>
                  </a:lnTo>
                  <a:lnTo>
                    <a:pt x="1909" y="662"/>
                  </a:lnTo>
                  <a:close/>
                  <a:moveTo>
                    <a:pt x="1792" y="999"/>
                  </a:moveTo>
                  <a:lnTo>
                    <a:pt x="1348" y="1157"/>
                  </a:lnTo>
                  <a:lnTo>
                    <a:pt x="1243" y="1263"/>
                  </a:lnTo>
                  <a:lnTo>
                    <a:pt x="1792" y="999"/>
                  </a:lnTo>
                  <a:close/>
                  <a:moveTo>
                    <a:pt x="0" y="1300"/>
                  </a:moveTo>
                  <a:lnTo>
                    <a:pt x="54" y="1347"/>
                  </a:lnTo>
                  <a:lnTo>
                    <a:pt x="185" y="1417"/>
                  </a:lnTo>
                  <a:lnTo>
                    <a:pt x="185" y="1417"/>
                  </a:lnTo>
                  <a:lnTo>
                    <a:pt x="0" y="1300"/>
                  </a:lnTo>
                  <a:close/>
                </a:path>
              </a:pathLst>
            </a:custGeom>
            <a:solidFill>
              <a:srgbClr val="DACAE1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Google Shape;1550;p53"/>
            <p:cNvSpPr/>
            <p:nvPr/>
          </p:nvSpPr>
          <p:spPr>
            <a:xfrm>
              <a:off x="1397300" y="3236275"/>
              <a:ext cx="57100" cy="45650"/>
            </a:xfrm>
            <a:custGeom>
              <a:avLst/>
              <a:gdLst/>
              <a:ahLst/>
              <a:cxnLst/>
              <a:rect l="l" t="t" r="r" b="b"/>
              <a:pathLst>
                <a:path w="2284" h="1826" extrusionOk="0">
                  <a:moveTo>
                    <a:pt x="2043" y="1"/>
                  </a:moveTo>
                  <a:cubicBezTo>
                    <a:pt x="2043" y="1"/>
                    <a:pt x="2103" y="679"/>
                    <a:pt x="1538" y="679"/>
                  </a:cubicBezTo>
                  <a:cubicBezTo>
                    <a:pt x="1458" y="679"/>
                    <a:pt x="1364" y="666"/>
                    <a:pt x="1258" y="636"/>
                  </a:cubicBezTo>
                  <a:cubicBezTo>
                    <a:pt x="1258" y="636"/>
                    <a:pt x="712" y="14"/>
                    <a:pt x="339" y="14"/>
                  </a:cubicBezTo>
                  <a:cubicBezTo>
                    <a:pt x="168" y="14"/>
                    <a:pt x="35" y="141"/>
                    <a:pt x="1" y="512"/>
                  </a:cubicBezTo>
                  <a:lnTo>
                    <a:pt x="27" y="789"/>
                  </a:lnTo>
                  <a:lnTo>
                    <a:pt x="188" y="1233"/>
                  </a:lnTo>
                  <a:lnTo>
                    <a:pt x="391" y="1421"/>
                  </a:lnTo>
                  <a:lnTo>
                    <a:pt x="576" y="1538"/>
                  </a:lnTo>
                  <a:lnTo>
                    <a:pt x="772" y="1665"/>
                  </a:lnTo>
                  <a:lnTo>
                    <a:pt x="877" y="1711"/>
                  </a:lnTo>
                  <a:lnTo>
                    <a:pt x="1217" y="1825"/>
                  </a:lnTo>
                  <a:lnTo>
                    <a:pt x="1628" y="1387"/>
                  </a:lnTo>
                  <a:lnTo>
                    <a:pt x="1634" y="1384"/>
                  </a:lnTo>
                  <a:lnTo>
                    <a:pt x="1739" y="1278"/>
                  </a:lnTo>
                  <a:lnTo>
                    <a:pt x="2183" y="1120"/>
                  </a:lnTo>
                  <a:lnTo>
                    <a:pt x="2283" y="836"/>
                  </a:lnTo>
                  <a:lnTo>
                    <a:pt x="2266" y="783"/>
                  </a:lnTo>
                  <a:lnTo>
                    <a:pt x="2180" y="479"/>
                  </a:lnTo>
                  <a:lnTo>
                    <a:pt x="2076" y="121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rgbClr val="8968C7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Google Shape;1551;p53"/>
            <p:cNvSpPr/>
            <p:nvPr/>
          </p:nvSpPr>
          <p:spPr>
            <a:xfrm>
              <a:off x="1447675" y="3251100"/>
              <a:ext cx="50200" cy="33625"/>
            </a:xfrm>
            <a:custGeom>
              <a:avLst/>
              <a:gdLst/>
              <a:ahLst/>
              <a:cxnLst/>
              <a:rect l="l" t="t" r="r" b="b"/>
              <a:pathLst>
                <a:path w="2008" h="1345" extrusionOk="0">
                  <a:moveTo>
                    <a:pt x="808" y="0"/>
                  </a:moveTo>
                  <a:cubicBezTo>
                    <a:pt x="581" y="0"/>
                    <a:pt x="365" y="77"/>
                    <a:pt x="201" y="284"/>
                  </a:cubicBezTo>
                  <a:cubicBezTo>
                    <a:pt x="24" y="507"/>
                    <a:pt x="0" y="831"/>
                    <a:pt x="165" y="1069"/>
                  </a:cubicBezTo>
                  <a:cubicBezTo>
                    <a:pt x="302" y="1265"/>
                    <a:pt x="492" y="1344"/>
                    <a:pt x="698" y="1344"/>
                  </a:cubicBezTo>
                  <a:cubicBezTo>
                    <a:pt x="1205" y="1344"/>
                    <a:pt x="1813" y="864"/>
                    <a:pt x="1989" y="484"/>
                  </a:cubicBezTo>
                  <a:cubicBezTo>
                    <a:pt x="2008" y="444"/>
                    <a:pt x="1977" y="384"/>
                    <a:pt x="1935" y="384"/>
                  </a:cubicBezTo>
                  <a:cubicBezTo>
                    <a:pt x="1924" y="384"/>
                    <a:pt x="1913" y="388"/>
                    <a:pt x="1902" y="397"/>
                  </a:cubicBezTo>
                  <a:cubicBezTo>
                    <a:pt x="1528" y="685"/>
                    <a:pt x="1287" y="1132"/>
                    <a:pt x="749" y="1138"/>
                  </a:cubicBezTo>
                  <a:cubicBezTo>
                    <a:pt x="747" y="1138"/>
                    <a:pt x="745" y="1138"/>
                    <a:pt x="744" y="1138"/>
                  </a:cubicBezTo>
                  <a:cubicBezTo>
                    <a:pt x="415" y="1138"/>
                    <a:pt x="155" y="869"/>
                    <a:pt x="261" y="534"/>
                  </a:cubicBezTo>
                  <a:cubicBezTo>
                    <a:pt x="361" y="221"/>
                    <a:pt x="676" y="131"/>
                    <a:pt x="972" y="131"/>
                  </a:cubicBezTo>
                  <a:cubicBezTo>
                    <a:pt x="1065" y="131"/>
                    <a:pt x="1155" y="139"/>
                    <a:pt x="1237" y="153"/>
                  </a:cubicBezTo>
                  <a:cubicBezTo>
                    <a:pt x="1239" y="153"/>
                    <a:pt x="1242" y="153"/>
                    <a:pt x="1244" y="153"/>
                  </a:cubicBezTo>
                  <a:cubicBezTo>
                    <a:pt x="1285" y="153"/>
                    <a:pt x="1298" y="98"/>
                    <a:pt x="1257" y="83"/>
                  </a:cubicBezTo>
                  <a:cubicBezTo>
                    <a:pt x="1109" y="33"/>
                    <a:pt x="956" y="0"/>
                    <a:pt x="808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Google Shape;1552;p53"/>
            <p:cNvSpPr/>
            <p:nvPr/>
          </p:nvSpPr>
          <p:spPr>
            <a:xfrm>
              <a:off x="1450450" y="3221250"/>
              <a:ext cx="38000" cy="32900"/>
            </a:xfrm>
            <a:custGeom>
              <a:avLst/>
              <a:gdLst/>
              <a:ahLst/>
              <a:cxnLst/>
              <a:rect l="l" t="t" r="r" b="b"/>
              <a:pathLst>
                <a:path w="1520" h="1316" extrusionOk="0">
                  <a:moveTo>
                    <a:pt x="732" y="1"/>
                  </a:moveTo>
                  <a:cubicBezTo>
                    <a:pt x="659" y="1"/>
                    <a:pt x="586" y="25"/>
                    <a:pt x="515" y="81"/>
                  </a:cubicBezTo>
                  <a:cubicBezTo>
                    <a:pt x="0" y="482"/>
                    <a:pt x="725" y="1109"/>
                    <a:pt x="1059" y="1310"/>
                  </a:cubicBezTo>
                  <a:cubicBezTo>
                    <a:pt x="1065" y="1314"/>
                    <a:pt x="1070" y="1315"/>
                    <a:pt x="1076" y="1315"/>
                  </a:cubicBezTo>
                  <a:cubicBezTo>
                    <a:pt x="1100" y="1315"/>
                    <a:pt x="1121" y="1283"/>
                    <a:pt x="1096" y="1263"/>
                  </a:cubicBezTo>
                  <a:cubicBezTo>
                    <a:pt x="896" y="1093"/>
                    <a:pt x="375" y="602"/>
                    <a:pt x="565" y="308"/>
                  </a:cubicBezTo>
                  <a:cubicBezTo>
                    <a:pt x="617" y="224"/>
                    <a:pt x="677" y="190"/>
                    <a:pt x="740" y="190"/>
                  </a:cubicBezTo>
                  <a:cubicBezTo>
                    <a:pt x="993" y="190"/>
                    <a:pt x="1291" y="755"/>
                    <a:pt x="1350" y="912"/>
                  </a:cubicBezTo>
                  <a:cubicBezTo>
                    <a:pt x="1363" y="951"/>
                    <a:pt x="1395" y="969"/>
                    <a:pt x="1427" y="969"/>
                  </a:cubicBezTo>
                  <a:cubicBezTo>
                    <a:pt x="1474" y="969"/>
                    <a:pt x="1519" y="931"/>
                    <a:pt x="1504" y="869"/>
                  </a:cubicBezTo>
                  <a:cubicBezTo>
                    <a:pt x="1440" y="591"/>
                    <a:pt x="1091" y="1"/>
                    <a:pt x="732" y="1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Google Shape;1553;p53"/>
            <p:cNvSpPr/>
            <p:nvPr/>
          </p:nvSpPr>
          <p:spPr>
            <a:xfrm>
              <a:off x="1477175" y="3202475"/>
              <a:ext cx="39225" cy="48225"/>
            </a:xfrm>
            <a:custGeom>
              <a:avLst/>
              <a:gdLst/>
              <a:ahLst/>
              <a:cxnLst/>
              <a:rect l="l" t="t" r="r" b="b"/>
              <a:pathLst>
                <a:path w="1569" h="1929" extrusionOk="0">
                  <a:moveTo>
                    <a:pt x="794" y="0"/>
                  </a:moveTo>
                  <a:cubicBezTo>
                    <a:pt x="774" y="0"/>
                    <a:pt x="753" y="1"/>
                    <a:pt x="732" y="3"/>
                  </a:cubicBezTo>
                  <a:cubicBezTo>
                    <a:pt x="0" y="70"/>
                    <a:pt x="180" y="1239"/>
                    <a:pt x="388" y="1674"/>
                  </a:cubicBezTo>
                  <a:cubicBezTo>
                    <a:pt x="391" y="1679"/>
                    <a:pt x="396" y="1681"/>
                    <a:pt x="402" y="1681"/>
                  </a:cubicBezTo>
                  <a:cubicBezTo>
                    <a:pt x="413" y="1681"/>
                    <a:pt x="426" y="1671"/>
                    <a:pt x="421" y="1657"/>
                  </a:cubicBezTo>
                  <a:cubicBezTo>
                    <a:pt x="342" y="1372"/>
                    <a:pt x="284" y="157"/>
                    <a:pt x="713" y="157"/>
                  </a:cubicBezTo>
                  <a:cubicBezTo>
                    <a:pt x="788" y="157"/>
                    <a:pt x="878" y="194"/>
                    <a:pt x="986" y="280"/>
                  </a:cubicBezTo>
                  <a:cubicBezTo>
                    <a:pt x="1440" y="648"/>
                    <a:pt x="1166" y="1366"/>
                    <a:pt x="1200" y="1864"/>
                  </a:cubicBezTo>
                  <a:cubicBezTo>
                    <a:pt x="1201" y="1907"/>
                    <a:pt x="1231" y="1929"/>
                    <a:pt x="1263" y="1929"/>
                  </a:cubicBezTo>
                  <a:cubicBezTo>
                    <a:pt x="1290" y="1929"/>
                    <a:pt x="1318" y="1913"/>
                    <a:pt x="1330" y="1881"/>
                  </a:cubicBezTo>
                  <a:cubicBezTo>
                    <a:pt x="1522" y="1425"/>
                    <a:pt x="1569" y="0"/>
                    <a:pt x="794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Google Shape;1554;p53"/>
            <p:cNvSpPr/>
            <p:nvPr/>
          </p:nvSpPr>
          <p:spPr>
            <a:xfrm>
              <a:off x="1508850" y="3234250"/>
              <a:ext cx="20800" cy="23925"/>
            </a:xfrm>
            <a:custGeom>
              <a:avLst/>
              <a:gdLst/>
              <a:ahLst/>
              <a:cxnLst/>
              <a:rect l="l" t="t" r="r" b="b"/>
              <a:pathLst>
                <a:path w="832" h="957" extrusionOk="0">
                  <a:moveTo>
                    <a:pt x="510" y="0"/>
                  </a:moveTo>
                  <a:cubicBezTo>
                    <a:pt x="252" y="0"/>
                    <a:pt x="50" y="375"/>
                    <a:pt x="3" y="586"/>
                  </a:cubicBezTo>
                  <a:cubicBezTo>
                    <a:pt x="1" y="597"/>
                    <a:pt x="8" y="605"/>
                    <a:pt x="16" y="605"/>
                  </a:cubicBezTo>
                  <a:cubicBezTo>
                    <a:pt x="20" y="605"/>
                    <a:pt x="24" y="602"/>
                    <a:pt x="27" y="597"/>
                  </a:cubicBezTo>
                  <a:cubicBezTo>
                    <a:pt x="76" y="493"/>
                    <a:pt x="323" y="146"/>
                    <a:pt x="500" y="146"/>
                  </a:cubicBezTo>
                  <a:cubicBezTo>
                    <a:pt x="550" y="146"/>
                    <a:pt x="595" y="175"/>
                    <a:pt x="628" y="245"/>
                  </a:cubicBezTo>
                  <a:cubicBezTo>
                    <a:pt x="678" y="349"/>
                    <a:pt x="651" y="537"/>
                    <a:pt x="605" y="633"/>
                  </a:cubicBezTo>
                  <a:cubicBezTo>
                    <a:pt x="561" y="723"/>
                    <a:pt x="460" y="740"/>
                    <a:pt x="431" y="837"/>
                  </a:cubicBezTo>
                  <a:cubicBezTo>
                    <a:pt x="420" y="873"/>
                    <a:pt x="437" y="910"/>
                    <a:pt x="468" y="927"/>
                  </a:cubicBezTo>
                  <a:cubicBezTo>
                    <a:pt x="474" y="934"/>
                    <a:pt x="480" y="938"/>
                    <a:pt x="488" y="941"/>
                  </a:cubicBezTo>
                  <a:cubicBezTo>
                    <a:pt x="503" y="952"/>
                    <a:pt x="523" y="957"/>
                    <a:pt x="542" y="957"/>
                  </a:cubicBezTo>
                  <a:cubicBezTo>
                    <a:pt x="563" y="957"/>
                    <a:pt x="584" y="951"/>
                    <a:pt x="601" y="941"/>
                  </a:cubicBezTo>
                  <a:cubicBezTo>
                    <a:pt x="772" y="840"/>
                    <a:pt x="828" y="660"/>
                    <a:pt x="832" y="469"/>
                  </a:cubicBezTo>
                  <a:cubicBezTo>
                    <a:pt x="832" y="322"/>
                    <a:pt x="812" y="139"/>
                    <a:pt x="675" y="51"/>
                  </a:cubicBezTo>
                  <a:cubicBezTo>
                    <a:pt x="618" y="16"/>
                    <a:pt x="563" y="0"/>
                    <a:pt x="510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Google Shape;1555;p53"/>
            <p:cNvSpPr/>
            <p:nvPr/>
          </p:nvSpPr>
          <p:spPr>
            <a:xfrm>
              <a:off x="1406075" y="3263575"/>
              <a:ext cx="105375" cy="219300"/>
            </a:xfrm>
            <a:custGeom>
              <a:avLst/>
              <a:gdLst/>
              <a:ahLst/>
              <a:cxnLst/>
              <a:rect l="l" t="t" r="r" b="b"/>
              <a:pathLst>
                <a:path w="4215" h="8772" extrusionOk="0">
                  <a:moveTo>
                    <a:pt x="1768" y="1"/>
                  </a:moveTo>
                  <a:cubicBezTo>
                    <a:pt x="1767" y="1"/>
                    <a:pt x="1766" y="1"/>
                    <a:pt x="1765" y="1"/>
                  </a:cubicBezTo>
                  <a:cubicBezTo>
                    <a:pt x="793" y="141"/>
                    <a:pt x="435" y="1278"/>
                    <a:pt x="278" y="2103"/>
                  </a:cubicBezTo>
                  <a:cubicBezTo>
                    <a:pt x="48" y="3279"/>
                    <a:pt x="0" y="4559"/>
                    <a:pt x="125" y="5752"/>
                  </a:cubicBezTo>
                  <a:cubicBezTo>
                    <a:pt x="214" y="6624"/>
                    <a:pt x="415" y="7680"/>
                    <a:pt x="1157" y="8248"/>
                  </a:cubicBezTo>
                  <a:cubicBezTo>
                    <a:pt x="1541" y="8542"/>
                    <a:pt x="2053" y="8702"/>
                    <a:pt x="2530" y="8756"/>
                  </a:cubicBezTo>
                  <a:cubicBezTo>
                    <a:pt x="2623" y="8767"/>
                    <a:pt x="2714" y="8771"/>
                    <a:pt x="2805" y="8771"/>
                  </a:cubicBezTo>
                  <a:cubicBezTo>
                    <a:pt x="2982" y="8771"/>
                    <a:pt x="3157" y="8756"/>
                    <a:pt x="3339" y="8749"/>
                  </a:cubicBezTo>
                  <a:cubicBezTo>
                    <a:pt x="3379" y="8748"/>
                    <a:pt x="3418" y="8747"/>
                    <a:pt x="3458" y="8747"/>
                  </a:cubicBezTo>
                  <a:cubicBezTo>
                    <a:pt x="3579" y="8747"/>
                    <a:pt x="3700" y="8753"/>
                    <a:pt x="3821" y="8753"/>
                  </a:cubicBezTo>
                  <a:cubicBezTo>
                    <a:pt x="3927" y="8753"/>
                    <a:pt x="4035" y="8749"/>
                    <a:pt x="4144" y="8733"/>
                  </a:cubicBezTo>
                  <a:cubicBezTo>
                    <a:pt x="4215" y="8719"/>
                    <a:pt x="4194" y="8609"/>
                    <a:pt x="4127" y="8609"/>
                  </a:cubicBezTo>
                  <a:cubicBezTo>
                    <a:pt x="4013" y="8608"/>
                    <a:pt x="3899" y="8608"/>
                    <a:pt x="3784" y="8608"/>
                  </a:cubicBezTo>
                  <a:cubicBezTo>
                    <a:pt x="3691" y="8608"/>
                    <a:pt x="3597" y="8608"/>
                    <a:pt x="3504" y="8608"/>
                  </a:cubicBezTo>
                  <a:cubicBezTo>
                    <a:pt x="3268" y="8608"/>
                    <a:pt x="3032" y="8607"/>
                    <a:pt x="2798" y="8602"/>
                  </a:cubicBezTo>
                  <a:cubicBezTo>
                    <a:pt x="2293" y="8592"/>
                    <a:pt x="1755" y="8452"/>
                    <a:pt x="1331" y="8171"/>
                  </a:cubicBezTo>
                  <a:cubicBezTo>
                    <a:pt x="509" y="7627"/>
                    <a:pt x="325" y="6427"/>
                    <a:pt x="251" y="5528"/>
                  </a:cubicBezTo>
                  <a:cubicBezTo>
                    <a:pt x="168" y="4529"/>
                    <a:pt x="228" y="3483"/>
                    <a:pt x="385" y="2491"/>
                  </a:cubicBezTo>
                  <a:cubicBezTo>
                    <a:pt x="529" y="1572"/>
                    <a:pt x="826" y="446"/>
                    <a:pt x="1778" y="55"/>
                  </a:cubicBezTo>
                  <a:cubicBezTo>
                    <a:pt x="1811" y="42"/>
                    <a:pt x="1799" y="1"/>
                    <a:pt x="1768" y="1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Google Shape;1556;p53"/>
            <p:cNvSpPr/>
            <p:nvPr/>
          </p:nvSpPr>
          <p:spPr>
            <a:xfrm>
              <a:off x="1498300" y="3255350"/>
              <a:ext cx="101775" cy="228550"/>
            </a:xfrm>
            <a:custGeom>
              <a:avLst/>
              <a:gdLst/>
              <a:ahLst/>
              <a:cxnLst/>
              <a:rect l="l" t="t" r="r" b="b"/>
              <a:pathLst>
                <a:path w="4071" h="9142" extrusionOk="0">
                  <a:moveTo>
                    <a:pt x="1108" y="0"/>
                  </a:moveTo>
                  <a:cubicBezTo>
                    <a:pt x="1043" y="0"/>
                    <a:pt x="976" y="3"/>
                    <a:pt x="910" y="9"/>
                  </a:cubicBezTo>
                  <a:cubicBezTo>
                    <a:pt x="890" y="9"/>
                    <a:pt x="890" y="33"/>
                    <a:pt x="910" y="37"/>
                  </a:cubicBezTo>
                  <a:cubicBezTo>
                    <a:pt x="2156" y="140"/>
                    <a:pt x="3098" y="1029"/>
                    <a:pt x="3476" y="2195"/>
                  </a:cubicBezTo>
                  <a:cubicBezTo>
                    <a:pt x="3877" y="3422"/>
                    <a:pt x="3683" y="4731"/>
                    <a:pt x="3469" y="5974"/>
                  </a:cubicBezTo>
                  <a:cubicBezTo>
                    <a:pt x="3379" y="6489"/>
                    <a:pt x="3288" y="7000"/>
                    <a:pt x="3112" y="7495"/>
                  </a:cubicBezTo>
                  <a:cubicBezTo>
                    <a:pt x="2914" y="8036"/>
                    <a:pt x="2457" y="8670"/>
                    <a:pt x="1872" y="8844"/>
                  </a:cubicBezTo>
                  <a:cubicBezTo>
                    <a:pt x="1674" y="8905"/>
                    <a:pt x="1463" y="8920"/>
                    <a:pt x="1248" y="8920"/>
                  </a:cubicBezTo>
                  <a:cubicBezTo>
                    <a:pt x="1030" y="8920"/>
                    <a:pt x="808" y="8904"/>
                    <a:pt x="589" y="8904"/>
                  </a:cubicBezTo>
                  <a:cubicBezTo>
                    <a:pt x="413" y="8904"/>
                    <a:pt x="239" y="8914"/>
                    <a:pt x="71" y="8951"/>
                  </a:cubicBezTo>
                  <a:cubicBezTo>
                    <a:pt x="0" y="8965"/>
                    <a:pt x="0" y="9075"/>
                    <a:pt x="71" y="9088"/>
                  </a:cubicBezTo>
                  <a:cubicBezTo>
                    <a:pt x="263" y="9129"/>
                    <a:pt x="462" y="9141"/>
                    <a:pt x="662" y="9141"/>
                  </a:cubicBezTo>
                  <a:cubicBezTo>
                    <a:pt x="903" y="9141"/>
                    <a:pt x="1145" y="9124"/>
                    <a:pt x="1380" y="9119"/>
                  </a:cubicBezTo>
                  <a:cubicBezTo>
                    <a:pt x="1732" y="9111"/>
                    <a:pt x="1969" y="9095"/>
                    <a:pt x="2279" y="8895"/>
                  </a:cubicBezTo>
                  <a:cubicBezTo>
                    <a:pt x="3365" y="8200"/>
                    <a:pt x="3533" y="6906"/>
                    <a:pt x="3720" y="5730"/>
                  </a:cubicBezTo>
                  <a:cubicBezTo>
                    <a:pt x="3934" y="4414"/>
                    <a:pt x="4070" y="3010"/>
                    <a:pt x="3506" y="1754"/>
                  </a:cubicBezTo>
                  <a:cubicBezTo>
                    <a:pt x="3078" y="803"/>
                    <a:pt x="2181" y="0"/>
                    <a:pt x="1108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Google Shape;1557;p53"/>
            <p:cNvSpPr/>
            <p:nvPr/>
          </p:nvSpPr>
          <p:spPr>
            <a:xfrm>
              <a:off x="1412475" y="3237100"/>
              <a:ext cx="23800" cy="35050"/>
            </a:xfrm>
            <a:custGeom>
              <a:avLst/>
              <a:gdLst/>
              <a:ahLst/>
              <a:cxnLst/>
              <a:rect l="l" t="t" r="r" b="b"/>
              <a:pathLst>
                <a:path w="952" h="1402" extrusionOk="0">
                  <a:moveTo>
                    <a:pt x="80" y="1"/>
                  </a:moveTo>
                  <a:cubicBezTo>
                    <a:pt x="36" y="1"/>
                    <a:pt x="1" y="66"/>
                    <a:pt x="39" y="102"/>
                  </a:cubicBezTo>
                  <a:cubicBezTo>
                    <a:pt x="213" y="278"/>
                    <a:pt x="386" y="459"/>
                    <a:pt x="503" y="679"/>
                  </a:cubicBezTo>
                  <a:cubicBezTo>
                    <a:pt x="560" y="783"/>
                    <a:pt x="637" y="930"/>
                    <a:pt x="630" y="1054"/>
                  </a:cubicBezTo>
                  <a:cubicBezTo>
                    <a:pt x="623" y="1164"/>
                    <a:pt x="580" y="1164"/>
                    <a:pt x="540" y="1241"/>
                  </a:cubicBezTo>
                  <a:cubicBezTo>
                    <a:pt x="520" y="1274"/>
                    <a:pt x="523" y="1314"/>
                    <a:pt x="554" y="1345"/>
                  </a:cubicBezTo>
                  <a:cubicBezTo>
                    <a:pt x="560" y="1351"/>
                    <a:pt x="566" y="1358"/>
                    <a:pt x="574" y="1365"/>
                  </a:cubicBezTo>
                  <a:cubicBezTo>
                    <a:pt x="597" y="1387"/>
                    <a:pt x="632" y="1401"/>
                    <a:pt x="666" y="1401"/>
                  </a:cubicBezTo>
                  <a:cubicBezTo>
                    <a:pt x="687" y="1401"/>
                    <a:pt x="707" y="1396"/>
                    <a:pt x="724" y="1385"/>
                  </a:cubicBezTo>
                  <a:cubicBezTo>
                    <a:pt x="951" y="1228"/>
                    <a:pt x="884" y="930"/>
                    <a:pt x="780" y="713"/>
                  </a:cubicBezTo>
                  <a:cubicBezTo>
                    <a:pt x="640" y="412"/>
                    <a:pt x="366" y="208"/>
                    <a:pt x="109" y="11"/>
                  </a:cubicBezTo>
                  <a:cubicBezTo>
                    <a:pt x="100" y="4"/>
                    <a:pt x="90" y="1"/>
                    <a:pt x="80" y="1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Google Shape;1558;p53"/>
            <p:cNvSpPr/>
            <p:nvPr/>
          </p:nvSpPr>
          <p:spPr>
            <a:xfrm>
              <a:off x="1562375" y="3237100"/>
              <a:ext cx="23725" cy="35050"/>
            </a:xfrm>
            <a:custGeom>
              <a:avLst/>
              <a:gdLst/>
              <a:ahLst/>
              <a:cxnLst/>
              <a:rect l="l" t="t" r="r" b="b"/>
              <a:pathLst>
                <a:path w="949" h="1402" extrusionOk="0">
                  <a:moveTo>
                    <a:pt x="871" y="1"/>
                  </a:moveTo>
                  <a:cubicBezTo>
                    <a:pt x="862" y="1"/>
                    <a:pt x="852" y="4"/>
                    <a:pt x="842" y="11"/>
                  </a:cubicBezTo>
                  <a:cubicBezTo>
                    <a:pt x="585" y="208"/>
                    <a:pt x="308" y="412"/>
                    <a:pt x="168" y="713"/>
                  </a:cubicBezTo>
                  <a:cubicBezTo>
                    <a:pt x="68" y="930"/>
                    <a:pt x="0" y="1228"/>
                    <a:pt x="224" y="1385"/>
                  </a:cubicBezTo>
                  <a:cubicBezTo>
                    <a:pt x="242" y="1396"/>
                    <a:pt x="263" y="1401"/>
                    <a:pt x="284" y="1401"/>
                  </a:cubicBezTo>
                  <a:cubicBezTo>
                    <a:pt x="319" y="1401"/>
                    <a:pt x="355" y="1387"/>
                    <a:pt x="378" y="1365"/>
                  </a:cubicBezTo>
                  <a:cubicBezTo>
                    <a:pt x="384" y="1358"/>
                    <a:pt x="392" y="1351"/>
                    <a:pt x="398" y="1345"/>
                  </a:cubicBezTo>
                  <a:cubicBezTo>
                    <a:pt x="424" y="1314"/>
                    <a:pt x="428" y="1274"/>
                    <a:pt x="412" y="1241"/>
                  </a:cubicBezTo>
                  <a:cubicBezTo>
                    <a:pt x="372" y="1164"/>
                    <a:pt x="324" y="1164"/>
                    <a:pt x="318" y="1054"/>
                  </a:cubicBezTo>
                  <a:cubicBezTo>
                    <a:pt x="311" y="930"/>
                    <a:pt x="392" y="783"/>
                    <a:pt x="445" y="679"/>
                  </a:cubicBezTo>
                  <a:cubicBezTo>
                    <a:pt x="565" y="459"/>
                    <a:pt x="739" y="278"/>
                    <a:pt x="913" y="102"/>
                  </a:cubicBezTo>
                  <a:cubicBezTo>
                    <a:pt x="948" y="66"/>
                    <a:pt x="914" y="1"/>
                    <a:pt x="871" y="1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Google Shape;1559;p53"/>
            <p:cNvSpPr/>
            <p:nvPr/>
          </p:nvSpPr>
          <p:spPr>
            <a:xfrm>
              <a:off x="1435475" y="3368350"/>
              <a:ext cx="15225" cy="15225"/>
            </a:xfrm>
            <a:custGeom>
              <a:avLst/>
              <a:gdLst/>
              <a:ahLst/>
              <a:cxnLst/>
              <a:rect l="l" t="t" r="r" b="b"/>
              <a:pathLst>
                <a:path w="609" h="609" extrusionOk="0">
                  <a:moveTo>
                    <a:pt x="305" y="0"/>
                  </a:moveTo>
                  <a:cubicBezTo>
                    <a:pt x="138" y="0"/>
                    <a:pt x="1" y="137"/>
                    <a:pt x="1" y="305"/>
                  </a:cubicBezTo>
                  <a:cubicBezTo>
                    <a:pt x="1" y="472"/>
                    <a:pt x="138" y="609"/>
                    <a:pt x="305" y="609"/>
                  </a:cubicBezTo>
                  <a:cubicBezTo>
                    <a:pt x="476" y="609"/>
                    <a:pt x="609" y="472"/>
                    <a:pt x="609" y="305"/>
                  </a:cubicBezTo>
                  <a:cubicBezTo>
                    <a:pt x="609" y="137"/>
                    <a:pt x="476" y="0"/>
                    <a:pt x="305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Google Shape;1560;p53"/>
            <p:cNvSpPr/>
            <p:nvPr/>
          </p:nvSpPr>
          <p:spPr>
            <a:xfrm>
              <a:off x="1491125" y="3410775"/>
              <a:ext cx="18825" cy="11225"/>
            </a:xfrm>
            <a:custGeom>
              <a:avLst/>
              <a:gdLst/>
              <a:ahLst/>
              <a:cxnLst/>
              <a:rect l="l" t="t" r="r" b="b"/>
              <a:pathLst>
                <a:path w="753" h="449" extrusionOk="0">
                  <a:moveTo>
                    <a:pt x="71" y="1"/>
                  </a:moveTo>
                  <a:cubicBezTo>
                    <a:pt x="31" y="1"/>
                    <a:pt x="0" y="31"/>
                    <a:pt x="0" y="72"/>
                  </a:cubicBezTo>
                  <a:cubicBezTo>
                    <a:pt x="0" y="278"/>
                    <a:pt x="167" y="448"/>
                    <a:pt x="375" y="448"/>
                  </a:cubicBezTo>
                  <a:cubicBezTo>
                    <a:pt x="582" y="448"/>
                    <a:pt x="752" y="278"/>
                    <a:pt x="752" y="72"/>
                  </a:cubicBezTo>
                  <a:cubicBezTo>
                    <a:pt x="752" y="31"/>
                    <a:pt x="719" y="1"/>
                    <a:pt x="679" y="1"/>
                  </a:cubicBezTo>
                  <a:cubicBezTo>
                    <a:pt x="642" y="1"/>
                    <a:pt x="608" y="31"/>
                    <a:pt x="608" y="72"/>
                  </a:cubicBezTo>
                  <a:cubicBezTo>
                    <a:pt x="608" y="201"/>
                    <a:pt x="505" y="305"/>
                    <a:pt x="375" y="305"/>
                  </a:cubicBezTo>
                  <a:cubicBezTo>
                    <a:pt x="247" y="305"/>
                    <a:pt x="144" y="201"/>
                    <a:pt x="144" y="72"/>
                  </a:cubicBezTo>
                  <a:cubicBezTo>
                    <a:pt x="144" y="31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Google Shape;1561;p53"/>
            <p:cNvSpPr/>
            <p:nvPr/>
          </p:nvSpPr>
          <p:spPr>
            <a:xfrm>
              <a:off x="1544075" y="3368350"/>
              <a:ext cx="15225" cy="15225"/>
            </a:xfrm>
            <a:custGeom>
              <a:avLst/>
              <a:gdLst/>
              <a:ahLst/>
              <a:cxnLst/>
              <a:rect l="l" t="t" r="r" b="b"/>
              <a:pathLst>
                <a:path w="609" h="609" extrusionOk="0">
                  <a:moveTo>
                    <a:pt x="305" y="0"/>
                  </a:moveTo>
                  <a:cubicBezTo>
                    <a:pt x="134" y="0"/>
                    <a:pt x="1" y="137"/>
                    <a:pt x="1" y="305"/>
                  </a:cubicBezTo>
                  <a:cubicBezTo>
                    <a:pt x="1" y="472"/>
                    <a:pt x="134" y="609"/>
                    <a:pt x="305" y="609"/>
                  </a:cubicBezTo>
                  <a:cubicBezTo>
                    <a:pt x="472" y="609"/>
                    <a:pt x="609" y="472"/>
                    <a:pt x="609" y="305"/>
                  </a:cubicBezTo>
                  <a:cubicBezTo>
                    <a:pt x="609" y="137"/>
                    <a:pt x="472" y="0"/>
                    <a:pt x="305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Google Shape;1562;p53"/>
            <p:cNvSpPr/>
            <p:nvPr/>
          </p:nvSpPr>
          <p:spPr>
            <a:xfrm>
              <a:off x="1490950" y="3394175"/>
              <a:ext cx="3850" cy="3775"/>
            </a:xfrm>
            <a:custGeom>
              <a:avLst/>
              <a:gdLst/>
              <a:ahLst/>
              <a:cxnLst/>
              <a:rect l="l" t="t" r="r" b="b"/>
              <a:pathLst>
                <a:path w="154" h="151" extrusionOk="0">
                  <a:moveTo>
                    <a:pt x="78" y="0"/>
                  </a:moveTo>
                  <a:cubicBezTo>
                    <a:pt x="38" y="0"/>
                    <a:pt x="1" y="34"/>
                    <a:pt x="1" y="77"/>
                  </a:cubicBezTo>
                  <a:cubicBezTo>
                    <a:pt x="1" y="117"/>
                    <a:pt x="38" y="150"/>
                    <a:pt x="78" y="150"/>
                  </a:cubicBezTo>
                  <a:cubicBezTo>
                    <a:pt x="121" y="150"/>
                    <a:pt x="154" y="117"/>
                    <a:pt x="154" y="77"/>
                  </a:cubicBezTo>
                  <a:cubicBezTo>
                    <a:pt x="154" y="34"/>
                    <a:pt x="121" y="0"/>
                    <a:pt x="78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Google Shape;1563;p53"/>
            <p:cNvSpPr/>
            <p:nvPr/>
          </p:nvSpPr>
          <p:spPr>
            <a:xfrm>
              <a:off x="1506225" y="3394175"/>
              <a:ext cx="3800" cy="3775"/>
            </a:xfrm>
            <a:custGeom>
              <a:avLst/>
              <a:gdLst/>
              <a:ahLst/>
              <a:cxnLst/>
              <a:rect l="l" t="t" r="r" b="b"/>
              <a:pathLst>
                <a:path w="152" h="151" extrusionOk="0">
                  <a:moveTo>
                    <a:pt x="75" y="0"/>
                  </a:moveTo>
                  <a:cubicBezTo>
                    <a:pt x="35" y="0"/>
                    <a:pt x="1" y="34"/>
                    <a:pt x="1" y="77"/>
                  </a:cubicBezTo>
                  <a:cubicBezTo>
                    <a:pt x="1" y="117"/>
                    <a:pt x="35" y="150"/>
                    <a:pt x="75" y="150"/>
                  </a:cubicBezTo>
                  <a:cubicBezTo>
                    <a:pt x="118" y="150"/>
                    <a:pt x="152" y="117"/>
                    <a:pt x="152" y="77"/>
                  </a:cubicBezTo>
                  <a:cubicBezTo>
                    <a:pt x="152" y="34"/>
                    <a:pt x="118" y="0"/>
                    <a:pt x="75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Google Shape;1564;p53"/>
            <p:cNvSpPr/>
            <p:nvPr/>
          </p:nvSpPr>
          <p:spPr>
            <a:xfrm>
              <a:off x="1391375" y="3210500"/>
              <a:ext cx="70850" cy="71350"/>
            </a:xfrm>
            <a:custGeom>
              <a:avLst/>
              <a:gdLst/>
              <a:ahLst/>
              <a:cxnLst/>
              <a:rect l="l" t="t" r="r" b="b"/>
              <a:pathLst>
                <a:path w="2834" h="2854" extrusionOk="0">
                  <a:moveTo>
                    <a:pt x="802" y="1"/>
                  </a:moveTo>
                  <a:cubicBezTo>
                    <a:pt x="672" y="1"/>
                    <a:pt x="553" y="34"/>
                    <a:pt x="452" y="116"/>
                  </a:cubicBezTo>
                  <a:cubicBezTo>
                    <a:pt x="227" y="296"/>
                    <a:pt x="164" y="661"/>
                    <a:pt x="114" y="921"/>
                  </a:cubicBezTo>
                  <a:cubicBezTo>
                    <a:pt x="51" y="1229"/>
                    <a:pt x="1" y="1563"/>
                    <a:pt x="74" y="1874"/>
                  </a:cubicBezTo>
                  <a:cubicBezTo>
                    <a:pt x="218" y="2458"/>
                    <a:pt x="809" y="2853"/>
                    <a:pt x="1401" y="2853"/>
                  </a:cubicBezTo>
                  <a:cubicBezTo>
                    <a:pt x="1454" y="2853"/>
                    <a:pt x="1461" y="2779"/>
                    <a:pt x="1414" y="2766"/>
                  </a:cubicBezTo>
                  <a:cubicBezTo>
                    <a:pt x="946" y="2629"/>
                    <a:pt x="465" y="2358"/>
                    <a:pt x="355" y="1854"/>
                  </a:cubicBezTo>
                  <a:cubicBezTo>
                    <a:pt x="301" y="1613"/>
                    <a:pt x="315" y="1366"/>
                    <a:pt x="352" y="1122"/>
                  </a:cubicBezTo>
                  <a:cubicBezTo>
                    <a:pt x="385" y="921"/>
                    <a:pt x="428" y="534"/>
                    <a:pt x="576" y="380"/>
                  </a:cubicBezTo>
                  <a:cubicBezTo>
                    <a:pt x="654" y="297"/>
                    <a:pt x="755" y="262"/>
                    <a:pt x="866" y="262"/>
                  </a:cubicBezTo>
                  <a:cubicBezTo>
                    <a:pt x="1250" y="262"/>
                    <a:pt x="1766" y="669"/>
                    <a:pt x="1976" y="871"/>
                  </a:cubicBezTo>
                  <a:cubicBezTo>
                    <a:pt x="2156" y="1041"/>
                    <a:pt x="2256" y="1232"/>
                    <a:pt x="2306" y="1476"/>
                  </a:cubicBezTo>
                  <a:cubicBezTo>
                    <a:pt x="2340" y="1640"/>
                    <a:pt x="2313" y="1817"/>
                    <a:pt x="2380" y="1974"/>
                  </a:cubicBezTo>
                  <a:cubicBezTo>
                    <a:pt x="2391" y="2000"/>
                    <a:pt x="2416" y="2019"/>
                    <a:pt x="2442" y="2019"/>
                  </a:cubicBezTo>
                  <a:cubicBezTo>
                    <a:pt x="2456" y="2019"/>
                    <a:pt x="2470" y="2014"/>
                    <a:pt x="2483" y="2001"/>
                  </a:cubicBezTo>
                  <a:cubicBezTo>
                    <a:pt x="2834" y="1633"/>
                    <a:pt x="2403" y="915"/>
                    <a:pt x="2102" y="654"/>
                  </a:cubicBezTo>
                  <a:cubicBezTo>
                    <a:pt x="1834" y="425"/>
                    <a:pt x="1259" y="1"/>
                    <a:pt x="802" y="1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Google Shape;1565;p53"/>
            <p:cNvSpPr/>
            <p:nvPr/>
          </p:nvSpPr>
          <p:spPr>
            <a:xfrm>
              <a:off x="1536075" y="3210500"/>
              <a:ext cx="71275" cy="71350"/>
            </a:xfrm>
            <a:custGeom>
              <a:avLst/>
              <a:gdLst/>
              <a:ahLst/>
              <a:cxnLst/>
              <a:rect l="l" t="t" r="r" b="b"/>
              <a:pathLst>
                <a:path w="2851" h="2854" extrusionOk="0">
                  <a:moveTo>
                    <a:pt x="2056" y="1"/>
                  </a:moveTo>
                  <a:cubicBezTo>
                    <a:pt x="1614" y="1"/>
                    <a:pt x="1066" y="397"/>
                    <a:pt x="802" y="614"/>
                  </a:cubicBezTo>
                  <a:cubicBezTo>
                    <a:pt x="484" y="875"/>
                    <a:pt x="0" y="1610"/>
                    <a:pt x="371" y="2001"/>
                  </a:cubicBezTo>
                  <a:cubicBezTo>
                    <a:pt x="384" y="2014"/>
                    <a:pt x="399" y="2019"/>
                    <a:pt x="413" y="2019"/>
                  </a:cubicBezTo>
                  <a:cubicBezTo>
                    <a:pt x="441" y="2019"/>
                    <a:pt x="467" y="2000"/>
                    <a:pt x="478" y="1974"/>
                  </a:cubicBezTo>
                  <a:cubicBezTo>
                    <a:pt x="541" y="1817"/>
                    <a:pt x="514" y="1640"/>
                    <a:pt x="548" y="1476"/>
                  </a:cubicBezTo>
                  <a:cubicBezTo>
                    <a:pt x="594" y="1256"/>
                    <a:pt x="679" y="1078"/>
                    <a:pt x="835" y="915"/>
                  </a:cubicBezTo>
                  <a:cubicBezTo>
                    <a:pt x="1039" y="703"/>
                    <a:pt x="1588" y="263"/>
                    <a:pt x="1989" y="263"/>
                  </a:cubicBezTo>
                  <a:cubicBezTo>
                    <a:pt x="2101" y="263"/>
                    <a:pt x="2201" y="297"/>
                    <a:pt x="2278" y="380"/>
                  </a:cubicBezTo>
                  <a:cubicBezTo>
                    <a:pt x="2546" y="665"/>
                    <a:pt x="2576" y="1446"/>
                    <a:pt x="2513" y="1800"/>
                  </a:cubicBezTo>
                  <a:cubicBezTo>
                    <a:pt x="2412" y="2335"/>
                    <a:pt x="1934" y="2619"/>
                    <a:pt x="1440" y="2766"/>
                  </a:cubicBezTo>
                  <a:cubicBezTo>
                    <a:pt x="1393" y="2779"/>
                    <a:pt x="1403" y="2853"/>
                    <a:pt x="1453" y="2853"/>
                  </a:cubicBezTo>
                  <a:cubicBezTo>
                    <a:pt x="2022" y="2853"/>
                    <a:pt x="2603" y="2482"/>
                    <a:pt x="2764" y="1928"/>
                  </a:cubicBezTo>
                  <a:cubicBezTo>
                    <a:pt x="2850" y="1620"/>
                    <a:pt x="2813" y="1292"/>
                    <a:pt x="2753" y="985"/>
                  </a:cubicBezTo>
                  <a:cubicBezTo>
                    <a:pt x="2703" y="708"/>
                    <a:pt x="2643" y="310"/>
                    <a:pt x="2406" y="116"/>
                  </a:cubicBezTo>
                  <a:cubicBezTo>
                    <a:pt x="2305" y="35"/>
                    <a:pt x="2185" y="1"/>
                    <a:pt x="2056" y="1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Google Shape;1566;p53"/>
            <p:cNvSpPr/>
            <p:nvPr/>
          </p:nvSpPr>
          <p:spPr>
            <a:xfrm>
              <a:off x="1515600" y="3437650"/>
              <a:ext cx="51000" cy="34950"/>
            </a:xfrm>
            <a:custGeom>
              <a:avLst/>
              <a:gdLst/>
              <a:ahLst/>
              <a:cxnLst/>
              <a:rect l="l" t="t" r="r" b="b"/>
              <a:pathLst>
                <a:path w="2040" h="1398" extrusionOk="0">
                  <a:moveTo>
                    <a:pt x="1988" y="0"/>
                  </a:moveTo>
                  <a:cubicBezTo>
                    <a:pt x="1975" y="0"/>
                    <a:pt x="1963" y="6"/>
                    <a:pt x="1955" y="19"/>
                  </a:cubicBezTo>
                  <a:cubicBezTo>
                    <a:pt x="1765" y="393"/>
                    <a:pt x="1624" y="754"/>
                    <a:pt x="1263" y="1005"/>
                  </a:cubicBezTo>
                  <a:cubicBezTo>
                    <a:pt x="908" y="1254"/>
                    <a:pt x="465" y="1355"/>
                    <a:pt x="37" y="1355"/>
                  </a:cubicBezTo>
                  <a:cubicBezTo>
                    <a:pt x="31" y="1355"/>
                    <a:pt x="24" y="1355"/>
                    <a:pt x="17" y="1355"/>
                  </a:cubicBezTo>
                  <a:cubicBezTo>
                    <a:pt x="0" y="1355"/>
                    <a:pt x="0" y="1382"/>
                    <a:pt x="17" y="1382"/>
                  </a:cubicBezTo>
                  <a:cubicBezTo>
                    <a:pt x="103" y="1393"/>
                    <a:pt x="186" y="1398"/>
                    <a:pt x="268" y="1398"/>
                  </a:cubicBezTo>
                  <a:cubicBezTo>
                    <a:pt x="1108" y="1398"/>
                    <a:pt x="1749" y="865"/>
                    <a:pt x="2028" y="52"/>
                  </a:cubicBezTo>
                  <a:cubicBezTo>
                    <a:pt x="2040" y="23"/>
                    <a:pt x="2014" y="0"/>
                    <a:pt x="1988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Google Shape;1567;p53"/>
            <p:cNvSpPr/>
            <p:nvPr/>
          </p:nvSpPr>
          <p:spPr>
            <a:xfrm>
              <a:off x="1511000" y="3470125"/>
              <a:ext cx="2275" cy="2225"/>
            </a:xfrm>
            <a:custGeom>
              <a:avLst/>
              <a:gdLst/>
              <a:ahLst/>
              <a:cxnLst/>
              <a:rect l="l" t="t" r="r" b="b"/>
              <a:pathLst>
                <a:path w="91" h="89" extrusionOk="0">
                  <a:moveTo>
                    <a:pt x="42" y="1"/>
                  </a:moveTo>
                  <a:cubicBezTo>
                    <a:pt x="35" y="1"/>
                    <a:pt x="27" y="3"/>
                    <a:pt x="21" y="6"/>
                  </a:cubicBezTo>
                  <a:cubicBezTo>
                    <a:pt x="10" y="13"/>
                    <a:pt x="1" y="26"/>
                    <a:pt x="1" y="39"/>
                  </a:cubicBezTo>
                  <a:cubicBezTo>
                    <a:pt x="4" y="46"/>
                    <a:pt x="4" y="56"/>
                    <a:pt x="4" y="63"/>
                  </a:cubicBezTo>
                  <a:cubicBezTo>
                    <a:pt x="4" y="73"/>
                    <a:pt x="7" y="79"/>
                    <a:pt x="18" y="86"/>
                  </a:cubicBezTo>
                  <a:cubicBezTo>
                    <a:pt x="22" y="88"/>
                    <a:pt x="27" y="89"/>
                    <a:pt x="32" y="89"/>
                  </a:cubicBezTo>
                  <a:cubicBezTo>
                    <a:pt x="37" y="89"/>
                    <a:pt x="41" y="88"/>
                    <a:pt x="44" y="86"/>
                  </a:cubicBezTo>
                  <a:cubicBezTo>
                    <a:pt x="50" y="83"/>
                    <a:pt x="58" y="79"/>
                    <a:pt x="64" y="76"/>
                  </a:cubicBezTo>
                  <a:cubicBezTo>
                    <a:pt x="87" y="59"/>
                    <a:pt x="91" y="19"/>
                    <a:pt x="64" y="6"/>
                  </a:cubicBezTo>
                  <a:cubicBezTo>
                    <a:pt x="57" y="3"/>
                    <a:pt x="50" y="1"/>
                    <a:pt x="42" y="1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Google Shape;1568;p53"/>
            <p:cNvSpPr/>
            <p:nvPr/>
          </p:nvSpPr>
          <p:spPr>
            <a:xfrm>
              <a:off x="1506000" y="3472100"/>
              <a:ext cx="350" cy="275"/>
            </a:xfrm>
            <a:custGeom>
              <a:avLst/>
              <a:gdLst/>
              <a:ahLst/>
              <a:cxnLst/>
              <a:rect l="l" t="t" r="r" b="b"/>
              <a:pathLst>
                <a:path w="14" h="11" extrusionOk="0">
                  <a:moveTo>
                    <a:pt x="7" y="0"/>
                  </a:moveTo>
                  <a:cubicBezTo>
                    <a:pt x="0" y="0"/>
                    <a:pt x="0" y="11"/>
                    <a:pt x="7" y="11"/>
                  </a:cubicBezTo>
                  <a:cubicBezTo>
                    <a:pt x="13" y="11"/>
                    <a:pt x="13" y="0"/>
                    <a:pt x="7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Google Shape;1569;p53"/>
            <p:cNvSpPr/>
            <p:nvPr/>
          </p:nvSpPr>
          <p:spPr>
            <a:xfrm>
              <a:off x="1453450" y="3479775"/>
              <a:ext cx="99175" cy="88400"/>
            </a:xfrm>
            <a:custGeom>
              <a:avLst/>
              <a:gdLst/>
              <a:ahLst/>
              <a:cxnLst/>
              <a:rect l="l" t="t" r="r" b="b"/>
              <a:pathLst>
                <a:path w="3967" h="3536" extrusionOk="0">
                  <a:moveTo>
                    <a:pt x="3145" y="0"/>
                  </a:moveTo>
                  <a:cubicBezTo>
                    <a:pt x="3063" y="0"/>
                    <a:pt x="2982" y="93"/>
                    <a:pt x="3034" y="178"/>
                  </a:cubicBezTo>
                  <a:cubicBezTo>
                    <a:pt x="3425" y="796"/>
                    <a:pt x="3592" y="1445"/>
                    <a:pt x="3609" y="2173"/>
                  </a:cubicBezTo>
                  <a:cubicBezTo>
                    <a:pt x="3623" y="2705"/>
                    <a:pt x="3475" y="3102"/>
                    <a:pt x="2931" y="3262"/>
                  </a:cubicBezTo>
                  <a:cubicBezTo>
                    <a:pt x="2717" y="3326"/>
                    <a:pt x="2488" y="3344"/>
                    <a:pt x="2259" y="3344"/>
                  </a:cubicBezTo>
                  <a:cubicBezTo>
                    <a:pt x="2116" y="3344"/>
                    <a:pt x="1972" y="3337"/>
                    <a:pt x="1834" y="3329"/>
                  </a:cubicBezTo>
                  <a:cubicBezTo>
                    <a:pt x="1450" y="3309"/>
                    <a:pt x="1020" y="3282"/>
                    <a:pt x="672" y="3098"/>
                  </a:cubicBezTo>
                  <a:cubicBezTo>
                    <a:pt x="230" y="2865"/>
                    <a:pt x="150" y="2480"/>
                    <a:pt x="194" y="2019"/>
                  </a:cubicBezTo>
                  <a:cubicBezTo>
                    <a:pt x="258" y="1308"/>
                    <a:pt x="438" y="626"/>
                    <a:pt x="916" y="78"/>
                  </a:cubicBezTo>
                  <a:cubicBezTo>
                    <a:pt x="939" y="52"/>
                    <a:pt x="918" y="22"/>
                    <a:pt x="892" y="22"/>
                  </a:cubicBezTo>
                  <a:cubicBezTo>
                    <a:pt x="885" y="22"/>
                    <a:pt x="876" y="25"/>
                    <a:pt x="869" y="31"/>
                  </a:cubicBezTo>
                  <a:cubicBezTo>
                    <a:pt x="227" y="549"/>
                    <a:pt x="0" y="1551"/>
                    <a:pt x="24" y="2347"/>
                  </a:cubicBezTo>
                  <a:cubicBezTo>
                    <a:pt x="50" y="3255"/>
                    <a:pt x="1036" y="3446"/>
                    <a:pt x="1768" y="3513"/>
                  </a:cubicBezTo>
                  <a:cubicBezTo>
                    <a:pt x="1920" y="3526"/>
                    <a:pt x="2085" y="3536"/>
                    <a:pt x="2255" y="3536"/>
                  </a:cubicBezTo>
                  <a:cubicBezTo>
                    <a:pt x="2944" y="3536"/>
                    <a:pt x="3692" y="3372"/>
                    <a:pt x="3826" y="2594"/>
                  </a:cubicBezTo>
                  <a:cubicBezTo>
                    <a:pt x="3967" y="1765"/>
                    <a:pt x="3806" y="672"/>
                    <a:pt x="3222" y="34"/>
                  </a:cubicBezTo>
                  <a:cubicBezTo>
                    <a:pt x="3199" y="10"/>
                    <a:pt x="3172" y="0"/>
                    <a:pt x="3145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Google Shape;1570;p53"/>
            <p:cNvSpPr/>
            <p:nvPr/>
          </p:nvSpPr>
          <p:spPr>
            <a:xfrm>
              <a:off x="1539175" y="3433175"/>
              <a:ext cx="73175" cy="61700"/>
            </a:xfrm>
            <a:custGeom>
              <a:avLst/>
              <a:gdLst/>
              <a:ahLst/>
              <a:cxnLst/>
              <a:rect l="l" t="t" r="r" b="b"/>
              <a:pathLst>
                <a:path w="2927" h="2468" extrusionOk="0">
                  <a:moveTo>
                    <a:pt x="2482" y="0"/>
                  </a:moveTo>
                  <a:cubicBezTo>
                    <a:pt x="2447" y="0"/>
                    <a:pt x="2424" y="45"/>
                    <a:pt x="2449" y="78"/>
                  </a:cubicBezTo>
                  <a:cubicBezTo>
                    <a:pt x="2927" y="679"/>
                    <a:pt x="2472" y="1601"/>
                    <a:pt x="1914" y="1965"/>
                  </a:cubicBezTo>
                  <a:cubicBezTo>
                    <a:pt x="1646" y="2140"/>
                    <a:pt x="1257" y="2276"/>
                    <a:pt x="890" y="2276"/>
                  </a:cubicBezTo>
                  <a:cubicBezTo>
                    <a:pt x="576" y="2276"/>
                    <a:pt x="279" y="2177"/>
                    <a:pt x="86" y="1918"/>
                  </a:cubicBezTo>
                  <a:cubicBezTo>
                    <a:pt x="77" y="1905"/>
                    <a:pt x="64" y="1899"/>
                    <a:pt x="52" y="1899"/>
                  </a:cubicBezTo>
                  <a:cubicBezTo>
                    <a:pt x="25" y="1899"/>
                    <a:pt x="0" y="1926"/>
                    <a:pt x="16" y="1958"/>
                  </a:cubicBezTo>
                  <a:cubicBezTo>
                    <a:pt x="200" y="2327"/>
                    <a:pt x="556" y="2468"/>
                    <a:pt x="940" y="2468"/>
                  </a:cubicBezTo>
                  <a:cubicBezTo>
                    <a:pt x="1366" y="2468"/>
                    <a:pt x="1826" y="2294"/>
                    <a:pt x="2122" y="2066"/>
                  </a:cubicBezTo>
                  <a:cubicBezTo>
                    <a:pt x="2452" y="1805"/>
                    <a:pt x="2716" y="1424"/>
                    <a:pt x="2780" y="1000"/>
                  </a:cubicBezTo>
                  <a:cubicBezTo>
                    <a:pt x="2830" y="672"/>
                    <a:pt x="2823" y="194"/>
                    <a:pt x="2506" y="7"/>
                  </a:cubicBezTo>
                  <a:cubicBezTo>
                    <a:pt x="2497" y="2"/>
                    <a:pt x="2489" y="0"/>
                    <a:pt x="2482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Google Shape;1571;p53"/>
            <p:cNvSpPr/>
            <p:nvPr/>
          </p:nvSpPr>
          <p:spPr>
            <a:xfrm>
              <a:off x="1538075" y="3427125"/>
              <a:ext cx="96075" cy="84450"/>
            </a:xfrm>
            <a:custGeom>
              <a:avLst/>
              <a:gdLst/>
              <a:ahLst/>
              <a:cxnLst/>
              <a:rect l="l" t="t" r="r" b="b"/>
              <a:pathLst>
                <a:path w="3843" h="3378" extrusionOk="0">
                  <a:moveTo>
                    <a:pt x="3308" y="0"/>
                  </a:moveTo>
                  <a:cubicBezTo>
                    <a:pt x="3275" y="0"/>
                    <a:pt x="3242" y="30"/>
                    <a:pt x="3251" y="72"/>
                  </a:cubicBezTo>
                  <a:cubicBezTo>
                    <a:pt x="3445" y="937"/>
                    <a:pt x="3629" y="1863"/>
                    <a:pt x="2934" y="2575"/>
                  </a:cubicBezTo>
                  <a:cubicBezTo>
                    <a:pt x="2516" y="3003"/>
                    <a:pt x="1967" y="3221"/>
                    <a:pt x="1417" y="3221"/>
                  </a:cubicBezTo>
                  <a:cubicBezTo>
                    <a:pt x="929" y="3221"/>
                    <a:pt x="441" y="3049"/>
                    <a:pt x="47" y="2698"/>
                  </a:cubicBezTo>
                  <a:cubicBezTo>
                    <a:pt x="41" y="2694"/>
                    <a:pt x="36" y="2692"/>
                    <a:pt x="31" y="2692"/>
                  </a:cubicBezTo>
                  <a:cubicBezTo>
                    <a:pt x="14" y="2692"/>
                    <a:pt x="1" y="2713"/>
                    <a:pt x="13" y="2729"/>
                  </a:cubicBezTo>
                  <a:cubicBezTo>
                    <a:pt x="407" y="3174"/>
                    <a:pt x="919" y="3378"/>
                    <a:pt x="1441" y="3378"/>
                  </a:cubicBezTo>
                  <a:cubicBezTo>
                    <a:pt x="1968" y="3378"/>
                    <a:pt x="2504" y="3170"/>
                    <a:pt x="2937" y="2792"/>
                  </a:cubicBezTo>
                  <a:cubicBezTo>
                    <a:pt x="3662" y="2160"/>
                    <a:pt x="3842" y="851"/>
                    <a:pt x="3355" y="29"/>
                  </a:cubicBezTo>
                  <a:cubicBezTo>
                    <a:pt x="3343" y="9"/>
                    <a:pt x="3325" y="0"/>
                    <a:pt x="3308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Google Shape;1572;p53"/>
            <p:cNvSpPr/>
            <p:nvPr/>
          </p:nvSpPr>
          <p:spPr>
            <a:xfrm>
              <a:off x="1610325" y="3409200"/>
              <a:ext cx="11525" cy="21800"/>
            </a:xfrm>
            <a:custGeom>
              <a:avLst/>
              <a:gdLst/>
              <a:ahLst/>
              <a:cxnLst/>
              <a:rect l="l" t="t" r="r" b="b"/>
              <a:pathLst>
                <a:path w="461" h="872" extrusionOk="0">
                  <a:moveTo>
                    <a:pt x="168" y="1"/>
                  </a:moveTo>
                  <a:cubicBezTo>
                    <a:pt x="1" y="1"/>
                    <a:pt x="53" y="447"/>
                    <a:pt x="90" y="535"/>
                  </a:cubicBezTo>
                  <a:cubicBezTo>
                    <a:pt x="94" y="544"/>
                    <a:pt x="101" y="548"/>
                    <a:pt x="109" y="548"/>
                  </a:cubicBezTo>
                  <a:cubicBezTo>
                    <a:pt x="123" y="548"/>
                    <a:pt x="138" y="537"/>
                    <a:pt x="138" y="522"/>
                  </a:cubicBezTo>
                  <a:cubicBezTo>
                    <a:pt x="141" y="435"/>
                    <a:pt x="124" y="351"/>
                    <a:pt x="134" y="261"/>
                  </a:cubicBezTo>
                  <a:cubicBezTo>
                    <a:pt x="143" y="194"/>
                    <a:pt x="157" y="168"/>
                    <a:pt x="172" y="168"/>
                  </a:cubicBezTo>
                  <a:cubicBezTo>
                    <a:pt x="200" y="168"/>
                    <a:pt x="232" y="261"/>
                    <a:pt x="247" y="325"/>
                  </a:cubicBezTo>
                  <a:cubicBezTo>
                    <a:pt x="295" y="508"/>
                    <a:pt x="338" y="679"/>
                    <a:pt x="408" y="852"/>
                  </a:cubicBezTo>
                  <a:cubicBezTo>
                    <a:pt x="413" y="865"/>
                    <a:pt x="425" y="872"/>
                    <a:pt x="436" y="872"/>
                  </a:cubicBezTo>
                  <a:cubicBezTo>
                    <a:pt x="449" y="872"/>
                    <a:pt x="460" y="864"/>
                    <a:pt x="458" y="846"/>
                  </a:cubicBezTo>
                  <a:cubicBezTo>
                    <a:pt x="445" y="662"/>
                    <a:pt x="418" y="499"/>
                    <a:pt x="371" y="318"/>
                  </a:cubicBezTo>
                  <a:cubicBezTo>
                    <a:pt x="348" y="224"/>
                    <a:pt x="315" y="44"/>
                    <a:pt x="204" y="7"/>
                  </a:cubicBezTo>
                  <a:cubicBezTo>
                    <a:pt x="191" y="3"/>
                    <a:pt x="179" y="1"/>
                    <a:pt x="168" y="1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Google Shape;1573;p53"/>
            <p:cNvSpPr/>
            <p:nvPr/>
          </p:nvSpPr>
          <p:spPr>
            <a:xfrm>
              <a:off x="1605475" y="3408575"/>
              <a:ext cx="7625" cy="15775"/>
            </a:xfrm>
            <a:custGeom>
              <a:avLst/>
              <a:gdLst/>
              <a:ahLst/>
              <a:cxnLst/>
              <a:rect l="l" t="t" r="r" b="b"/>
              <a:pathLst>
                <a:path w="305" h="631" extrusionOk="0">
                  <a:moveTo>
                    <a:pt x="145" y="0"/>
                  </a:moveTo>
                  <a:cubicBezTo>
                    <a:pt x="118" y="0"/>
                    <a:pt x="91" y="10"/>
                    <a:pt x="68" y="32"/>
                  </a:cubicBezTo>
                  <a:cubicBezTo>
                    <a:pt x="8" y="89"/>
                    <a:pt x="8" y="189"/>
                    <a:pt x="8" y="266"/>
                  </a:cubicBezTo>
                  <a:cubicBezTo>
                    <a:pt x="4" y="370"/>
                    <a:pt x="0" y="524"/>
                    <a:pt x="64" y="610"/>
                  </a:cubicBezTo>
                  <a:cubicBezTo>
                    <a:pt x="74" y="624"/>
                    <a:pt x="87" y="631"/>
                    <a:pt x="99" y="631"/>
                  </a:cubicBezTo>
                  <a:cubicBezTo>
                    <a:pt x="119" y="631"/>
                    <a:pt x="137" y="615"/>
                    <a:pt x="141" y="590"/>
                  </a:cubicBezTo>
                  <a:cubicBezTo>
                    <a:pt x="154" y="480"/>
                    <a:pt x="108" y="360"/>
                    <a:pt x="108" y="246"/>
                  </a:cubicBezTo>
                  <a:cubicBezTo>
                    <a:pt x="108" y="223"/>
                    <a:pt x="97" y="119"/>
                    <a:pt x="117" y="103"/>
                  </a:cubicBezTo>
                  <a:cubicBezTo>
                    <a:pt x="158" y="109"/>
                    <a:pt x="201" y="115"/>
                    <a:pt x="241" y="123"/>
                  </a:cubicBezTo>
                  <a:cubicBezTo>
                    <a:pt x="255" y="149"/>
                    <a:pt x="264" y="172"/>
                    <a:pt x="271" y="200"/>
                  </a:cubicBezTo>
                  <a:cubicBezTo>
                    <a:pt x="278" y="226"/>
                    <a:pt x="284" y="253"/>
                    <a:pt x="295" y="280"/>
                  </a:cubicBezTo>
                  <a:cubicBezTo>
                    <a:pt x="296" y="281"/>
                    <a:pt x="299" y="282"/>
                    <a:pt x="301" y="282"/>
                  </a:cubicBezTo>
                  <a:cubicBezTo>
                    <a:pt x="303" y="282"/>
                    <a:pt x="304" y="281"/>
                    <a:pt x="304" y="280"/>
                  </a:cubicBezTo>
                  <a:cubicBezTo>
                    <a:pt x="288" y="192"/>
                    <a:pt x="298" y="86"/>
                    <a:pt x="224" y="29"/>
                  </a:cubicBezTo>
                  <a:cubicBezTo>
                    <a:pt x="199" y="10"/>
                    <a:pt x="172" y="0"/>
                    <a:pt x="145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Google Shape;1574;p53"/>
            <p:cNvSpPr/>
            <p:nvPr/>
          </p:nvSpPr>
          <p:spPr>
            <a:xfrm>
              <a:off x="1597300" y="3410100"/>
              <a:ext cx="9625" cy="18200"/>
            </a:xfrm>
            <a:custGeom>
              <a:avLst/>
              <a:gdLst/>
              <a:ahLst/>
              <a:cxnLst/>
              <a:rect l="l" t="t" r="r" b="b"/>
              <a:pathLst>
                <a:path w="385" h="728" extrusionOk="0">
                  <a:moveTo>
                    <a:pt x="184" y="0"/>
                  </a:moveTo>
                  <a:cubicBezTo>
                    <a:pt x="151" y="0"/>
                    <a:pt x="119" y="10"/>
                    <a:pt x="90" y="31"/>
                  </a:cubicBezTo>
                  <a:cubicBezTo>
                    <a:pt x="7" y="91"/>
                    <a:pt x="0" y="195"/>
                    <a:pt x="10" y="289"/>
                  </a:cubicBezTo>
                  <a:cubicBezTo>
                    <a:pt x="23" y="422"/>
                    <a:pt x="37" y="592"/>
                    <a:pt x="114" y="706"/>
                  </a:cubicBezTo>
                  <a:cubicBezTo>
                    <a:pt x="123" y="721"/>
                    <a:pt x="137" y="728"/>
                    <a:pt x="152" y="728"/>
                  </a:cubicBezTo>
                  <a:cubicBezTo>
                    <a:pt x="174" y="728"/>
                    <a:pt x="196" y="711"/>
                    <a:pt x="197" y="683"/>
                  </a:cubicBezTo>
                  <a:cubicBezTo>
                    <a:pt x="197" y="569"/>
                    <a:pt x="147" y="455"/>
                    <a:pt x="127" y="342"/>
                  </a:cubicBezTo>
                  <a:cubicBezTo>
                    <a:pt x="117" y="305"/>
                    <a:pt x="114" y="269"/>
                    <a:pt x="110" y="235"/>
                  </a:cubicBezTo>
                  <a:cubicBezTo>
                    <a:pt x="102" y="167"/>
                    <a:pt x="143" y="133"/>
                    <a:pt x="234" y="133"/>
                  </a:cubicBezTo>
                  <a:cubicBezTo>
                    <a:pt x="245" y="133"/>
                    <a:pt x="258" y="134"/>
                    <a:pt x="270" y="135"/>
                  </a:cubicBezTo>
                  <a:cubicBezTo>
                    <a:pt x="324" y="171"/>
                    <a:pt x="335" y="279"/>
                    <a:pt x="341" y="335"/>
                  </a:cubicBezTo>
                  <a:cubicBezTo>
                    <a:pt x="342" y="346"/>
                    <a:pt x="350" y="350"/>
                    <a:pt x="358" y="350"/>
                  </a:cubicBezTo>
                  <a:cubicBezTo>
                    <a:pt x="367" y="350"/>
                    <a:pt x="378" y="343"/>
                    <a:pt x="378" y="332"/>
                  </a:cubicBezTo>
                  <a:cubicBezTo>
                    <a:pt x="384" y="235"/>
                    <a:pt x="384" y="122"/>
                    <a:pt x="307" y="51"/>
                  </a:cubicBezTo>
                  <a:cubicBezTo>
                    <a:pt x="273" y="18"/>
                    <a:pt x="228" y="0"/>
                    <a:pt x="184" y="0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Google Shape;1575;p53"/>
            <p:cNvSpPr/>
            <p:nvPr/>
          </p:nvSpPr>
          <p:spPr>
            <a:xfrm>
              <a:off x="1590950" y="3424300"/>
              <a:ext cx="12925" cy="12675"/>
            </a:xfrm>
            <a:custGeom>
              <a:avLst/>
              <a:gdLst/>
              <a:ahLst/>
              <a:cxnLst/>
              <a:rect l="l" t="t" r="r" b="b"/>
              <a:pathLst>
                <a:path w="517" h="507" extrusionOk="0">
                  <a:moveTo>
                    <a:pt x="202" y="1"/>
                  </a:moveTo>
                  <a:cubicBezTo>
                    <a:pt x="135" y="1"/>
                    <a:pt x="65" y="28"/>
                    <a:pt x="37" y="95"/>
                  </a:cubicBezTo>
                  <a:cubicBezTo>
                    <a:pt x="0" y="182"/>
                    <a:pt x="67" y="265"/>
                    <a:pt x="140" y="308"/>
                  </a:cubicBezTo>
                  <a:cubicBezTo>
                    <a:pt x="191" y="336"/>
                    <a:pt x="248" y="352"/>
                    <a:pt x="294" y="385"/>
                  </a:cubicBezTo>
                  <a:cubicBezTo>
                    <a:pt x="344" y="419"/>
                    <a:pt x="375" y="473"/>
                    <a:pt x="428" y="499"/>
                  </a:cubicBezTo>
                  <a:cubicBezTo>
                    <a:pt x="437" y="504"/>
                    <a:pt x="447" y="506"/>
                    <a:pt x="456" y="506"/>
                  </a:cubicBezTo>
                  <a:cubicBezTo>
                    <a:pt x="489" y="506"/>
                    <a:pt x="516" y="476"/>
                    <a:pt x="508" y="439"/>
                  </a:cubicBezTo>
                  <a:cubicBezTo>
                    <a:pt x="484" y="325"/>
                    <a:pt x="338" y="259"/>
                    <a:pt x="244" y="219"/>
                  </a:cubicBezTo>
                  <a:cubicBezTo>
                    <a:pt x="217" y="208"/>
                    <a:pt x="177" y="199"/>
                    <a:pt x="160" y="172"/>
                  </a:cubicBezTo>
                  <a:cubicBezTo>
                    <a:pt x="120" y="118"/>
                    <a:pt x="177" y="85"/>
                    <a:pt x="228" y="85"/>
                  </a:cubicBezTo>
                  <a:cubicBezTo>
                    <a:pt x="271" y="85"/>
                    <a:pt x="311" y="101"/>
                    <a:pt x="344" y="128"/>
                  </a:cubicBezTo>
                  <a:cubicBezTo>
                    <a:pt x="364" y="142"/>
                    <a:pt x="361" y="148"/>
                    <a:pt x="388" y="152"/>
                  </a:cubicBezTo>
                  <a:cubicBezTo>
                    <a:pt x="395" y="152"/>
                    <a:pt x="401" y="152"/>
                    <a:pt x="401" y="145"/>
                  </a:cubicBezTo>
                  <a:cubicBezTo>
                    <a:pt x="418" y="75"/>
                    <a:pt x="314" y="21"/>
                    <a:pt x="261" y="8"/>
                  </a:cubicBezTo>
                  <a:cubicBezTo>
                    <a:pt x="242" y="3"/>
                    <a:pt x="222" y="1"/>
                    <a:pt x="202" y="1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Google Shape;1576;p53"/>
            <p:cNvSpPr/>
            <p:nvPr/>
          </p:nvSpPr>
          <p:spPr>
            <a:xfrm>
              <a:off x="1429125" y="3479250"/>
              <a:ext cx="37800" cy="74800"/>
            </a:xfrm>
            <a:custGeom>
              <a:avLst/>
              <a:gdLst/>
              <a:ahLst/>
              <a:cxnLst/>
              <a:rect l="l" t="t" r="r" b="b"/>
              <a:pathLst>
                <a:path w="1512" h="2992" extrusionOk="0">
                  <a:moveTo>
                    <a:pt x="1451" y="1"/>
                  </a:moveTo>
                  <a:cubicBezTo>
                    <a:pt x="1445" y="1"/>
                    <a:pt x="1438" y="2"/>
                    <a:pt x="1431" y="5"/>
                  </a:cubicBezTo>
                  <a:cubicBezTo>
                    <a:pt x="466" y="470"/>
                    <a:pt x="1" y="2010"/>
                    <a:pt x="446" y="2959"/>
                  </a:cubicBezTo>
                  <a:cubicBezTo>
                    <a:pt x="456" y="2982"/>
                    <a:pt x="476" y="2991"/>
                    <a:pt x="497" y="2991"/>
                  </a:cubicBezTo>
                  <a:cubicBezTo>
                    <a:pt x="538" y="2991"/>
                    <a:pt x="583" y="2955"/>
                    <a:pt x="566" y="2909"/>
                  </a:cubicBezTo>
                  <a:cubicBezTo>
                    <a:pt x="228" y="1977"/>
                    <a:pt x="616" y="604"/>
                    <a:pt x="1471" y="75"/>
                  </a:cubicBezTo>
                  <a:cubicBezTo>
                    <a:pt x="1511" y="53"/>
                    <a:pt x="1488" y="1"/>
                    <a:pt x="1451" y="1"/>
                  </a:cubicBezTo>
                  <a:close/>
                </a:path>
              </a:pathLst>
            </a:custGeom>
            <a:solidFill>
              <a:srgbClr val="440A29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Google Shape;1577;p53"/>
            <p:cNvSpPr/>
            <p:nvPr/>
          </p:nvSpPr>
          <p:spPr>
            <a:xfrm>
              <a:off x="1407600" y="3222950"/>
              <a:ext cx="21050" cy="9100"/>
            </a:xfrm>
            <a:custGeom>
              <a:avLst/>
              <a:gdLst/>
              <a:ahLst/>
              <a:cxnLst/>
              <a:rect l="l" t="t" r="r" b="b"/>
              <a:pathLst>
                <a:path w="842" h="364" extrusionOk="0">
                  <a:moveTo>
                    <a:pt x="341" y="0"/>
                  </a:moveTo>
                  <a:cubicBezTo>
                    <a:pt x="255" y="0"/>
                    <a:pt x="169" y="16"/>
                    <a:pt x="87" y="46"/>
                  </a:cubicBezTo>
                  <a:cubicBezTo>
                    <a:pt x="0" y="74"/>
                    <a:pt x="25" y="196"/>
                    <a:pt x="106" y="196"/>
                  </a:cubicBezTo>
                  <a:cubicBezTo>
                    <a:pt x="113" y="196"/>
                    <a:pt x="120" y="195"/>
                    <a:pt x="127" y="193"/>
                  </a:cubicBezTo>
                  <a:cubicBezTo>
                    <a:pt x="174" y="181"/>
                    <a:pt x="222" y="175"/>
                    <a:pt x="270" y="175"/>
                  </a:cubicBezTo>
                  <a:cubicBezTo>
                    <a:pt x="346" y="175"/>
                    <a:pt x="421" y="190"/>
                    <a:pt x="491" y="223"/>
                  </a:cubicBezTo>
                  <a:cubicBezTo>
                    <a:pt x="585" y="267"/>
                    <a:pt x="648" y="353"/>
                    <a:pt x="755" y="363"/>
                  </a:cubicBezTo>
                  <a:cubicBezTo>
                    <a:pt x="757" y="363"/>
                    <a:pt x="759" y="363"/>
                    <a:pt x="760" y="363"/>
                  </a:cubicBezTo>
                  <a:cubicBezTo>
                    <a:pt x="802" y="363"/>
                    <a:pt x="841" y="321"/>
                    <a:pt x="838" y="283"/>
                  </a:cubicBezTo>
                  <a:cubicBezTo>
                    <a:pt x="825" y="133"/>
                    <a:pt x="661" y="62"/>
                    <a:pt x="534" y="26"/>
                  </a:cubicBezTo>
                  <a:cubicBezTo>
                    <a:pt x="471" y="9"/>
                    <a:pt x="406" y="0"/>
                    <a:pt x="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Google Shape;1578;p53"/>
            <p:cNvSpPr/>
            <p:nvPr/>
          </p:nvSpPr>
          <p:spPr>
            <a:xfrm>
              <a:off x="1569225" y="3222675"/>
              <a:ext cx="17325" cy="11700"/>
            </a:xfrm>
            <a:custGeom>
              <a:avLst/>
              <a:gdLst/>
              <a:ahLst/>
              <a:cxnLst/>
              <a:rect l="l" t="t" r="r" b="b"/>
              <a:pathLst>
                <a:path w="693" h="468" extrusionOk="0">
                  <a:moveTo>
                    <a:pt x="593" y="0"/>
                  </a:moveTo>
                  <a:cubicBezTo>
                    <a:pt x="586" y="0"/>
                    <a:pt x="579" y="1"/>
                    <a:pt x="571" y="4"/>
                  </a:cubicBezTo>
                  <a:cubicBezTo>
                    <a:pt x="468" y="33"/>
                    <a:pt x="358" y="67"/>
                    <a:pt x="264" y="124"/>
                  </a:cubicBezTo>
                  <a:cubicBezTo>
                    <a:pt x="178" y="178"/>
                    <a:pt x="67" y="244"/>
                    <a:pt x="24" y="338"/>
                  </a:cubicBezTo>
                  <a:cubicBezTo>
                    <a:pt x="0" y="397"/>
                    <a:pt x="35" y="468"/>
                    <a:pt x="97" y="468"/>
                  </a:cubicBezTo>
                  <a:cubicBezTo>
                    <a:pt x="105" y="468"/>
                    <a:pt x="113" y="467"/>
                    <a:pt x="121" y="465"/>
                  </a:cubicBezTo>
                  <a:cubicBezTo>
                    <a:pt x="218" y="438"/>
                    <a:pt x="291" y="364"/>
                    <a:pt x="375" y="311"/>
                  </a:cubicBezTo>
                  <a:cubicBezTo>
                    <a:pt x="458" y="251"/>
                    <a:pt x="539" y="187"/>
                    <a:pt x="628" y="133"/>
                  </a:cubicBezTo>
                  <a:cubicBezTo>
                    <a:pt x="693" y="97"/>
                    <a:pt x="659" y="0"/>
                    <a:pt x="5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Google Shape;1579;p53"/>
            <p:cNvSpPr/>
            <p:nvPr/>
          </p:nvSpPr>
          <p:spPr>
            <a:xfrm>
              <a:off x="1490125" y="3212550"/>
              <a:ext cx="7875" cy="12600"/>
            </a:xfrm>
            <a:custGeom>
              <a:avLst/>
              <a:gdLst/>
              <a:ahLst/>
              <a:cxnLst/>
              <a:rect l="l" t="t" r="r" b="b"/>
              <a:pathLst>
                <a:path w="315" h="504" extrusionOk="0">
                  <a:moveTo>
                    <a:pt x="133" y="0"/>
                  </a:moveTo>
                  <a:cubicBezTo>
                    <a:pt x="76" y="0"/>
                    <a:pt x="22" y="47"/>
                    <a:pt x="37" y="121"/>
                  </a:cubicBezTo>
                  <a:cubicBezTo>
                    <a:pt x="51" y="171"/>
                    <a:pt x="51" y="228"/>
                    <a:pt x="31" y="275"/>
                  </a:cubicBezTo>
                  <a:cubicBezTo>
                    <a:pt x="0" y="342"/>
                    <a:pt x="3" y="445"/>
                    <a:pt x="83" y="482"/>
                  </a:cubicBezTo>
                  <a:cubicBezTo>
                    <a:pt x="114" y="495"/>
                    <a:pt x="131" y="498"/>
                    <a:pt x="160" y="502"/>
                  </a:cubicBezTo>
                  <a:cubicBezTo>
                    <a:pt x="165" y="503"/>
                    <a:pt x="169" y="503"/>
                    <a:pt x="173" y="503"/>
                  </a:cubicBezTo>
                  <a:cubicBezTo>
                    <a:pt x="251" y="503"/>
                    <a:pt x="314" y="422"/>
                    <a:pt x="314" y="352"/>
                  </a:cubicBezTo>
                  <a:cubicBezTo>
                    <a:pt x="314" y="242"/>
                    <a:pt x="284" y="134"/>
                    <a:pt x="217" y="44"/>
                  </a:cubicBezTo>
                  <a:cubicBezTo>
                    <a:pt x="195" y="14"/>
                    <a:pt x="164" y="0"/>
                    <a:pt x="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Google Shape;1580;p53"/>
            <p:cNvSpPr/>
            <p:nvPr/>
          </p:nvSpPr>
          <p:spPr>
            <a:xfrm>
              <a:off x="1470075" y="3232850"/>
              <a:ext cx="775" cy="600"/>
            </a:xfrm>
            <a:custGeom>
              <a:avLst/>
              <a:gdLst/>
              <a:ahLst/>
              <a:cxnLst/>
              <a:rect l="l" t="t" r="r" b="b"/>
              <a:pathLst>
                <a:path w="31" h="24" extrusionOk="0">
                  <a:moveTo>
                    <a:pt x="17" y="1"/>
                  </a:moveTo>
                  <a:cubicBezTo>
                    <a:pt x="0" y="1"/>
                    <a:pt x="0" y="24"/>
                    <a:pt x="17" y="24"/>
                  </a:cubicBezTo>
                  <a:cubicBezTo>
                    <a:pt x="31" y="24"/>
                    <a:pt x="31" y="1"/>
                    <a:pt x="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Google Shape;1581;p53"/>
            <p:cNvSpPr/>
            <p:nvPr/>
          </p:nvSpPr>
          <p:spPr>
            <a:xfrm>
              <a:off x="1458625" y="3256925"/>
              <a:ext cx="8375" cy="5700"/>
            </a:xfrm>
            <a:custGeom>
              <a:avLst/>
              <a:gdLst/>
              <a:ahLst/>
              <a:cxnLst/>
              <a:rect l="l" t="t" r="r" b="b"/>
              <a:pathLst>
                <a:path w="335" h="228" extrusionOk="0">
                  <a:moveTo>
                    <a:pt x="217" y="1"/>
                  </a:moveTo>
                  <a:cubicBezTo>
                    <a:pt x="200" y="1"/>
                    <a:pt x="183" y="6"/>
                    <a:pt x="168" y="17"/>
                  </a:cubicBezTo>
                  <a:cubicBezTo>
                    <a:pt x="141" y="34"/>
                    <a:pt x="114" y="51"/>
                    <a:pt x="91" y="67"/>
                  </a:cubicBezTo>
                  <a:cubicBezTo>
                    <a:pt x="60" y="87"/>
                    <a:pt x="44" y="114"/>
                    <a:pt x="23" y="140"/>
                  </a:cubicBezTo>
                  <a:cubicBezTo>
                    <a:pt x="0" y="180"/>
                    <a:pt x="34" y="217"/>
                    <a:pt x="71" y="224"/>
                  </a:cubicBezTo>
                  <a:cubicBezTo>
                    <a:pt x="90" y="226"/>
                    <a:pt x="107" y="228"/>
                    <a:pt x="125" y="228"/>
                  </a:cubicBezTo>
                  <a:cubicBezTo>
                    <a:pt x="137" y="228"/>
                    <a:pt x="148" y="227"/>
                    <a:pt x="161" y="224"/>
                  </a:cubicBezTo>
                  <a:cubicBezTo>
                    <a:pt x="191" y="217"/>
                    <a:pt x="218" y="211"/>
                    <a:pt x="244" y="204"/>
                  </a:cubicBezTo>
                  <a:cubicBezTo>
                    <a:pt x="304" y="187"/>
                    <a:pt x="335" y="120"/>
                    <a:pt x="311" y="63"/>
                  </a:cubicBezTo>
                  <a:cubicBezTo>
                    <a:pt x="295" y="27"/>
                    <a:pt x="256" y="1"/>
                    <a:pt x="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Google Shape;1582;p53"/>
            <p:cNvSpPr/>
            <p:nvPr/>
          </p:nvSpPr>
          <p:spPr>
            <a:xfrm>
              <a:off x="1439075" y="3371025"/>
              <a:ext cx="1600" cy="1200"/>
            </a:xfrm>
            <a:custGeom>
              <a:avLst/>
              <a:gdLst/>
              <a:ahLst/>
              <a:cxnLst/>
              <a:rect l="l" t="t" r="r" b="b"/>
              <a:pathLst>
                <a:path w="64" h="48" extrusionOk="0">
                  <a:moveTo>
                    <a:pt x="34" y="1"/>
                  </a:moveTo>
                  <a:cubicBezTo>
                    <a:pt x="0" y="1"/>
                    <a:pt x="0" y="47"/>
                    <a:pt x="34" y="47"/>
                  </a:cubicBezTo>
                  <a:cubicBezTo>
                    <a:pt x="64" y="47"/>
                    <a:pt x="64" y="1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Google Shape;1583;p53"/>
            <p:cNvSpPr/>
            <p:nvPr/>
          </p:nvSpPr>
          <p:spPr>
            <a:xfrm>
              <a:off x="1547525" y="3371950"/>
              <a:ext cx="1425" cy="1100"/>
            </a:xfrm>
            <a:custGeom>
              <a:avLst/>
              <a:gdLst/>
              <a:ahLst/>
              <a:cxnLst/>
              <a:rect l="l" t="t" r="r" b="b"/>
              <a:pathLst>
                <a:path w="57" h="44" extrusionOk="0">
                  <a:moveTo>
                    <a:pt x="26" y="1"/>
                  </a:moveTo>
                  <a:cubicBezTo>
                    <a:pt x="0" y="1"/>
                    <a:pt x="0" y="44"/>
                    <a:pt x="26" y="44"/>
                  </a:cubicBezTo>
                  <a:cubicBezTo>
                    <a:pt x="56" y="44"/>
                    <a:pt x="56" y="1"/>
                    <a:pt x="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3250" tIns="43250" rIns="43250" bIns="432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1" name="Content Placeholder 1"/>
          <p:cNvSpPr>
            <a:spLocks noGrp="1"/>
          </p:cNvSpPr>
          <p:nvPr>
            <p:ph sz="half" idx="1"/>
          </p:nvPr>
        </p:nvSpPr>
        <p:spPr>
          <a:xfrm>
            <a:off x="1809924" y="1325047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1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1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1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1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2" name="Content Placeholder 1"/>
          <p:cNvSpPr/>
          <p:nvPr/>
        </p:nvSpPr>
        <p:spPr>
          <a:xfrm>
            <a:off x="6595284" y="1325682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</a:t>
            </a:r>
            <a:endParaRPr kumimoji="0" lang="en-US" sz="1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Nghiêng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endParaRPr kumimoji="0" lang="en-US" sz="1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1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Kìa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endParaRPr kumimoji="0" lang="en-US" sz="1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endParaRPr kumimoji="0" lang="en-US" sz="1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8270708" y="5912404"/>
            <a:ext cx="2322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(Thanh Hào)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999" l="98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826" y="4488172"/>
            <a:ext cx="2994548" cy="237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5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68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11" grpId="0" build="p"/>
      <p:bldP spid="111" grpId="1" build="p"/>
      <p:bldP spid="112" grpId="0"/>
      <p:bldP spid="112" grpId="1"/>
      <p:bldP spid="1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3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24" y="-495191"/>
            <a:ext cx="8457320" cy="7186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46087" descr="1-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8756" y="4311706"/>
            <a:ext cx="2375607" cy="26657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48133" descr="1-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8340" y="-44053"/>
            <a:ext cx="3962400" cy="3621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9220" descr="21"/>
          <p:cNvPicPr>
            <a:picLocks noChangeAspect="1"/>
          </p:cNvPicPr>
          <p:nvPr/>
        </p:nvPicPr>
        <p:blipFill rotWithShape="1">
          <a:blip r:embed="rId8"/>
          <a:srcRect l="15135" t="23865" r="61624" b="16686"/>
          <a:stretch/>
        </p:blipFill>
        <p:spPr>
          <a:xfrm>
            <a:off x="-14656" y="3200402"/>
            <a:ext cx="2152737" cy="3685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2579" y="4150496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46085" descr="1-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99488" flipH="1">
            <a:off x="933923" y="24726"/>
            <a:ext cx="3711213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Google Shape;293;p1"/>
          <p:cNvSpPr/>
          <p:nvPr/>
        </p:nvSpPr>
        <p:spPr>
          <a:xfrm rot="20699631">
            <a:off x="7058901" y="1016849"/>
            <a:ext cx="1005910" cy="9650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92;p1"/>
          <p:cNvSpPr/>
          <p:nvPr/>
        </p:nvSpPr>
        <p:spPr>
          <a:xfrm rot="20945815">
            <a:off x="7232587" y="1186934"/>
            <a:ext cx="600750" cy="642482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04489" y="2585552"/>
            <a:ext cx="5697579" cy="2570649"/>
            <a:chOff x="2004489" y="2585552"/>
            <a:chExt cx="5697579" cy="2570649"/>
          </a:xfrm>
        </p:grpSpPr>
        <p:sp>
          <p:nvSpPr>
            <p:cNvPr id="15" name="TextBox 14"/>
            <p:cNvSpPr txBox="1"/>
            <p:nvPr/>
          </p:nvSpPr>
          <p:spPr>
            <a:xfrm rot="21341674">
              <a:off x="2004489" y="2601656"/>
              <a:ext cx="5680344" cy="2554545"/>
            </a:xfrm>
            <a:prstGeom prst="rect">
              <a:avLst/>
            </a:prstGeom>
            <a:noFill/>
            <a:ln>
              <a:solidFill>
                <a:srgbClr val="CCFF9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0" i="0" u="none" strike="noStrike" kern="1200" cap="none" spc="0" normalizeH="0" baseline="0" noProof="0" dirty="0" err="1">
                  <a:ln w="254000">
                    <a:solidFill>
                      <a:srgbClr val="CCFF99"/>
                    </a:solidFill>
                    <a:prstDash val="solid"/>
                  </a:ln>
                  <a:solidFill>
                    <a:srgbClr val="CCFF99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Luyện</a:t>
              </a:r>
              <a:r>
                <a:rPr kumimoji="0" lang="en-GB" sz="8000" b="0" i="0" u="none" strike="noStrike" kern="1200" cap="none" spc="0" normalizeH="0" baseline="0" noProof="0" dirty="0">
                  <a:ln w="254000">
                    <a:solidFill>
                      <a:srgbClr val="CCFF99"/>
                    </a:solidFill>
                    <a:prstDash val="solid"/>
                  </a:ln>
                  <a:solidFill>
                    <a:srgbClr val="CCFF99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8000" b="0" i="0" u="none" strike="noStrike" kern="1200" cap="none" spc="0" normalizeH="0" baseline="0" noProof="0" dirty="0" err="1">
                  <a:ln w="254000">
                    <a:solidFill>
                      <a:srgbClr val="CCFF99"/>
                    </a:solidFill>
                    <a:prstDash val="solid"/>
                  </a:ln>
                  <a:solidFill>
                    <a:srgbClr val="CCFF99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tập</a:t>
              </a:r>
              <a:r>
                <a:rPr kumimoji="0" lang="en-GB" sz="8000" b="0" i="0" u="none" strike="noStrike" kern="1200" cap="none" spc="0" normalizeH="0" baseline="0" noProof="0" dirty="0">
                  <a:ln w="254000">
                    <a:solidFill>
                      <a:srgbClr val="CCFF99"/>
                    </a:solidFill>
                    <a:prstDash val="solid"/>
                  </a:ln>
                  <a:solidFill>
                    <a:srgbClr val="CCFF99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8000" b="0" i="0" u="none" strike="noStrike" kern="1200" cap="none" spc="0" normalizeH="0" baseline="0" noProof="0" dirty="0" err="1">
                  <a:ln w="254000">
                    <a:solidFill>
                      <a:srgbClr val="FFE3AB"/>
                    </a:solidFill>
                    <a:prstDash val="solid"/>
                  </a:ln>
                  <a:solidFill>
                    <a:srgbClr val="FFE3AB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văn</a:t>
              </a:r>
              <a:r>
                <a:rPr kumimoji="0" lang="en-GB" sz="8000" b="0" i="0" u="none" strike="noStrike" kern="1200" cap="none" spc="0" normalizeH="0" baseline="0" noProof="0" dirty="0">
                  <a:ln w="254000">
                    <a:solidFill>
                      <a:srgbClr val="FFE3AB"/>
                    </a:solidFill>
                    <a:prstDash val="solid"/>
                  </a:ln>
                  <a:solidFill>
                    <a:srgbClr val="FFE3AB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8000" b="0" i="0" u="none" strike="noStrike" kern="1200" cap="none" spc="0" normalizeH="0" baseline="0" noProof="0" dirty="0" err="1">
                  <a:ln w="254000">
                    <a:solidFill>
                      <a:srgbClr val="FFE3AB"/>
                    </a:solidFill>
                    <a:prstDash val="solid"/>
                  </a:ln>
                  <a:solidFill>
                    <a:srgbClr val="FFE3AB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bản</a:t>
              </a:r>
              <a:endParaRPr kumimoji="0" lang="en-GB" sz="8000" b="0" i="0" u="none" strike="noStrike" kern="1200" cap="none" spc="0" normalizeH="0" baseline="0" noProof="0" dirty="0">
                <a:ln w="254000">
                  <a:solidFill>
                    <a:srgbClr val="FFE3AB"/>
                  </a:solidFill>
                  <a:prstDash val="solid"/>
                </a:ln>
                <a:solidFill>
                  <a:srgbClr val="FFE3AB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21341674">
              <a:off x="2021724" y="2585552"/>
              <a:ext cx="568034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0" i="0" u="none" strike="noStrike" kern="1200" cap="none" spc="0" normalizeH="0" baseline="0" noProof="0" dirty="0" err="1">
                  <a:ln w="19050">
                    <a:solidFill>
                      <a:srgbClr val="008000"/>
                    </a:solidFill>
                    <a:prstDash val="solid"/>
                  </a:ln>
                  <a:solidFill>
                    <a:srgbClr val="008000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Luyện</a:t>
              </a:r>
              <a:r>
                <a:rPr kumimoji="0" lang="en-GB" sz="8000" b="0" i="0" u="none" strike="noStrike" kern="1200" cap="none" spc="0" normalizeH="0" baseline="0" noProof="0" dirty="0">
                  <a:ln w="19050">
                    <a:solidFill>
                      <a:srgbClr val="008000"/>
                    </a:solidFill>
                    <a:prstDash val="solid"/>
                  </a:ln>
                  <a:solidFill>
                    <a:srgbClr val="008000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8000" b="0" i="0" u="none" strike="noStrike" kern="1200" cap="none" spc="0" normalizeH="0" baseline="0" noProof="0" dirty="0" err="1">
                  <a:ln w="19050">
                    <a:solidFill>
                      <a:srgbClr val="008000"/>
                    </a:solidFill>
                    <a:prstDash val="solid"/>
                  </a:ln>
                  <a:solidFill>
                    <a:srgbClr val="008000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tập</a:t>
              </a:r>
              <a:r>
                <a:rPr kumimoji="0" lang="en-GB" sz="8000" b="0" i="0" u="none" strike="noStrike" kern="1200" cap="none" spc="0" normalizeH="0" baseline="0" noProof="0" dirty="0">
                  <a:ln w="19050">
                    <a:solidFill>
                      <a:srgbClr val="008000"/>
                    </a:solidFill>
                    <a:prstDash val="solid"/>
                  </a:ln>
                  <a:solidFill>
                    <a:srgbClr val="008000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8000" b="0" i="0" u="none" strike="noStrike" kern="1200" cap="none" spc="0" normalizeH="0" baseline="0" noProof="0" dirty="0" err="1">
                  <a:ln w="19050">
                    <a:solidFill>
                      <a:srgbClr val="ED7D31">
                        <a:lumMod val="50000"/>
                      </a:srgbClr>
                    </a:solidFill>
                    <a:prstDash val="solid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văn</a:t>
              </a:r>
              <a:r>
                <a:rPr kumimoji="0" lang="en-GB" sz="8000" b="0" i="0" u="none" strike="noStrike" kern="1200" cap="none" spc="0" normalizeH="0" baseline="0" noProof="0" dirty="0">
                  <a:ln w="19050">
                    <a:solidFill>
                      <a:srgbClr val="ED7D31">
                        <a:lumMod val="50000"/>
                      </a:srgbClr>
                    </a:solidFill>
                    <a:prstDash val="solid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8000" b="0" i="0" u="none" strike="noStrike" kern="1200" cap="none" spc="0" normalizeH="0" baseline="0" noProof="0" dirty="0" err="1">
                  <a:ln w="19050">
                    <a:solidFill>
                      <a:srgbClr val="ED7D31">
                        <a:lumMod val="50000"/>
                      </a:srgbClr>
                    </a:solidFill>
                    <a:prstDash val="solid"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bản</a:t>
              </a:r>
              <a:endParaRPr kumimoji="0" lang="en-GB" sz="80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606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3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24" y="-495191"/>
            <a:ext cx="8457320" cy="7186596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930555" y="1880760"/>
            <a:ext cx="5701939" cy="3659974"/>
            <a:chOff x="1930555" y="1880760"/>
            <a:chExt cx="5701939" cy="3659974"/>
          </a:xfrm>
        </p:grpSpPr>
        <p:sp>
          <p:nvSpPr>
            <p:cNvPr id="2" name="TextBox 1"/>
            <p:cNvSpPr txBox="1"/>
            <p:nvPr/>
          </p:nvSpPr>
          <p:spPr>
            <a:xfrm rot="21341674">
              <a:off x="1952150" y="1908971"/>
              <a:ext cx="5680344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500" b="0" i="0" u="none" strike="noStrike" kern="1200" cap="none" spc="0" normalizeH="0" baseline="0" noProof="0" dirty="0" err="1">
                  <a:ln w="254000">
                    <a:solidFill>
                      <a:srgbClr val="CCFF99"/>
                    </a:solidFill>
                  </a:ln>
                  <a:solidFill>
                    <a:srgbClr val="CCFF99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Khởi</a:t>
              </a:r>
              <a:r>
                <a:rPr kumimoji="0" lang="en-GB" sz="11500" b="0" i="0" u="none" strike="noStrike" kern="1200" cap="none" spc="0" normalizeH="0" baseline="0" noProof="0" dirty="0">
                  <a:ln w="254000">
                    <a:solidFill>
                      <a:srgbClr val="FFC000">
                        <a:lumMod val="60000"/>
                        <a:lumOff val="40000"/>
                      </a:srgb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11500" b="0" i="0" u="none" strike="noStrike" kern="1200" cap="none" spc="0" normalizeH="0" baseline="0" noProof="0" dirty="0" err="1">
                  <a:ln w="2540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động</a:t>
              </a:r>
              <a:endParaRPr kumimoji="0" lang="en-GB" sz="11500" b="0" i="0" u="none" strike="noStrike" kern="1200" cap="none" spc="0" normalizeH="0" baseline="0" noProof="0" dirty="0">
                <a:ln w="254000">
                  <a:solidFill>
                    <a:srgbClr val="FFE3AB"/>
                  </a:solidFill>
                </a:ln>
                <a:solidFill>
                  <a:srgbClr val="FFE3AB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21341674">
              <a:off x="1930555" y="1880760"/>
              <a:ext cx="5680344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500" b="1" i="0" u="none" strike="noStrike" kern="1200" cap="none" spc="0" normalizeH="0" baseline="0" noProof="0" dirty="0" err="1">
                  <a:ln w="19050">
                    <a:solidFill>
                      <a:srgbClr val="008000"/>
                    </a:solidFill>
                    <a:prstDash val="solid"/>
                  </a:ln>
                  <a:solidFill>
                    <a:srgbClr val="008000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Khởi</a:t>
              </a:r>
              <a:r>
                <a:rPr kumimoji="0" lang="en-GB" sz="11500" b="1" i="0" u="none" strike="noStrike" kern="1200" cap="none" spc="0" normalizeH="0" baseline="0" noProof="0" dirty="0">
                  <a:ln w="19050">
                    <a:solidFill>
                      <a:srgbClr val="009900"/>
                    </a:solidFill>
                    <a:prstDash val="solid"/>
                  </a:ln>
                  <a:solidFill>
                    <a:srgbClr val="009900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11500" b="1" i="0" u="none" strike="noStrike" kern="1200" cap="none" spc="0" normalizeH="0" baseline="0" noProof="0" dirty="0" err="1">
                  <a:ln w="9525">
                    <a:solidFill>
                      <a:srgbClr val="ED7D31"/>
                    </a:solidFill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động</a:t>
              </a:r>
              <a:endParaRPr kumimoji="0" lang="en-GB" sz="11500" b="1" i="0" u="none" strike="noStrike" kern="1200" cap="none" spc="0" normalizeH="0" baseline="0" noProof="0" dirty="0">
                <a:ln w="9525">
                  <a:solidFill>
                    <a:srgbClr val="ED7D31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图片 46087" descr="1-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8756" y="4311706"/>
            <a:ext cx="2375607" cy="26657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48133" descr="1-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8340" y="-44053"/>
            <a:ext cx="3962400" cy="3621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9220" descr="21"/>
          <p:cNvPicPr>
            <a:picLocks noChangeAspect="1"/>
          </p:cNvPicPr>
          <p:nvPr/>
        </p:nvPicPr>
        <p:blipFill rotWithShape="1">
          <a:blip r:embed="rId8"/>
          <a:srcRect l="15135" t="23865" r="61624" b="16686"/>
          <a:stretch/>
        </p:blipFill>
        <p:spPr>
          <a:xfrm>
            <a:off x="-14656" y="3200402"/>
            <a:ext cx="2152737" cy="3685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1121" y="2856384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46085" descr="1-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99488" flipH="1">
            <a:off x="933923" y="24726"/>
            <a:ext cx="3711213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Google Shape;293;p1"/>
          <p:cNvSpPr/>
          <p:nvPr/>
        </p:nvSpPr>
        <p:spPr>
          <a:xfrm rot="20699631">
            <a:off x="7058901" y="1016849"/>
            <a:ext cx="1005910" cy="9650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92;p1"/>
          <p:cNvSpPr/>
          <p:nvPr/>
        </p:nvSpPr>
        <p:spPr>
          <a:xfrm rot="20945815">
            <a:off x="7232587" y="1186934"/>
            <a:ext cx="600750" cy="642482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963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641780" y="905127"/>
            <a:ext cx="11361629" cy="1213562"/>
          </a:xfrm>
          <a:custGeom>
            <a:avLst/>
            <a:gdLst>
              <a:gd name="connsiteX0" fmla="*/ 0 w 9268853"/>
              <a:gd name="connsiteY0" fmla="*/ 164422 h 986511"/>
              <a:gd name="connsiteX1" fmla="*/ 164422 w 9268853"/>
              <a:gd name="connsiteY1" fmla="*/ 0 h 986511"/>
              <a:gd name="connsiteX2" fmla="*/ 9104431 w 9268853"/>
              <a:gd name="connsiteY2" fmla="*/ 0 h 986511"/>
              <a:gd name="connsiteX3" fmla="*/ 9268853 w 9268853"/>
              <a:gd name="connsiteY3" fmla="*/ 164422 h 986511"/>
              <a:gd name="connsiteX4" fmla="*/ 9268853 w 9268853"/>
              <a:gd name="connsiteY4" fmla="*/ 822089 h 986511"/>
              <a:gd name="connsiteX5" fmla="*/ 9104431 w 9268853"/>
              <a:gd name="connsiteY5" fmla="*/ 986511 h 986511"/>
              <a:gd name="connsiteX6" fmla="*/ 164422 w 9268853"/>
              <a:gd name="connsiteY6" fmla="*/ 986511 h 986511"/>
              <a:gd name="connsiteX7" fmla="*/ 0 w 9268853"/>
              <a:gd name="connsiteY7" fmla="*/ 822089 h 986511"/>
              <a:gd name="connsiteX8" fmla="*/ 0 w 9268853"/>
              <a:gd name="connsiteY8" fmla="*/ 164422 h 986511"/>
              <a:gd name="connsiteX0" fmla="*/ 0 w 9268853"/>
              <a:gd name="connsiteY0" fmla="*/ 164422 h 986511"/>
              <a:gd name="connsiteX1" fmla="*/ 314548 w 9268853"/>
              <a:gd name="connsiteY1" fmla="*/ 81887 h 986511"/>
              <a:gd name="connsiteX2" fmla="*/ 9104431 w 9268853"/>
              <a:gd name="connsiteY2" fmla="*/ 0 h 986511"/>
              <a:gd name="connsiteX3" fmla="*/ 9268853 w 9268853"/>
              <a:gd name="connsiteY3" fmla="*/ 164422 h 986511"/>
              <a:gd name="connsiteX4" fmla="*/ 9268853 w 9268853"/>
              <a:gd name="connsiteY4" fmla="*/ 822089 h 986511"/>
              <a:gd name="connsiteX5" fmla="*/ 9104431 w 9268853"/>
              <a:gd name="connsiteY5" fmla="*/ 986511 h 986511"/>
              <a:gd name="connsiteX6" fmla="*/ 164422 w 9268853"/>
              <a:gd name="connsiteY6" fmla="*/ 986511 h 986511"/>
              <a:gd name="connsiteX7" fmla="*/ 0 w 9268853"/>
              <a:gd name="connsiteY7" fmla="*/ 822089 h 986511"/>
              <a:gd name="connsiteX8" fmla="*/ 0 w 9268853"/>
              <a:gd name="connsiteY8" fmla="*/ 164422 h 986511"/>
              <a:gd name="connsiteX0" fmla="*/ 0 w 9268853"/>
              <a:gd name="connsiteY0" fmla="*/ 170805 h 992894"/>
              <a:gd name="connsiteX1" fmla="*/ 314548 w 9268853"/>
              <a:gd name="connsiteY1" fmla="*/ 88270 h 992894"/>
              <a:gd name="connsiteX2" fmla="*/ 1464106 w 9268853"/>
              <a:gd name="connsiteY2" fmla="*/ 0 h 992894"/>
              <a:gd name="connsiteX3" fmla="*/ 9104431 w 9268853"/>
              <a:gd name="connsiteY3" fmla="*/ 6383 h 992894"/>
              <a:gd name="connsiteX4" fmla="*/ 9268853 w 9268853"/>
              <a:gd name="connsiteY4" fmla="*/ 170805 h 992894"/>
              <a:gd name="connsiteX5" fmla="*/ 9268853 w 9268853"/>
              <a:gd name="connsiteY5" fmla="*/ 828472 h 992894"/>
              <a:gd name="connsiteX6" fmla="*/ 9104431 w 9268853"/>
              <a:gd name="connsiteY6" fmla="*/ 992894 h 992894"/>
              <a:gd name="connsiteX7" fmla="*/ 164422 w 9268853"/>
              <a:gd name="connsiteY7" fmla="*/ 992894 h 992894"/>
              <a:gd name="connsiteX8" fmla="*/ 0 w 9268853"/>
              <a:gd name="connsiteY8" fmla="*/ 828472 h 992894"/>
              <a:gd name="connsiteX9" fmla="*/ 0 w 9268853"/>
              <a:gd name="connsiteY9" fmla="*/ 170805 h 992894"/>
              <a:gd name="connsiteX0" fmla="*/ 0 w 9268853"/>
              <a:gd name="connsiteY0" fmla="*/ 170805 h 992894"/>
              <a:gd name="connsiteX1" fmla="*/ 314548 w 9268853"/>
              <a:gd name="connsiteY1" fmla="*/ 88270 h 992894"/>
              <a:gd name="connsiteX2" fmla="*/ 1464106 w 9268853"/>
              <a:gd name="connsiteY2" fmla="*/ 0 h 992894"/>
              <a:gd name="connsiteX3" fmla="*/ 6923210 w 9268853"/>
              <a:gd name="connsiteY3" fmla="*/ 109182 h 992894"/>
              <a:gd name="connsiteX4" fmla="*/ 9104431 w 9268853"/>
              <a:gd name="connsiteY4" fmla="*/ 6383 h 992894"/>
              <a:gd name="connsiteX5" fmla="*/ 9268853 w 9268853"/>
              <a:gd name="connsiteY5" fmla="*/ 170805 h 992894"/>
              <a:gd name="connsiteX6" fmla="*/ 9268853 w 9268853"/>
              <a:gd name="connsiteY6" fmla="*/ 828472 h 992894"/>
              <a:gd name="connsiteX7" fmla="*/ 9104431 w 9268853"/>
              <a:gd name="connsiteY7" fmla="*/ 992894 h 992894"/>
              <a:gd name="connsiteX8" fmla="*/ 164422 w 9268853"/>
              <a:gd name="connsiteY8" fmla="*/ 992894 h 992894"/>
              <a:gd name="connsiteX9" fmla="*/ 0 w 9268853"/>
              <a:gd name="connsiteY9" fmla="*/ 828472 h 992894"/>
              <a:gd name="connsiteX10" fmla="*/ 0 w 9268853"/>
              <a:gd name="connsiteY10" fmla="*/ 170805 h 992894"/>
              <a:gd name="connsiteX0" fmla="*/ 0 w 9366160"/>
              <a:gd name="connsiteY0" fmla="*/ 170805 h 992894"/>
              <a:gd name="connsiteX1" fmla="*/ 314548 w 9366160"/>
              <a:gd name="connsiteY1" fmla="*/ 88270 h 992894"/>
              <a:gd name="connsiteX2" fmla="*/ 1464106 w 9366160"/>
              <a:gd name="connsiteY2" fmla="*/ 0 h 992894"/>
              <a:gd name="connsiteX3" fmla="*/ 6923210 w 9366160"/>
              <a:gd name="connsiteY3" fmla="*/ 109182 h 992894"/>
              <a:gd name="connsiteX4" fmla="*/ 9104431 w 9366160"/>
              <a:gd name="connsiteY4" fmla="*/ 6383 h 992894"/>
              <a:gd name="connsiteX5" fmla="*/ 9268853 w 9366160"/>
              <a:gd name="connsiteY5" fmla="*/ 170805 h 992894"/>
              <a:gd name="connsiteX6" fmla="*/ 9366160 w 9366160"/>
              <a:gd name="connsiteY6" fmla="*/ 518615 h 992894"/>
              <a:gd name="connsiteX7" fmla="*/ 9268853 w 9366160"/>
              <a:gd name="connsiteY7" fmla="*/ 828472 h 992894"/>
              <a:gd name="connsiteX8" fmla="*/ 9104431 w 9366160"/>
              <a:gd name="connsiteY8" fmla="*/ 992894 h 992894"/>
              <a:gd name="connsiteX9" fmla="*/ 164422 w 9366160"/>
              <a:gd name="connsiteY9" fmla="*/ 992894 h 992894"/>
              <a:gd name="connsiteX10" fmla="*/ 0 w 9366160"/>
              <a:gd name="connsiteY10" fmla="*/ 828472 h 992894"/>
              <a:gd name="connsiteX11" fmla="*/ 0 w 9366160"/>
              <a:gd name="connsiteY11" fmla="*/ 170805 h 992894"/>
              <a:gd name="connsiteX0" fmla="*/ 0 w 9366160"/>
              <a:gd name="connsiteY0" fmla="*/ 170805 h 1009934"/>
              <a:gd name="connsiteX1" fmla="*/ 314548 w 9366160"/>
              <a:gd name="connsiteY1" fmla="*/ 88270 h 1009934"/>
              <a:gd name="connsiteX2" fmla="*/ 1464106 w 9366160"/>
              <a:gd name="connsiteY2" fmla="*/ 0 h 1009934"/>
              <a:gd name="connsiteX3" fmla="*/ 6923210 w 9366160"/>
              <a:gd name="connsiteY3" fmla="*/ 109182 h 1009934"/>
              <a:gd name="connsiteX4" fmla="*/ 9104431 w 9366160"/>
              <a:gd name="connsiteY4" fmla="*/ 6383 h 1009934"/>
              <a:gd name="connsiteX5" fmla="*/ 9268853 w 9366160"/>
              <a:gd name="connsiteY5" fmla="*/ 170805 h 1009934"/>
              <a:gd name="connsiteX6" fmla="*/ 9366160 w 9366160"/>
              <a:gd name="connsiteY6" fmla="*/ 518615 h 1009934"/>
              <a:gd name="connsiteX7" fmla="*/ 9268853 w 9366160"/>
              <a:gd name="connsiteY7" fmla="*/ 828472 h 1009934"/>
              <a:gd name="connsiteX8" fmla="*/ 9104431 w 9366160"/>
              <a:gd name="connsiteY8" fmla="*/ 992894 h 1009934"/>
              <a:gd name="connsiteX9" fmla="*/ 4985227 w 9366160"/>
              <a:gd name="connsiteY9" fmla="*/ 1009934 h 1009934"/>
              <a:gd name="connsiteX10" fmla="*/ 164422 w 9366160"/>
              <a:gd name="connsiteY10" fmla="*/ 992894 h 1009934"/>
              <a:gd name="connsiteX11" fmla="*/ 0 w 9366160"/>
              <a:gd name="connsiteY11" fmla="*/ 828472 h 1009934"/>
              <a:gd name="connsiteX12" fmla="*/ 0 w 9366160"/>
              <a:gd name="connsiteY12" fmla="*/ 170805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66160" h="1009934">
                <a:moveTo>
                  <a:pt x="0" y="170805"/>
                </a:moveTo>
                <a:cubicBezTo>
                  <a:pt x="0" y="79997"/>
                  <a:pt x="223740" y="88270"/>
                  <a:pt x="314548" y="88270"/>
                </a:cubicBezTo>
                <a:cubicBezTo>
                  <a:pt x="697734" y="86142"/>
                  <a:pt x="1080920" y="2128"/>
                  <a:pt x="1464106" y="0"/>
                </a:cubicBezTo>
                <a:cubicBezTo>
                  <a:pt x="3270160" y="0"/>
                  <a:pt x="5117156" y="109182"/>
                  <a:pt x="6923210" y="109182"/>
                </a:cubicBezTo>
                <a:lnTo>
                  <a:pt x="9104431" y="6383"/>
                </a:lnTo>
                <a:cubicBezTo>
                  <a:pt x="9195239" y="6383"/>
                  <a:pt x="9268853" y="79997"/>
                  <a:pt x="9268853" y="170805"/>
                </a:cubicBezTo>
                <a:cubicBezTo>
                  <a:pt x="9278542" y="273094"/>
                  <a:pt x="9356471" y="416326"/>
                  <a:pt x="9366160" y="518615"/>
                </a:cubicBezTo>
                <a:lnTo>
                  <a:pt x="9268853" y="828472"/>
                </a:lnTo>
                <a:cubicBezTo>
                  <a:pt x="9268853" y="919280"/>
                  <a:pt x="9195239" y="992894"/>
                  <a:pt x="9104431" y="992894"/>
                </a:cubicBezTo>
                <a:lnTo>
                  <a:pt x="4985227" y="1009934"/>
                </a:lnTo>
                <a:lnTo>
                  <a:pt x="164422" y="992894"/>
                </a:lnTo>
                <a:cubicBezTo>
                  <a:pt x="73614" y="992894"/>
                  <a:pt x="0" y="919280"/>
                  <a:pt x="0" y="828472"/>
                </a:cubicBezTo>
                <a:lnTo>
                  <a:pt x="0" y="170805"/>
                </a:lnTo>
                <a:close/>
              </a:path>
            </a:pathLst>
          </a:custGeom>
          <a:ln w="22225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Những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từ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nào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dưới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đây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nói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về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trống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trường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nói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về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con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người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?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4" name="Rounded Rectangle 1"/>
          <p:cNvSpPr/>
          <p:nvPr/>
        </p:nvSpPr>
        <p:spPr>
          <a:xfrm>
            <a:off x="513707" y="2192843"/>
            <a:ext cx="11229655" cy="4572000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22225">
            <a:solidFill>
              <a:schemeClr val="accent2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5B9BD5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loud 4"/>
          <p:cNvSpPr/>
          <p:nvPr/>
        </p:nvSpPr>
        <p:spPr>
          <a:xfrm>
            <a:off x="0" y="2"/>
            <a:ext cx="2452550" cy="114409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23515 w 43256"/>
              <a:gd name="connsiteY14" fmla="*/ 38056 h 40633"/>
              <a:gd name="connsiteX15" fmla="*/ 16516 w 43256"/>
              <a:gd name="connsiteY15" fmla="*/ 39125 h 40633"/>
              <a:gd name="connsiteX16" fmla="*/ 5840 w 43256"/>
              <a:gd name="connsiteY16" fmla="*/ 35331 h 40633"/>
              <a:gd name="connsiteX17" fmla="*/ 1146 w 43256"/>
              <a:gd name="connsiteY17" fmla="*/ 31109 h 40633"/>
              <a:gd name="connsiteX18" fmla="*/ 2149 w 43256"/>
              <a:gd name="connsiteY18" fmla="*/ 25410 h 40633"/>
              <a:gd name="connsiteX19" fmla="*/ 31 w 43256"/>
              <a:gd name="connsiteY19" fmla="*/ 19563 h 40633"/>
              <a:gd name="connsiteX20" fmla="*/ 3899 w 43256"/>
              <a:gd name="connsiteY20" fmla="*/ 14366 h 40633"/>
              <a:gd name="connsiteX21" fmla="*/ 3936 w 43256"/>
              <a:gd name="connsiteY21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16514 w 43256"/>
              <a:gd name="connsiteY4" fmla="*/ 38949 h 40633"/>
              <a:gd name="connsiteX5" fmla="*/ 15846 w 43256"/>
              <a:gd name="connsiteY5" fmla="*/ 37209 h 40633"/>
              <a:gd name="connsiteX6" fmla="*/ 28863 w 43256"/>
              <a:gd name="connsiteY6" fmla="*/ 34610 h 40633"/>
              <a:gd name="connsiteX7" fmla="*/ 28596 w 43256"/>
              <a:gd name="connsiteY7" fmla="*/ 36519 h 40633"/>
              <a:gd name="connsiteX8" fmla="*/ 34165 w 43256"/>
              <a:gd name="connsiteY8" fmla="*/ 22813 h 40633"/>
              <a:gd name="connsiteX9" fmla="*/ 37416 w 43256"/>
              <a:gd name="connsiteY9" fmla="*/ 29949 h 40633"/>
              <a:gd name="connsiteX10" fmla="*/ 41834 w 43256"/>
              <a:gd name="connsiteY10" fmla="*/ 15213 h 40633"/>
              <a:gd name="connsiteX11" fmla="*/ 40386 w 43256"/>
              <a:gd name="connsiteY11" fmla="*/ 17889 h 40633"/>
              <a:gd name="connsiteX12" fmla="*/ 38360 w 43256"/>
              <a:gd name="connsiteY12" fmla="*/ 5285 h 40633"/>
              <a:gd name="connsiteX13" fmla="*/ 38436 w 43256"/>
              <a:gd name="connsiteY13" fmla="*/ 6549 h 40633"/>
              <a:gd name="connsiteX14" fmla="*/ 29114 w 43256"/>
              <a:gd name="connsiteY14" fmla="*/ 3811 h 40633"/>
              <a:gd name="connsiteX15" fmla="*/ 29856 w 43256"/>
              <a:gd name="connsiteY15" fmla="*/ 2199 h 40633"/>
              <a:gd name="connsiteX16" fmla="*/ 22177 w 43256"/>
              <a:gd name="connsiteY16" fmla="*/ 4579 h 40633"/>
              <a:gd name="connsiteX17" fmla="*/ 22536 w 43256"/>
              <a:gd name="connsiteY17" fmla="*/ 3189 h 40633"/>
              <a:gd name="connsiteX18" fmla="*/ 14036 w 43256"/>
              <a:gd name="connsiteY18" fmla="*/ 5051 h 40633"/>
              <a:gd name="connsiteX19" fmla="*/ 15336 w 43256"/>
              <a:gd name="connsiteY19" fmla="*/ 6399 h 40633"/>
              <a:gd name="connsiteX20" fmla="*/ 4163 w 43256"/>
              <a:gd name="connsiteY20" fmla="*/ 15648 h 40633"/>
              <a:gd name="connsiteX21" fmla="*/ 3936 w 43256"/>
              <a:gd name="connsiteY21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5847" y="37293"/>
                  <a:pt x="23515" y="38056"/>
                </a:cubicBezTo>
                <a:cubicBezTo>
                  <a:pt x="20767" y="38955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190500">
                <a:solidFill>
                  <a:srgbClr val="C3E0FF"/>
                </a:solidFill>
              </a:ln>
              <a:solidFill>
                <a:prstClr val="white"/>
              </a:solidFill>
              <a:effectLst/>
              <a:uLnTx/>
              <a:uFillTx/>
              <a:latin typeface="UTM Cancel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00256" y="103319"/>
            <a:ext cx="1723062" cy="966622"/>
            <a:chOff x="362748" y="2740029"/>
            <a:chExt cx="1723062" cy="966622"/>
          </a:xfrm>
        </p:grpSpPr>
        <p:sp>
          <p:nvSpPr>
            <p:cNvPr id="21" name="Rectangle 20"/>
            <p:cNvSpPr/>
            <p:nvPr/>
          </p:nvSpPr>
          <p:spPr>
            <a:xfrm>
              <a:off x="379895" y="2752544"/>
              <a:ext cx="1705915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Luyện</a:t>
              </a:r>
              <a:r>
                <a:rPr kumimoji="0" lang="en-US" sz="2800" b="1" i="0" u="none" strike="noStrike" kern="1200" cap="none" spc="0" normalizeH="0" baseline="0" noProof="0" dirty="0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tập</a:t>
              </a:r>
              <a:endParaRPr kumimoji="0" lang="en-US" sz="2800" b="1" i="0" u="none" strike="noStrike" kern="1200" cap="none" spc="0" normalizeH="0" baseline="0" noProof="0" dirty="0">
                <a:ln w="190500">
                  <a:solidFill>
                    <a:srgbClr val="FFE3AB"/>
                  </a:solidFill>
                </a:ln>
                <a:solidFill>
                  <a:srgbClr val="FFE3AB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văn</a:t>
              </a:r>
              <a:r>
                <a:rPr kumimoji="0" lang="en-US" sz="2800" b="1" i="0" u="none" strike="noStrike" kern="1200" cap="none" spc="0" normalizeH="0" baseline="0" noProof="0" dirty="0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bản</a:t>
              </a:r>
              <a:endParaRPr kumimoji="0" lang="en-US" sz="2800" b="1" i="0" u="none" strike="noStrike" kern="1200" cap="none" spc="0" normalizeH="0" baseline="0" noProof="0" dirty="0">
                <a:ln w="190500">
                  <a:solidFill>
                    <a:srgbClr val="FFE3AB"/>
                  </a:solidFill>
                </a:ln>
                <a:solidFill>
                  <a:srgbClr val="FFE3AB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62748" y="2740029"/>
              <a:ext cx="1705915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Luyện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tập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văn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bản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6" name="Google Shape;171;p1"/>
          <p:cNvGrpSpPr/>
          <p:nvPr/>
        </p:nvGrpSpPr>
        <p:grpSpPr>
          <a:xfrm rot="15227046" flipH="1">
            <a:off x="-1251639" y="1318625"/>
            <a:ext cx="897628" cy="1058604"/>
            <a:chOff x="5895956" y="3205138"/>
            <a:chExt cx="399616" cy="448192"/>
          </a:xfrm>
        </p:grpSpPr>
        <p:grpSp>
          <p:nvGrpSpPr>
            <p:cNvPr id="27" name="Google Shape;172;p1"/>
            <p:cNvGrpSpPr/>
            <p:nvPr/>
          </p:nvGrpSpPr>
          <p:grpSpPr>
            <a:xfrm>
              <a:off x="6126080" y="3277771"/>
              <a:ext cx="108250" cy="123046"/>
              <a:chOff x="6126080" y="3277771"/>
              <a:chExt cx="108250" cy="123046"/>
            </a:xfrm>
          </p:grpSpPr>
          <p:sp>
            <p:nvSpPr>
              <p:cNvPr id="35" name="Google Shape;173;p1"/>
              <p:cNvSpPr/>
              <p:nvPr/>
            </p:nvSpPr>
            <p:spPr>
              <a:xfrm rot="-8450884">
                <a:off x="6164774" y="3272522"/>
                <a:ext cx="30862" cy="133544"/>
              </a:xfrm>
              <a:custGeom>
                <a:avLst/>
                <a:gdLst/>
                <a:ahLst/>
                <a:cxnLst/>
                <a:rect l="l" t="t" r="r" b="b"/>
                <a:pathLst>
                  <a:path w="30862" h="133544" extrusionOk="0">
                    <a:moveTo>
                      <a:pt x="0" y="0"/>
                    </a:moveTo>
                    <a:lnTo>
                      <a:pt x="30862" y="0"/>
                    </a:lnTo>
                    <a:lnTo>
                      <a:pt x="30862" y="133545"/>
                    </a:lnTo>
                    <a:lnTo>
                      <a:pt x="0" y="133545"/>
                    </a:lnTo>
                    <a:close/>
                  </a:path>
                </a:pathLst>
              </a:custGeom>
              <a:solidFill>
                <a:srgbClr val="444FA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74;p1"/>
              <p:cNvSpPr/>
              <p:nvPr/>
            </p:nvSpPr>
            <p:spPr>
              <a:xfrm rot="-8446264">
                <a:off x="6171799" y="3270995"/>
                <a:ext cx="7524" cy="123344"/>
              </a:xfrm>
              <a:custGeom>
                <a:avLst/>
                <a:gdLst/>
                <a:ahLst/>
                <a:cxnLst/>
                <a:rect l="l" t="t" r="r" b="b"/>
                <a:pathLst>
                  <a:path w="7524" h="123344" extrusionOk="0">
                    <a:moveTo>
                      <a:pt x="0" y="0"/>
                    </a:moveTo>
                    <a:lnTo>
                      <a:pt x="7525" y="0"/>
                    </a:lnTo>
                    <a:lnTo>
                      <a:pt x="7525" y="123345"/>
                    </a:lnTo>
                    <a:lnTo>
                      <a:pt x="0" y="123345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" name="Google Shape;175;p1"/>
            <p:cNvSpPr/>
            <p:nvPr/>
          </p:nvSpPr>
          <p:spPr>
            <a:xfrm>
              <a:off x="5895956" y="3346970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522" y="315486"/>
                    <a:pt x="271957" y="249859"/>
                  </a:cubicBezTo>
                  <a:cubicBezTo>
                    <a:pt x="325392" y="184232"/>
                    <a:pt x="315486" y="87744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68F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76;p1"/>
            <p:cNvSpPr/>
            <p:nvPr/>
          </p:nvSpPr>
          <p:spPr>
            <a:xfrm>
              <a:off x="5920936" y="3371950"/>
              <a:ext cx="256401" cy="256401"/>
            </a:xfrm>
            <a:custGeom>
              <a:avLst/>
              <a:gdLst/>
              <a:ahLst/>
              <a:cxnLst/>
              <a:rect l="l" t="t" r="r" b="b"/>
              <a:pathLst>
                <a:path w="256401" h="256401" extrusionOk="0">
                  <a:moveTo>
                    <a:pt x="209163" y="28760"/>
                  </a:moveTo>
                  <a:cubicBezTo>
                    <a:pt x="264027" y="73432"/>
                    <a:pt x="272314" y="154299"/>
                    <a:pt x="227642" y="209163"/>
                  </a:cubicBezTo>
                  <a:cubicBezTo>
                    <a:pt x="182969" y="264027"/>
                    <a:pt x="102102" y="272314"/>
                    <a:pt x="47238" y="227642"/>
                  </a:cubicBezTo>
                  <a:cubicBezTo>
                    <a:pt x="-7626" y="182969"/>
                    <a:pt x="-15913" y="102102"/>
                    <a:pt x="28760" y="47238"/>
                  </a:cubicBezTo>
                  <a:cubicBezTo>
                    <a:pt x="73432" y="-7626"/>
                    <a:pt x="154299" y="-15913"/>
                    <a:pt x="209163" y="2876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77;p1"/>
            <p:cNvSpPr/>
            <p:nvPr/>
          </p:nvSpPr>
          <p:spPr>
            <a:xfrm>
              <a:off x="5978937" y="3410806"/>
              <a:ext cx="198362" cy="217542"/>
            </a:xfrm>
            <a:custGeom>
              <a:avLst/>
              <a:gdLst/>
              <a:ahLst/>
              <a:cxnLst/>
              <a:rect l="l" t="t" r="r" b="b"/>
              <a:pathLst>
                <a:path w="198362" h="217542" extrusionOk="0">
                  <a:moveTo>
                    <a:pt x="171545" y="98393"/>
                  </a:moveTo>
                  <a:cubicBezTo>
                    <a:pt x="141923" y="161544"/>
                    <a:pt x="67723" y="208598"/>
                    <a:pt x="0" y="196691"/>
                  </a:cubicBezTo>
                  <a:cubicBezTo>
                    <a:pt x="54197" y="232220"/>
                    <a:pt x="127825" y="221647"/>
                    <a:pt x="169640" y="170307"/>
                  </a:cubicBezTo>
                  <a:cubicBezTo>
                    <a:pt x="211074" y="119444"/>
                    <a:pt x="206883" y="46006"/>
                    <a:pt x="162211" y="0"/>
                  </a:cubicBezTo>
                  <a:cubicBezTo>
                    <a:pt x="180689" y="29813"/>
                    <a:pt x="187262" y="64960"/>
                    <a:pt x="171545" y="98393"/>
                  </a:cubicBezTo>
                  <a:close/>
                </a:path>
              </a:pathLst>
            </a:custGeom>
            <a:solidFill>
              <a:srgbClr val="C8C8C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78;p1"/>
            <p:cNvSpPr/>
            <p:nvPr/>
          </p:nvSpPr>
          <p:spPr>
            <a:xfrm>
              <a:off x="6178969" y="3205138"/>
              <a:ext cx="116573" cy="128033"/>
            </a:xfrm>
            <a:custGeom>
              <a:avLst/>
              <a:gdLst/>
              <a:ahLst/>
              <a:cxnLst/>
              <a:rect l="l" t="t" r="r" b="b"/>
              <a:pathLst>
                <a:path w="116573" h="128033" extrusionOk="0">
                  <a:moveTo>
                    <a:pt x="89910" y="3072"/>
                  </a:moveTo>
                  <a:lnTo>
                    <a:pt x="111531" y="20693"/>
                  </a:lnTo>
                  <a:cubicBezTo>
                    <a:pt x="117342" y="25456"/>
                    <a:pt x="118294" y="34028"/>
                    <a:pt x="113532" y="39934"/>
                  </a:cubicBezTo>
                  <a:lnTo>
                    <a:pt x="45904" y="122992"/>
                  </a:lnTo>
                  <a:cubicBezTo>
                    <a:pt x="41142" y="128802"/>
                    <a:pt x="32569" y="129754"/>
                    <a:pt x="26664" y="124992"/>
                  </a:cubicBezTo>
                  <a:lnTo>
                    <a:pt x="5042" y="107371"/>
                  </a:lnTo>
                  <a:cubicBezTo>
                    <a:pt x="-768" y="102608"/>
                    <a:pt x="-1721" y="94036"/>
                    <a:pt x="3042" y="88130"/>
                  </a:cubicBezTo>
                  <a:lnTo>
                    <a:pt x="70669" y="5072"/>
                  </a:lnTo>
                  <a:cubicBezTo>
                    <a:pt x="75432" y="-833"/>
                    <a:pt x="84004" y="-1691"/>
                    <a:pt x="89910" y="3072"/>
                  </a:cubicBezTo>
                  <a:close/>
                </a:path>
              </a:pathLst>
            </a:custGeom>
            <a:solidFill>
              <a:srgbClr val="1D24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79;p1"/>
            <p:cNvSpPr/>
            <p:nvPr/>
          </p:nvSpPr>
          <p:spPr>
            <a:xfrm>
              <a:off x="6242494" y="3205138"/>
              <a:ext cx="53078" cy="101084"/>
            </a:xfrm>
            <a:custGeom>
              <a:avLst/>
              <a:gdLst/>
              <a:ahLst/>
              <a:cxnLst/>
              <a:rect l="l" t="t" r="r" b="b"/>
              <a:pathLst>
                <a:path w="53078" h="101084" extrusionOk="0">
                  <a:moveTo>
                    <a:pt x="191" y="101084"/>
                  </a:moveTo>
                  <a:lnTo>
                    <a:pt x="50006" y="39934"/>
                  </a:lnTo>
                  <a:cubicBezTo>
                    <a:pt x="54769" y="34123"/>
                    <a:pt x="53912" y="25456"/>
                    <a:pt x="48006" y="20693"/>
                  </a:cubicBezTo>
                  <a:lnTo>
                    <a:pt x="26384" y="3072"/>
                  </a:lnTo>
                  <a:cubicBezTo>
                    <a:pt x="20479" y="-1691"/>
                    <a:pt x="11906" y="-833"/>
                    <a:pt x="7144" y="5072"/>
                  </a:cubicBezTo>
                  <a:lnTo>
                    <a:pt x="0" y="13835"/>
                  </a:lnTo>
                  <a:cubicBezTo>
                    <a:pt x="29527" y="29170"/>
                    <a:pt x="15335" y="70509"/>
                    <a:pt x="191" y="101084"/>
                  </a:cubicBezTo>
                  <a:close/>
                </a:path>
              </a:pathLst>
            </a:custGeom>
            <a:solidFill>
              <a:srgbClr val="1D2465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80;p1"/>
            <p:cNvSpPr/>
            <p:nvPr/>
          </p:nvSpPr>
          <p:spPr>
            <a:xfrm>
              <a:off x="5934056" y="3385224"/>
              <a:ext cx="137273" cy="151788"/>
            </a:xfrm>
            <a:custGeom>
              <a:avLst/>
              <a:gdLst/>
              <a:ahLst/>
              <a:cxnLst/>
              <a:rect l="l" t="t" r="r" b="b"/>
              <a:pathLst>
                <a:path w="137273" h="151788" extrusionOk="0">
                  <a:moveTo>
                    <a:pt x="2399" y="151789"/>
                  </a:moveTo>
                  <a:cubicBezTo>
                    <a:pt x="2399" y="151789"/>
                    <a:pt x="-10745" y="97401"/>
                    <a:pt x="24497" y="50348"/>
                  </a:cubicBezTo>
                  <a:cubicBezTo>
                    <a:pt x="59740" y="3294"/>
                    <a:pt x="124319" y="-4612"/>
                    <a:pt x="137273" y="2056"/>
                  </a:cubicBezTo>
                  <a:cubicBezTo>
                    <a:pt x="104317" y="18058"/>
                    <a:pt x="77837" y="28821"/>
                    <a:pt x="46881" y="63397"/>
                  </a:cubicBezTo>
                  <a:cubicBezTo>
                    <a:pt x="14020" y="100354"/>
                    <a:pt x="2399" y="151789"/>
                    <a:pt x="2399" y="151789"/>
                  </a:cubicBez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81;p1"/>
            <p:cNvSpPr/>
            <p:nvPr/>
          </p:nvSpPr>
          <p:spPr>
            <a:xfrm>
              <a:off x="5899004" y="3339541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617" y="315486"/>
                    <a:pt x="271957" y="249859"/>
                  </a:cubicBezTo>
                  <a:cubicBezTo>
                    <a:pt x="325392" y="184232"/>
                    <a:pt x="315486" y="87839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EB6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" name="Cloud 37"/>
          <p:cNvSpPr/>
          <p:nvPr/>
        </p:nvSpPr>
        <p:spPr>
          <a:xfrm>
            <a:off x="629161" y="2505266"/>
            <a:ext cx="3775012" cy="1340508"/>
          </a:xfrm>
          <a:prstGeom prst="cloud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ngẫm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Cloud 38"/>
          <p:cNvSpPr/>
          <p:nvPr/>
        </p:nvSpPr>
        <p:spPr>
          <a:xfrm>
            <a:off x="3581629" y="3787804"/>
            <a:ext cx="3319789" cy="1337419"/>
          </a:xfrm>
          <a:prstGeom prst="cloud">
            <a:avLst/>
          </a:prstGeom>
          <a:solidFill>
            <a:srgbClr val="FF99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6010328" y="2370732"/>
            <a:ext cx="2692626" cy="1424267"/>
          </a:xfrm>
          <a:prstGeom prst="cloud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8599470" y="3482939"/>
            <a:ext cx="2895418" cy="1322644"/>
          </a:xfrm>
          <a:prstGeom prst="cloud">
            <a:avLst/>
          </a:prstGeom>
          <a:solidFill>
            <a:srgbClr val="46A03A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vắng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26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38" grpId="0" animBg="1"/>
      <p:bldP spid="38" grpId="1" animBg="1"/>
      <p:bldP spid="39" grpId="0" bldLvl="0" animBg="1"/>
      <p:bldP spid="39" grpId="1" animBg="1"/>
      <p:bldP spid="40" grpId="0" bldLvl="0" animBg="1"/>
      <p:bldP spid="40" grpId="1" animBg="1"/>
      <p:bldP spid="41" grpId="0" animBg="1"/>
      <p:bldP spid="41" grpId="1" animBg="1"/>
      <p:bldP spid="41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/>
          <p:cNvSpPr/>
          <p:nvPr/>
        </p:nvSpPr>
        <p:spPr>
          <a:xfrm>
            <a:off x="911296" y="1626154"/>
            <a:ext cx="10965629" cy="4321317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5B9BD5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loud 4"/>
          <p:cNvSpPr/>
          <p:nvPr/>
        </p:nvSpPr>
        <p:spPr>
          <a:xfrm>
            <a:off x="0" y="2"/>
            <a:ext cx="2452550" cy="114409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23515 w 43256"/>
              <a:gd name="connsiteY14" fmla="*/ 38056 h 40633"/>
              <a:gd name="connsiteX15" fmla="*/ 16516 w 43256"/>
              <a:gd name="connsiteY15" fmla="*/ 39125 h 40633"/>
              <a:gd name="connsiteX16" fmla="*/ 5840 w 43256"/>
              <a:gd name="connsiteY16" fmla="*/ 35331 h 40633"/>
              <a:gd name="connsiteX17" fmla="*/ 1146 w 43256"/>
              <a:gd name="connsiteY17" fmla="*/ 31109 h 40633"/>
              <a:gd name="connsiteX18" fmla="*/ 2149 w 43256"/>
              <a:gd name="connsiteY18" fmla="*/ 25410 h 40633"/>
              <a:gd name="connsiteX19" fmla="*/ 31 w 43256"/>
              <a:gd name="connsiteY19" fmla="*/ 19563 h 40633"/>
              <a:gd name="connsiteX20" fmla="*/ 3899 w 43256"/>
              <a:gd name="connsiteY20" fmla="*/ 14366 h 40633"/>
              <a:gd name="connsiteX21" fmla="*/ 3936 w 43256"/>
              <a:gd name="connsiteY21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16514 w 43256"/>
              <a:gd name="connsiteY4" fmla="*/ 38949 h 40633"/>
              <a:gd name="connsiteX5" fmla="*/ 15846 w 43256"/>
              <a:gd name="connsiteY5" fmla="*/ 37209 h 40633"/>
              <a:gd name="connsiteX6" fmla="*/ 28863 w 43256"/>
              <a:gd name="connsiteY6" fmla="*/ 34610 h 40633"/>
              <a:gd name="connsiteX7" fmla="*/ 28596 w 43256"/>
              <a:gd name="connsiteY7" fmla="*/ 36519 h 40633"/>
              <a:gd name="connsiteX8" fmla="*/ 34165 w 43256"/>
              <a:gd name="connsiteY8" fmla="*/ 22813 h 40633"/>
              <a:gd name="connsiteX9" fmla="*/ 37416 w 43256"/>
              <a:gd name="connsiteY9" fmla="*/ 29949 h 40633"/>
              <a:gd name="connsiteX10" fmla="*/ 41834 w 43256"/>
              <a:gd name="connsiteY10" fmla="*/ 15213 h 40633"/>
              <a:gd name="connsiteX11" fmla="*/ 40386 w 43256"/>
              <a:gd name="connsiteY11" fmla="*/ 17889 h 40633"/>
              <a:gd name="connsiteX12" fmla="*/ 38360 w 43256"/>
              <a:gd name="connsiteY12" fmla="*/ 5285 h 40633"/>
              <a:gd name="connsiteX13" fmla="*/ 38436 w 43256"/>
              <a:gd name="connsiteY13" fmla="*/ 6549 h 40633"/>
              <a:gd name="connsiteX14" fmla="*/ 29114 w 43256"/>
              <a:gd name="connsiteY14" fmla="*/ 3811 h 40633"/>
              <a:gd name="connsiteX15" fmla="*/ 29856 w 43256"/>
              <a:gd name="connsiteY15" fmla="*/ 2199 h 40633"/>
              <a:gd name="connsiteX16" fmla="*/ 22177 w 43256"/>
              <a:gd name="connsiteY16" fmla="*/ 4579 h 40633"/>
              <a:gd name="connsiteX17" fmla="*/ 22536 w 43256"/>
              <a:gd name="connsiteY17" fmla="*/ 3189 h 40633"/>
              <a:gd name="connsiteX18" fmla="*/ 14036 w 43256"/>
              <a:gd name="connsiteY18" fmla="*/ 5051 h 40633"/>
              <a:gd name="connsiteX19" fmla="*/ 15336 w 43256"/>
              <a:gd name="connsiteY19" fmla="*/ 6399 h 40633"/>
              <a:gd name="connsiteX20" fmla="*/ 4163 w 43256"/>
              <a:gd name="connsiteY20" fmla="*/ 15648 h 40633"/>
              <a:gd name="connsiteX21" fmla="*/ 3936 w 43256"/>
              <a:gd name="connsiteY21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5847" y="37293"/>
                  <a:pt x="23515" y="38056"/>
                </a:cubicBezTo>
                <a:cubicBezTo>
                  <a:pt x="20767" y="38955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190500">
                <a:solidFill>
                  <a:srgbClr val="C3E0FF"/>
                </a:solidFill>
              </a:ln>
              <a:solidFill>
                <a:prstClr val="white"/>
              </a:solidFill>
              <a:effectLst/>
              <a:uLnTx/>
              <a:uFillTx/>
              <a:latin typeface="UTM Cancel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3" name="图片 4" descr="5b874a3b623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8068" y="4904047"/>
            <a:ext cx="2946970" cy="22191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48" b="89739" l="9955" r="788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44587" y="3197830"/>
            <a:ext cx="4681183" cy="43218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270360" y="1872604"/>
            <a:ext cx="9189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Nói và đáp: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3399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oogle Shape;171;p1"/>
          <p:cNvGrpSpPr/>
          <p:nvPr/>
        </p:nvGrpSpPr>
        <p:grpSpPr>
          <a:xfrm rot="15227046" flipH="1">
            <a:off x="-1251639" y="1318625"/>
            <a:ext cx="897628" cy="1058604"/>
            <a:chOff x="5895956" y="3205138"/>
            <a:chExt cx="399616" cy="448192"/>
          </a:xfrm>
        </p:grpSpPr>
        <p:grpSp>
          <p:nvGrpSpPr>
            <p:cNvPr id="27" name="Google Shape;172;p1"/>
            <p:cNvGrpSpPr/>
            <p:nvPr/>
          </p:nvGrpSpPr>
          <p:grpSpPr>
            <a:xfrm>
              <a:off x="6126080" y="3277771"/>
              <a:ext cx="108250" cy="123046"/>
              <a:chOff x="6126080" y="3277771"/>
              <a:chExt cx="108250" cy="123046"/>
            </a:xfrm>
          </p:grpSpPr>
          <p:sp>
            <p:nvSpPr>
              <p:cNvPr id="35" name="Google Shape;173;p1"/>
              <p:cNvSpPr/>
              <p:nvPr/>
            </p:nvSpPr>
            <p:spPr>
              <a:xfrm rot="-8450884">
                <a:off x="6164774" y="3272522"/>
                <a:ext cx="30862" cy="133544"/>
              </a:xfrm>
              <a:custGeom>
                <a:avLst/>
                <a:gdLst/>
                <a:ahLst/>
                <a:cxnLst/>
                <a:rect l="l" t="t" r="r" b="b"/>
                <a:pathLst>
                  <a:path w="30862" h="133544" extrusionOk="0">
                    <a:moveTo>
                      <a:pt x="0" y="0"/>
                    </a:moveTo>
                    <a:lnTo>
                      <a:pt x="30862" y="0"/>
                    </a:lnTo>
                    <a:lnTo>
                      <a:pt x="30862" y="133545"/>
                    </a:lnTo>
                    <a:lnTo>
                      <a:pt x="0" y="133545"/>
                    </a:lnTo>
                    <a:close/>
                  </a:path>
                </a:pathLst>
              </a:custGeom>
              <a:solidFill>
                <a:srgbClr val="444FA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74;p1"/>
              <p:cNvSpPr/>
              <p:nvPr/>
            </p:nvSpPr>
            <p:spPr>
              <a:xfrm rot="-8446264">
                <a:off x="6171799" y="3270995"/>
                <a:ext cx="7524" cy="123344"/>
              </a:xfrm>
              <a:custGeom>
                <a:avLst/>
                <a:gdLst/>
                <a:ahLst/>
                <a:cxnLst/>
                <a:rect l="l" t="t" r="r" b="b"/>
                <a:pathLst>
                  <a:path w="7524" h="123344" extrusionOk="0">
                    <a:moveTo>
                      <a:pt x="0" y="0"/>
                    </a:moveTo>
                    <a:lnTo>
                      <a:pt x="7525" y="0"/>
                    </a:lnTo>
                    <a:lnTo>
                      <a:pt x="7525" y="123345"/>
                    </a:lnTo>
                    <a:lnTo>
                      <a:pt x="0" y="123345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" name="Google Shape;175;p1"/>
            <p:cNvSpPr/>
            <p:nvPr/>
          </p:nvSpPr>
          <p:spPr>
            <a:xfrm>
              <a:off x="5895956" y="3346970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522" y="315486"/>
                    <a:pt x="271957" y="249859"/>
                  </a:cubicBezTo>
                  <a:cubicBezTo>
                    <a:pt x="325392" y="184232"/>
                    <a:pt x="315486" y="87744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68F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76;p1"/>
            <p:cNvSpPr/>
            <p:nvPr/>
          </p:nvSpPr>
          <p:spPr>
            <a:xfrm>
              <a:off x="5920936" y="3371950"/>
              <a:ext cx="256401" cy="256401"/>
            </a:xfrm>
            <a:custGeom>
              <a:avLst/>
              <a:gdLst/>
              <a:ahLst/>
              <a:cxnLst/>
              <a:rect l="l" t="t" r="r" b="b"/>
              <a:pathLst>
                <a:path w="256401" h="256401" extrusionOk="0">
                  <a:moveTo>
                    <a:pt x="209163" y="28760"/>
                  </a:moveTo>
                  <a:cubicBezTo>
                    <a:pt x="264027" y="73432"/>
                    <a:pt x="272314" y="154299"/>
                    <a:pt x="227642" y="209163"/>
                  </a:cubicBezTo>
                  <a:cubicBezTo>
                    <a:pt x="182969" y="264027"/>
                    <a:pt x="102102" y="272314"/>
                    <a:pt x="47238" y="227642"/>
                  </a:cubicBezTo>
                  <a:cubicBezTo>
                    <a:pt x="-7626" y="182969"/>
                    <a:pt x="-15913" y="102102"/>
                    <a:pt x="28760" y="47238"/>
                  </a:cubicBezTo>
                  <a:cubicBezTo>
                    <a:pt x="73432" y="-7626"/>
                    <a:pt x="154299" y="-15913"/>
                    <a:pt x="209163" y="2876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77;p1"/>
            <p:cNvSpPr/>
            <p:nvPr/>
          </p:nvSpPr>
          <p:spPr>
            <a:xfrm>
              <a:off x="5978937" y="3410806"/>
              <a:ext cx="198362" cy="217542"/>
            </a:xfrm>
            <a:custGeom>
              <a:avLst/>
              <a:gdLst/>
              <a:ahLst/>
              <a:cxnLst/>
              <a:rect l="l" t="t" r="r" b="b"/>
              <a:pathLst>
                <a:path w="198362" h="217542" extrusionOk="0">
                  <a:moveTo>
                    <a:pt x="171545" y="98393"/>
                  </a:moveTo>
                  <a:cubicBezTo>
                    <a:pt x="141923" y="161544"/>
                    <a:pt x="67723" y="208598"/>
                    <a:pt x="0" y="196691"/>
                  </a:cubicBezTo>
                  <a:cubicBezTo>
                    <a:pt x="54197" y="232220"/>
                    <a:pt x="127825" y="221647"/>
                    <a:pt x="169640" y="170307"/>
                  </a:cubicBezTo>
                  <a:cubicBezTo>
                    <a:pt x="211074" y="119444"/>
                    <a:pt x="206883" y="46006"/>
                    <a:pt x="162211" y="0"/>
                  </a:cubicBezTo>
                  <a:cubicBezTo>
                    <a:pt x="180689" y="29813"/>
                    <a:pt x="187262" y="64960"/>
                    <a:pt x="171545" y="98393"/>
                  </a:cubicBezTo>
                  <a:close/>
                </a:path>
              </a:pathLst>
            </a:custGeom>
            <a:solidFill>
              <a:srgbClr val="C8C8C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78;p1"/>
            <p:cNvSpPr/>
            <p:nvPr/>
          </p:nvSpPr>
          <p:spPr>
            <a:xfrm>
              <a:off x="6178969" y="3205138"/>
              <a:ext cx="116573" cy="128033"/>
            </a:xfrm>
            <a:custGeom>
              <a:avLst/>
              <a:gdLst/>
              <a:ahLst/>
              <a:cxnLst/>
              <a:rect l="l" t="t" r="r" b="b"/>
              <a:pathLst>
                <a:path w="116573" h="128033" extrusionOk="0">
                  <a:moveTo>
                    <a:pt x="89910" y="3072"/>
                  </a:moveTo>
                  <a:lnTo>
                    <a:pt x="111531" y="20693"/>
                  </a:lnTo>
                  <a:cubicBezTo>
                    <a:pt x="117342" y="25456"/>
                    <a:pt x="118294" y="34028"/>
                    <a:pt x="113532" y="39934"/>
                  </a:cubicBezTo>
                  <a:lnTo>
                    <a:pt x="45904" y="122992"/>
                  </a:lnTo>
                  <a:cubicBezTo>
                    <a:pt x="41142" y="128802"/>
                    <a:pt x="32569" y="129754"/>
                    <a:pt x="26664" y="124992"/>
                  </a:cubicBezTo>
                  <a:lnTo>
                    <a:pt x="5042" y="107371"/>
                  </a:lnTo>
                  <a:cubicBezTo>
                    <a:pt x="-768" y="102608"/>
                    <a:pt x="-1721" y="94036"/>
                    <a:pt x="3042" y="88130"/>
                  </a:cubicBezTo>
                  <a:lnTo>
                    <a:pt x="70669" y="5072"/>
                  </a:lnTo>
                  <a:cubicBezTo>
                    <a:pt x="75432" y="-833"/>
                    <a:pt x="84004" y="-1691"/>
                    <a:pt x="89910" y="3072"/>
                  </a:cubicBezTo>
                  <a:close/>
                </a:path>
              </a:pathLst>
            </a:custGeom>
            <a:solidFill>
              <a:srgbClr val="1D24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79;p1"/>
            <p:cNvSpPr/>
            <p:nvPr/>
          </p:nvSpPr>
          <p:spPr>
            <a:xfrm>
              <a:off x="6242494" y="3205138"/>
              <a:ext cx="53078" cy="101084"/>
            </a:xfrm>
            <a:custGeom>
              <a:avLst/>
              <a:gdLst/>
              <a:ahLst/>
              <a:cxnLst/>
              <a:rect l="l" t="t" r="r" b="b"/>
              <a:pathLst>
                <a:path w="53078" h="101084" extrusionOk="0">
                  <a:moveTo>
                    <a:pt x="191" y="101084"/>
                  </a:moveTo>
                  <a:lnTo>
                    <a:pt x="50006" y="39934"/>
                  </a:lnTo>
                  <a:cubicBezTo>
                    <a:pt x="54769" y="34123"/>
                    <a:pt x="53912" y="25456"/>
                    <a:pt x="48006" y="20693"/>
                  </a:cubicBezTo>
                  <a:lnTo>
                    <a:pt x="26384" y="3072"/>
                  </a:lnTo>
                  <a:cubicBezTo>
                    <a:pt x="20479" y="-1691"/>
                    <a:pt x="11906" y="-833"/>
                    <a:pt x="7144" y="5072"/>
                  </a:cubicBezTo>
                  <a:lnTo>
                    <a:pt x="0" y="13835"/>
                  </a:lnTo>
                  <a:cubicBezTo>
                    <a:pt x="29527" y="29170"/>
                    <a:pt x="15335" y="70509"/>
                    <a:pt x="191" y="101084"/>
                  </a:cubicBezTo>
                  <a:close/>
                </a:path>
              </a:pathLst>
            </a:custGeom>
            <a:solidFill>
              <a:srgbClr val="1D2465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80;p1"/>
            <p:cNvSpPr/>
            <p:nvPr/>
          </p:nvSpPr>
          <p:spPr>
            <a:xfrm>
              <a:off x="5934056" y="3385224"/>
              <a:ext cx="137273" cy="151788"/>
            </a:xfrm>
            <a:custGeom>
              <a:avLst/>
              <a:gdLst/>
              <a:ahLst/>
              <a:cxnLst/>
              <a:rect l="l" t="t" r="r" b="b"/>
              <a:pathLst>
                <a:path w="137273" h="151788" extrusionOk="0">
                  <a:moveTo>
                    <a:pt x="2399" y="151789"/>
                  </a:moveTo>
                  <a:cubicBezTo>
                    <a:pt x="2399" y="151789"/>
                    <a:pt x="-10745" y="97401"/>
                    <a:pt x="24497" y="50348"/>
                  </a:cubicBezTo>
                  <a:cubicBezTo>
                    <a:pt x="59740" y="3294"/>
                    <a:pt x="124319" y="-4612"/>
                    <a:pt x="137273" y="2056"/>
                  </a:cubicBezTo>
                  <a:cubicBezTo>
                    <a:pt x="104317" y="18058"/>
                    <a:pt x="77837" y="28821"/>
                    <a:pt x="46881" y="63397"/>
                  </a:cubicBezTo>
                  <a:cubicBezTo>
                    <a:pt x="14020" y="100354"/>
                    <a:pt x="2399" y="151789"/>
                    <a:pt x="2399" y="151789"/>
                  </a:cubicBez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81;p1"/>
            <p:cNvSpPr/>
            <p:nvPr/>
          </p:nvSpPr>
          <p:spPr>
            <a:xfrm>
              <a:off x="5899004" y="3339541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617" y="315486"/>
                    <a:pt x="271957" y="249859"/>
                  </a:cubicBezTo>
                  <a:cubicBezTo>
                    <a:pt x="325392" y="184232"/>
                    <a:pt x="315486" y="87839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EB6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D8429FA-DCDA-4D6B-8B7D-21E590B0993B}"/>
              </a:ext>
            </a:extLst>
          </p:cNvPr>
          <p:cNvSpPr txBox="1"/>
          <p:nvPr/>
        </p:nvSpPr>
        <p:spPr>
          <a:xfrm>
            <a:off x="911297" y="2581904"/>
            <a:ext cx="11861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trường.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02B935-CE6B-44BD-9572-4F8971576313}"/>
              </a:ext>
            </a:extLst>
          </p:cNvPr>
          <p:cNvSpPr txBox="1"/>
          <p:nvPr/>
        </p:nvSpPr>
        <p:spPr>
          <a:xfrm>
            <a:off x="1213031" y="3429000"/>
            <a:ext cx="10362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nghỉ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hè.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400256" y="103319"/>
            <a:ext cx="1723062" cy="966622"/>
            <a:chOff x="362748" y="2740029"/>
            <a:chExt cx="1723062" cy="966622"/>
          </a:xfrm>
        </p:grpSpPr>
        <p:sp>
          <p:nvSpPr>
            <p:cNvPr id="41" name="Rectangle 40"/>
            <p:cNvSpPr/>
            <p:nvPr/>
          </p:nvSpPr>
          <p:spPr>
            <a:xfrm>
              <a:off x="379895" y="2752544"/>
              <a:ext cx="1705915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Luyện</a:t>
              </a:r>
              <a:r>
                <a:rPr kumimoji="0" lang="en-US" sz="2800" b="1" i="0" u="none" strike="noStrike" kern="1200" cap="none" spc="0" normalizeH="0" baseline="0" noProof="0" dirty="0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tập</a:t>
              </a:r>
              <a:endParaRPr kumimoji="0" lang="en-US" sz="2800" b="1" i="0" u="none" strike="noStrike" kern="1200" cap="none" spc="0" normalizeH="0" baseline="0" noProof="0" dirty="0">
                <a:ln w="190500">
                  <a:solidFill>
                    <a:srgbClr val="FFE3AB"/>
                  </a:solidFill>
                </a:ln>
                <a:solidFill>
                  <a:srgbClr val="FFE3AB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văn</a:t>
              </a:r>
              <a:r>
                <a:rPr kumimoji="0" lang="en-US" sz="2800" b="1" i="0" u="none" strike="noStrike" kern="1200" cap="none" spc="0" normalizeH="0" baseline="0" noProof="0" dirty="0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bản</a:t>
              </a:r>
              <a:endParaRPr kumimoji="0" lang="en-US" sz="2800" b="1" i="0" u="none" strike="noStrike" kern="1200" cap="none" spc="0" normalizeH="0" baseline="0" noProof="0" dirty="0">
                <a:ln w="190500">
                  <a:solidFill>
                    <a:srgbClr val="FFE3AB"/>
                  </a:solidFill>
                </a:ln>
                <a:solidFill>
                  <a:srgbClr val="FFE3AB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62748" y="2740029"/>
              <a:ext cx="1705915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Luyện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tập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văn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bản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416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7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1325670" y="1036943"/>
            <a:ext cx="9702300" cy="1009934"/>
          </a:xfrm>
          <a:custGeom>
            <a:avLst/>
            <a:gdLst>
              <a:gd name="connsiteX0" fmla="*/ 0 w 9268853"/>
              <a:gd name="connsiteY0" fmla="*/ 164422 h 986511"/>
              <a:gd name="connsiteX1" fmla="*/ 164422 w 9268853"/>
              <a:gd name="connsiteY1" fmla="*/ 0 h 986511"/>
              <a:gd name="connsiteX2" fmla="*/ 9104431 w 9268853"/>
              <a:gd name="connsiteY2" fmla="*/ 0 h 986511"/>
              <a:gd name="connsiteX3" fmla="*/ 9268853 w 9268853"/>
              <a:gd name="connsiteY3" fmla="*/ 164422 h 986511"/>
              <a:gd name="connsiteX4" fmla="*/ 9268853 w 9268853"/>
              <a:gd name="connsiteY4" fmla="*/ 822089 h 986511"/>
              <a:gd name="connsiteX5" fmla="*/ 9104431 w 9268853"/>
              <a:gd name="connsiteY5" fmla="*/ 986511 h 986511"/>
              <a:gd name="connsiteX6" fmla="*/ 164422 w 9268853"/>
              <a:gd name="connsiteY6" fmla="*/ 986511 h 986511"/>
              <a:gd name="connsiteX7" fmla="*/ 0 w 9268853"/>
              <a:gd name="connsiteY7" fmla="*/ 822089 h 986511"/>
              <a:gd name="connsiteX8" fmla="*/ 0 w 9268853"/>
              <a:gd name="connsiteY8" fmla="*/ 164422 h 986511"/>
              <a:gd name="connsiteX0" fmla="*/ 0 w 9268853"/>
              <a:gd name="connsiteY0" fmla="*/ 164422 h 986511"/>
              <a:gd name="connsiteX1" fmla="*/ 314548 w 9268853"/>
              <a:gd name="connsiteY1" fmla="*/ 81887 h 986511"/>
              <a:gd name="connsiteX2" fmla="*/ 9104431 w 9268853"/>
              <a:gd name="connsiteY2" fmla="*/ 0 h 986511"/>
              <a:gd name="connsiteX3" fmla="*/ 9268853 w 9268853"/>
              <a:gd name="connsiteY3" fmla="*/ 164422 h 986511"/>
              <a:gd name="connsiteX4" fmla="*/ 9268853 w 9268853"/>
              <a:gd name="connsiteY4" fmla="*/ 822089 h 986511"/>
              <a:gd name="connsiteX5" fmla="*/ 9104431 w 9268853"/>
              <a:gd name="connsiteY5" fmla="*/ 986511 h 986511"/>
              <a:gd name="connsiteX6" fmla="*/ 164422 w 9268853"/>
              <a:gd name="connsiteY6" fmla="*/ 986511 h 986511"/>
              <a:gd name="connsiteX7" fmla="*/ 0 w 9268853"/>
              <a:gd name="connsiteY7" fmla="*/ 822089 h 986511"/>
              <a:gd name="connsiteX8" fmla="*/ 0 w 9268853"/>
              <a:gd name="connsiteY8" fmla="*/ 164422 h 986511"/>
              <a:gd name="connsiteX0" fmla="*/ 0 w 9268853"/>
              <a:gd name="connsiteY0" fmla="*/ 170805 h 992894"/>
              <a:gd name="connsiteX1" fmla="*/ 314548 w 9268853"/>
              <a:gd name="connsiteY1" fmla="*/ 88270 h 992894"/>
              <a:gd name="connsiteX2" fmla="*/ 1464106 w 9268853"/>
              <a:gd name="connsiteY2" fmla="*/ 0 h 992894"/>
              <a:gd name="connsiteX3" fmla="*/ 9104431 w 9268853"/>
              <a:gd name="connsiteY3" fmla="*/ 6383 h 992894"/>
              <a:gd name="connsiteX4" fmla="*/ 9268853 w 9268853"/>
              <a:gd name="connsiteY4" fmla="*/ 170805 h 992894"/>
              <a:gd name="connsiteX5" fmla="*/ 9268853 w 9268853"/>
              <a:gd name="connsiteY5" fmla="*/ 828472 h 992894"/>
              <a:gd name="connsiteX6" fmla="*/ 9104431 w 9268853"/>
              <a:gd name="connsiteY6" fmla="*/ 992894 h 992894"/>
              <a:gd name="connsiteX7" fmla="*/ 164422 w 9268853"/>
              <a:gd name="connsiteY7" fmla="*/ 992894 h 992894"/>
              <a:gd name="connsiteX8" fmla="*/ 0 w 9268853"/>
              <a:gd name="connsiteY8" fmla="*/ 828472 h 992894"/>
              <a:gd name="connsiteX9" fmla="*/ 0 w 9268853"/>
              <a:gd name="connsiteY9" fmla="*/ 170805 h 992894"/>
              <a:gd name="connsiteX0" fmla="*/ 0 w 9268853"/>
              <a:gd name="connsiteY0" fmla="*/ 170805 h 992894"/>
              <a:gd name="connsiteX1" fmla="*/ 314548 w 9268853"/>
              <a:gd name="connsiteY1" fmla="*/ 88270 h 992894"/>
              <a:gd name="connsiteX2" fmla="*/ 1464106 w 9268853"/>
              <a:gd name="connsiteY2" fmla="*/ 0 h 992894"/>
              <a:gd name="connsiteX3" fmla="*/ 6923210 w 9268853"/>
              <a:gd name="connsiteY3" fmla="*/ 109182 h 992894"/>
              <a:gd name="connsiteX4" fmla="*/ 9104431 w 9268853"/>
              <a:gd name="connsiteY4" fmla="*/ 6383 h 992894"/>
              <a:gd name="connsiteX5" fmla="*/ 9268853 w 9268853"/>
              <a:gd name="connsiteY5" fmla="*/ 170805 h 992894"/>
              <a:gd name="connsiteX6" fmla="*/ 9268853 w 9268853"/>
              <a:gd name="connsiteY6" fmla="*/ 828472 h 992894"/>
              <a:gd name="connsiteX7" fmla="*/ 9104431 w 9268853"/>
              <a:gd name="connsiteY7" fmla="*/ 992894 h 992894"/>
              <a:gd name="connsiteX8" fmla="*/ 164422 w 9268853"/>
              <a:gd name="connsiteY8" fmla="*/ 992894 h 992894"/>
              <a:gd name="connsiteX9" fmla="*/ 0 w 9268853"/>
              <a:gd name="connsiteY9" fmla="*/ 828472 h 992894"/>
              <a:gd name="connsiteX10" fmla="*/ 0 w 9268853"/>
              <a:gd name="connsiteY10" fmla="*/ 170805 h 992894"/>
              <a:gd name="connsiteX0" fmla="*/ 0 w 9366160"/>
              <a:gd name="connsiteY0" fmla="*/ 170805 h 992894"/>
              <a:gd name="connsiteX1" fmla="*/ 314548 w 9366160"/>
              <a:gd name="connsiteY1" fmla="*/ 88270 h 992894"/>
              <a:gd name="connsiteX2" fmla="*/ 1464106 w 9366160"/>
              <a:gd name="connsiteY2" fmla="*/ 0 h 992894"/>
              <a:gd name="connsiteX3" fmla="*/ 6923210 w 9366160"/>
              <a:gd name="connsiteY3" fmla="*/ 109182 h 992894"/>
              <a:gd name="connsiteX4" fmla="*/ 9104431 w 9366160"/>
              <a:gd name="connsiteY4" fmla="*/ 6383 h 992894"/>
              <a:gd name="connsiteX5" fmla="*/ 9268853 w 9366160"/>
              <a:gd name="connsiteY5" fmla="*/ 170805 h 992894"/>
              <a:gd name="connsiteX6" fmla="*/ 9366160 w 9366160"/>
              <a:gd name="connsiteY6" fmla="*/ 518615 h 992894"/>
              <a:gd name="connsiteX7" fmla="*/ 9268853 w 9366160"/>
              <a:gd name="connsiteY7" fmla="*/ 828472 h 992894"/>
              <a:gd name="connsiteX8" fmla="*/ 9104431 w 9366160"/>
              <a:gd name="connsiteY8" fmla="*/ 992894 h 992894"/>
              <a:gd name="connsiteX9" fmla="*/ 164422 w 9366160"/>
              <a:gd name="connsiteY9" fmla="*/ 992894 h 992894"/>
              <a:gd name="connsiteX10" fmla="*/ 0 w 9366160"/>
              <a:gd name="connsiteY10" fmla="*/ 828472 h 992894"/>
              <a:gd name="connsiteX11" fmla="*/ 0 w 9366160"/>
              <a:gd name="connsiteY11" fmla="*/ 170805 h 992894"/>
              <a:gd name="connsiteX0" fmla="*/ 0 w 9366160"/>
              <a:gd name="connsiteY0" fmla="*/ 170805 h 1009934"/>
              <a:gd name="connsiteX1" fmla="*/ 314548 w 9366160"/>
              <a:gd name="connsiteY1" fmla="*/ 88270 h 1009934"/>
              <a:gd name="connsiteX2" fmla="*/ 1464106 w 9366160"/>
              <a:gd name="connsiteY2" fmla="*/ 0 h 1009934"/>
              <a:gd name="connsiteX3" fmla="*/ 6923210 w 9366160"/>
              <a:gd name="connsiteY3" fmla="*/ 109182 h 1009934"/>
              <a:gd name="connsiteX4" fmla="*/ 9104431 w 9366160"/>
              <a:gd name="connsiteY4" fmla="*/ 6383 h 1009934"/>
              <a:gd name="connsiteX5" fmla="*/ 9268853 w 9366160"/>
              <a:gd name="connsiteY5" fmla="*/ 170805 h 1009934"/>
              <a:gd name="connsiteX6" fmla="*/ 9366160 w 9366160"/>
              <a:gd name="connsiteY6" fmla="*/ 518615 h 1009934"/>
              <a:gd name="connsiteX7" fmla="*/ 9268853 w 9366160"/>
              <a:gd name="connsiteY7" fmla="*/ 828472 h 1009934"/>
              <a:gd name="connsiteX8" fmla="*/ 9104431 w 9366160"/>
              <a:gd name="connsiteY8" fmla="*/ 992894 h 1009934"/>
              <a:gd name="connsiteX9" fmla="*/ 4985227 w 9366160"/>
              <a:gd name="connsiteY9" fmla="*/ 1009934 h 1009934"/>
              <a:gd name="connsiteX10" fmla="*/ 164422 w 9366160"/>
              <a:gd name="connsiteY10" fmla="*/ 992894 h 1009934"/>
              <a:gd name="connsiteX11" fmla="*/ 0 w 9366160"/>
              <a:gd name="connsiteY11" fmla="*/ 828472 h 1009934"/>
              <a:gd name="connsiteX12" fmla="*/ 0 w 9366160"/>
              <a:gd name="connsiteY12" fmla="*/ 170805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66160" h="1009934">
                <a:moveTo>
                  <a:pt x="0" y="170805"/>
                </a:moveTo>
                <a:cubicBezTo>
                  <a:pt x="0" y="79997"/>
                  <a:pt x="223740" y="88270"/>
                  <a:pt x="314548" y="88270"/>
                </a:cubicBezTo>
                <a:cubicBezTo>
                  <a:pt x="697734" y="86142"/>
                  <a:pt x="1080920" y="2128"/>
                  <a:pt x="1464106" y="0"/>
                </a:cubicBezTo>
                <a:cubicBezTo>
                  <a:pt x="3270160" y="0"/>
                  <a:pt x="5117156" y="109182"/>
                  <a:pt x="6923210" y="109182"/>
                </a:cubicBezTo>
                <a:lnTo>
                  <a:pt x="9104431" y="6383"/>
                </a:lnTo>
                <a:cubicBezTo>
                  <a:pt x="9195239" y="6383"/>
                  <a:pt x="9268853" y="79997"/>
                  <a:pt x="9268853" y="170805"/>
                </a:cubicBezTo>
                <a:cubicBezTo>
                  <a:pt x="9278542" y="273094"/>
                  <a:pt x="9356471" y="416326"/>
                  <a:pt x="9366160" y="518615"/>
                </a:cubicBezTo>
                <a:lnTo>
                  <a:pt x="9268853" y="828472"/>
                </a:lnTo>
                <a:cubicBezTo>
                  <a:pt x="9268853" y="919280"/>
                  <a:pt x="9195239" y="992894"/>
                  <a:pt x="9104431" y="992894"/>
                </a:cubicBezTo>
                <a:lnTo>
                  <a:pt x="4985227" y="1009934"/>
                </a:lnTo>
                <a:lnTo>
                  <a:pt x="164422" y="992894"/>
                </a:lnTo>
                <a:cubicBezTo>
                  <a:pt x="73614" y="992894"/>
                  <a:pt x="0" y="919280"/>
                  <a:pt x="0" y="828472"/>
                </a:cubicBezTo>
                <a:lnTo>
                  <a:pt x="0" y="170805"/>
                </a:lnTo>
                <a:close/>
              </a:path>
            </a:pathLst>
          </a:custGeom>
          <a:ln w="22225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1"/>
          <p:cNvSpPr/>
          <p:nvPr/>
        </p:nvSpPr>
        <p:spPr>
          <a:xfrm>
            <a:off x="5352836" y="2274392"/>
            <a:ext cx="6570802" cy="4435708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5B9BD5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loud 4"/>
          <p:cNvSpPr/>
          <p:nvPr/>
        </p:nvSpPr>
        <p:spPr>
          <a:xfrm>
            <a:off x="0" y="2"/>
            <a:ext cx="2452550" cy="114409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23515 w 43256"/>
              <a:gd name="connsiteY14" fmla="*/ 38056 h 40633"/>
              <a:gd name="connsiteX15" fmla="*/ 16516 w 43256"/>
              <a:gd name="connsiteY15" fmla="*/ 39125 h 40633"/>
              <a:gd name="connsiteX16" fmla="*/ 5840 w 43256"/>
              <a:gd name="connsiteY16" fmla="*/ 35331 h 40633"/>
              <a:gd name="connsiteX17" fmla="*/ 1146 w 43256"/>
              <a:gd name="connsiteY17" fmla="*/ 31109 h 40633"/>
              <a:gd name="connsiteX18" fmla="*/ 2149 w 43256"/>
              <a:gd name="connsiteY18" fmla="*/ 25410 h 40633"/>
              <a:gd name="connsiteX19" fmla="*/ 31 w 43256"/>
              <a:gd name="connsiteY19" fmla="*/ 19563 h 40633"/>
              <a:gd name="connsiteX20" fmla="*/ 3899 w 43256"/>
              <a:gd name="connsiteY20" fmla="*/ 14366 h 40633"/>
              <a:gd name="connsiteX21" fmla="*/ 3936 w 43256"/>
              <a:gd name="connsiteY21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16514 w 43256"/>
              <a:gd name="connsiteY4" fmla="*/ 38949 h 40633"/>
              <a:gd name="connsiteX5" fmla="*/ 15846 w 43256"/>
              <a:gd name="connsiteY5" fmla="*/ 37209 h 40633"/>
              <a:gd name="connsiteX6" fmla="*/ 28863 w 43256"/>
              <a:gd name="connsiteY6" fmla="*/ 34610 h 40633"/>
              <a:gd name="connsiteX7" fmla="*/ 28596 w 43256"/>
              <a:gd name="connsiteY7" fmla="*/ 36519 h 40633"/>
              <a:gd name="connsiteX8" fmla="*/ 34165 w 43256"/>
              <a:gd name="connsiteY8" fmla="*/ 22813 h 40633"/>
              <a:gd name="connsiteX9" fmla="*/ 37416 w 43256"/>
              <a:gd name="connsiteY9" fmla="*/ 29949 h 40633"/>
              <a:gd name="connsiteX10" fmla="*/ 41834 w 43256"/>
              <a:gd name="connsiteY10" fmla="*/ 15213 h 40633"/>
              <a:gd name="connsiteX11" fmla="*/ 40386 w 43256"/>
              <a:gd name="connsiteY11" fmla="*/ 17889 h 40633"/>
              <a:gd name="connsiteX12" fmla="*/ 38360 w 43256"/>
              <a:gd name="connsiteY12" fmla="*/ 5285 h 40633"/>
              <a:gd name="connsiteX13" fmla="*/ 38436 w 43256"/>
              <a:gd name="connsiteY13" fmla="*/ 6549 h 40633"/>
              <a:gd name="connsiteX14" fmla="*/ 29114 w 43256"/>
              <a:gd name="connsiteY14" fmla="*/ 3811 h 40633"/>
              <a:gd name="connsiteX15" fmla="*/ 29856 w 43256"/>
              <a:gd name="connsiteY15" fmla="*/ 2199 h 40633"/>
              <a:gd name="connsiteX16" fmla="*/ 22177 w 43256"/>
              <a:gd name="connsiteY16" fmla="*/ 4579 h 40633"/>
              <a:gd name="connsiteX17" fmla="*/ 22536 w 43256"/>
              <a:gd name="connsiteY17" fmla="*/ 3189 h 40633"/>
              <a:gd name="connsiteX18" fmla="*/ 14036 w 43256"/>
              <a:gd name="connsiteY18" fmla="*/ 5051 h 40633"/>
              <a:gd name="connsiteX19" fmla="*/ 15336 w 43256"/>
              <a:gd name="connsiteY19" fmla="*/ 6399 h 40633"/>
              <a:gd name="connsiteX20" fmla="*/ 4163 w 43256"/>
              <a:gd name="connsiteY20" fmla="*/ 15648 h 40633"/>
              <a:gd name="connsiteX21" fmla="*/ 3936 w 43256"/>
              <a:gd name="connsiteY21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5847" y="37293"/>
                  <a:pt x="23515" y="38056"/>
                </a:cubicBezTo>
                <a:cubicBezTo>
                  <a:pt x="20767" y="38955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190500">
                <a:solidFill>
                  <a:srgbClr val="C3E0FF"/>
                </a:solidFill>
              </a:ln>
              <a:solidFill>
                <a:prstClr val="white"/>
              </a:solidFill>
              <a:effectLst/>
              <a:uLnTx/>
              <a:uFillTx/>
              <a:latin typeface="UTM Cancel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6" name="Google Shape;171;p1"/>
          <p:cNvGrpSpPr/>
          <p:nvPr/>
        </p:nvGrpSpPr>
        <p:grpSpPr>
          <a:xfrm rot="15227046" flipH="1">
            <a:off x="-1251639" y="1318625"/>
            <a:ext cx="897628" cy="1058604"/>
            <a:chOff x="5895956" y="3205138"/>
            <a:chExt cx="399616" cy="448192"/>
          </a:xfrm>
        </p:grpSpPr>
        <p:grpSp>
          <p:nvGrpSpPr>
            <p:cNvPr id="27" name="Google Shape;172;p1"/>
            <p:cNvGrpSpPr/>
            <p:nvPr/>
          </p:nvGrpSpPr>
          <p:grpSpPr>
            <a:xfrm>
              <a:off x="6126080" y="3277771"/>
              <a:ext cx="108250" cy="123046"/>
              <a:chOff x="6126080" y="3277771"/>
              <a:chExt cx="108250" cy="123046"/>
            </a:xfrm>
          </p:grpSpPr>
          <p:sp>
            <p:nvSpPr>
              <p:cNvPr id="35" name="Google Shape;173;p1"/>
              <p:cNvSpPr/>
              <p:nvPr/>
            </p:nvSpPr>
            <p:spPr>
              <a:xfrm rot="-8450884">
                <a:off x="6164774" y="3272522"/>
                <a:ext cx="30862" cy="133544"/>
              </a:xfrm>
              <a:custGeom>
                <a:avLst/>
                <a:gdLst/>
                <a:ahLst/>
                <a:cxnLst/>
                <a:rect l="l" t="t" r="r" b="b"/>
                <a:pathLst>
                  <a:path w="30862" h="133544" extrusionOk="0">
                    <a:moveTo>
                      <a:pt x="0" y="0"/>
                    </a:moveTo>
                    <a:lnTo>
                      <a:pt x="30862" y="0"/>
                    </a:lnTo>
                    <a:lnTo>
                      <a:pt x="30862" y="133545"/>
                    </a:lnTo>
                    <a:lnTo>
                      <a:pt x="0" y="133545"/>
                    </a:lnTo>
                    <a:close/>
                  </a:path>
                </a:pathLst>
              </a:custGeom>
              <a:solidFill>
                <a:srgbClr val="444FA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74;p1"/>
              <p:cNvSpPr/>
              <p:nvPr/>
            </p:nvSpPr>
            <p:spPr>
              <a:xfrm rot="-8446264">
                <a:off x="6171799" y="3270995"/>
                <a:ext cx="7524" cy="123344"/>
              </a:xfrm>
              <a:custGeom>
                <a:avLst/>
                <a:gdLst/>
                <a:ahLst/>
                <a:cxnLst/>
                <a:rect l="l" t="t" r="r" b="b"/>
                <a:pathLst>
                  <a:path w="7524" h="123344" extrusionOk="0">
                    <a:moveTo>
                      <a:pt x="0" y="0"/>
                    </a:moveTo>
                    <a:lnTo>
                      <a:pt x="7525" y="0"/>
                    </a:lnTo>
                    <a:lnTo>
                      <a:pt x="7525" y="123345"/>
                    </a:lnTo>
                    <a:lnTo>
                      <a:pt x="0" y="123345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" name="Google Shape;175;p1"/>
            <p:cNvSpPr/>
            <p:nvPr/>
          </p:nvSpPr>
          <p:spPr>
            <a:xfrm>
              <a:off x="5895956" y="3346970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522" y="315486"/>
                    <a:pt x="271957" y="249859"/>
                  </a:cubicBezTo>
                  <a:cubicBezTo>
                    <a:pt x="325392" y="184232"/>
                    <a:pt x="315486" y="87744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68F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76;p1"/>
            <p:cNvSpPr/>
            <p:nvPr/>
          </p:nvSpPr>
          <p:spPr>
            <a:xfrm>
              <a:off x="5920936" y="3371950"/>
              <a:ext cx="256401" cy="256401"/>
            </a:xfrm>
            <a:custGeom>
              <a:avLst/>
              <a:gdLst/>
              <a:ahLst/>
              <a:cxnLst/>
              <a:rect l="l" t="t" r="r" b="b"/>
              <a:pathLst>
                <a:path w="256401" h="256401" extrusionOk="0">
                  <a:moveTo>
                    <a:pt x="209163" y="28760"/>
                  </a:moveTo>
                  <a:cubicBezTo>
                    <a:pt x="264027" y="73432"/>
                    <a:pt x="272314" y="154299"/>
                    <a:pt x="227642" y="209163"/>
                  </a:cubicBezTo>
                  <a:cubicBezTo>
                    <a:pt x="182969" y="264027"/>
                    <a:pt x="102102" y="272314"/>
                    <a:pt x="47238" y="227642"/>
                  </a:cubicBezTo>
                  <a:cubicBezTo>
                    <a:pt x="-7626" y="182969"/>
                    <a:pt x="-15913" y="102102"/>
                    <a:pt x="28760" y="47238"/>
                  </a:cubicBezTo>
                  <a:cubicBezTo>
                    <a:pt x="73432" y="-7626"/>
                    <a:pt x="154299" y="-15913"/>
                    <a:pt x="209163" y="2876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77;p1"/>
            <p:cNvSpPr/>
            <p:nvPr/>
          </p:nvSpPr>
          <p:spPr>
            <a:xfrm>
              <a:off x="5978937" y="3410806"/>
              <a:ext cx="198362" cy="217542"/>
            </a:xfrm>
            <a:custGeom>
              <a:avLst/>
              <a:gdLst/>
              <a:ahLst/>
              <a:cxnLst/>
              <a:rect l="l" t="t" r="r" b="b"/>
              <a:pathLst>
                <a:path w="198362" h="217542" extrusionOk="0">
                  <a:moveTo>
                    <a:pt x="171545" y="98393"/>
                  </a:moveTo>
                  <a:cubicBezTo>
                    <a:pt x="141923" y="161544"/>
                    <a:pt x="67723" y="208598"/>
                    <a:pt x="0" y="196691"/>
                  </a:cubicBezTo>
                  <a:cubicBezTo>
                    <a:pt x="54197" y="232220"/>
                    <a:pt x="127825" y="221647"/>
                    <a:pt x="169640" y="170307"/>
                  </a:cubicBezTo>
                  <a:cubicBezTo>
                    <a:pt x="211074" y="119444"/>
                    <a:pt x="206883" y="46006"/>
                    <a:pt x="162211" y="0"/>
                  </a:cubicBezTo>
                  <a:cubicBezTo>
                    <a:pt x="180689" y="29813"/>
                    <a:pt x="187262" y="64960"/>
                    <a:pt x="171545" y="98393"/>
                  </a:cubicBezTo>
                  <a:close/>
                </a:path>
              </a:pathLst>
            </a:custGeom>
            <a:solidFill>
              <a:srgbClr val="C8C8C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78;p1"/>
            <p:cNvSpPr/>
            <p:nvPr/>
          </p:nvSpPr>
          <p:spPr>
            <a:xfrm>
              <a:off x="6178969" y="3205138"/>
              <a:ext cx="116573" cy="128033"/>
            </a:xfrm>
            <a:custGeom>
              <a:avLst/>
              <a:gdLst/>
              <a:ahLst/>
              <a:cxnLst/>
              <a:rect l="l" t="t" r="r" b="b"/>
              <a:pathLst>
                <a:path w="116573" h="128033" extrusionOk="0">
                  <a:moveTo>
                    <a:pt x="89910" y="3072"/>
                  </a:moveTo>
                  <a:lnTo>
                    <a:pt x="111531" y="20693"/>
                  </a:lnTo>
                  <a:cubicBezTo>
                    <a:pt x="117342" y="25456"/>
                    <a:pt x="118294" y="34028"/>
                    <a:pt x="113532" y="39934"/>
                  </a:cubicBezTo>
                  <a:lnTo>
                    <a:pt x="45904" y="122992"/>
                  </a:lnTo>
                  <a:cubicBezTo>
                    <a:pt x="41142" y="128802"/>
                    <a:pt x="32569" y="129754"/>
                    <a:pt x="26664" y="124992"/>
                  </a:cubicBezTo>
                  <a:lnTo>
                    <a:pt x="5042" y="107371"/>
                  </a:lnTo>
                  <a:cubicBezTo>
                    <a:pt x="-768" y="102608"/>
                    <a:pt x="-1721" y="94036"/>
                    <a:pt x="3042" y="88130"/>
                  </a:cubicBezTo>
                  <a:lnTo>
                    <a:pt x="70669" y="5072"/>
                  </a:lnTo>
                  <a:cubicBezTo>
                    <a:pt x="75432" y="-833"/>
                    <a:pt x="84004" y="-1691"/>
                    <a:pt x="89910" y="3072"/>
                  </a:cubicBezTo>
                  <a:close/>
                </a:path>
              </a:pathLst>
            </a:custGeom>
            <a:solidFill>
              <a:srgbClr val="1D24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79;p1"/>
            <p:cNvSpPr/>
            <p:nvPr/>
          </p:nvSpPr>
          <p:spPr>
            <a:xfrm>
              <a:off x="6242494" y="3205138"/>
              <a:ext cx="53078" cy="101084"/>
            </a:xfrm>
            <a:custGeom>
              <a:avLst/>
              <a:gdLst/>
              <a:ahLst/>
              <a:cxnLst/>
              <a:rect l="l" t="t" r="r" b="b"/>
              <a:pathLst>
                <a:path w="53078" h="101084" extrusionOk="0">
                  <a:moveTo>
                    <a:pt x="191" y="101084"/>
                  </a:moveTo>
                  <a:lnTo>
                    <a:pt x="50006" y="39934"/>
                  </a:lnTo>
                  <a:cubicBezTo>
                    <a:pt x="54769" y="34123"/>
                    <a:pt x="53912" y="25456"/>
                    <a:pt x="48006" y="20693"/>
                  </a:cubicBezTo>
                  <a:lnTo>
                    <a:pt x="26384" y="3072"/>
                  </a:lnTo>
                  <a:cubicBezTo>
                    <a:pt x="20479" y="-1691"/>
                    <a:pt x="11906" y="-833"/>
                    <a:pt x="7144" y="5072"/>
                  </a:cubicBezTo>
                  <a:lnTo>
                    <a:pt x="0" y="13835"/>
                  </a:lnTo>
                  <a:cubicBezTo>
                    <a:pt x="29527" y="29170"/>
                    <a:pt x="15335" y="70509"/>
                    <a:pt x="191" y="101084"/>
                  </a:cubicBezTo>
                  <a:close/>
                </a:path>
              </a:pathLst>
            </a:custGeom>
            <a:solidFill>
              <a:srgbClr val="1D2465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80;p1"/>
            <p:cNvSpPr/>
            <p:nvPr/>
          </p:nvSpPr>
          <p:spPr>
            <a:xfrm>
              <a:off x="5934056" y="3385224"/>
              <a:ext cx="137273" cy="151788"/>
            </a:xfrm>
            <a:custGeom>
              <a:avLst/>
              <a:gdLst/>
              <a:ahLst/>
              <a:cxnLst/>
              <a:rect l="l" t="t" r="r" b="b"/>
              <a:pathLst>
                <a:path w="137273" h="151788" extrusionOk="0">
                  <a:moveTo>
                    <a:pt x="2399" y="151789"/>
                  </a:moveTo>
                  <a:cubicBezTo>
                    <a:pt x="2399" y="151789"/>
                    <a:pt x="-10745" y="97401"/>
                    <a:pt x="24497" y="50348"/>
                  </a:cubicBezTo>
                  <a:cubicBezTo>
                    <a:pt x="59740" y="3294"/>
                    <a:pt x="124319" y="-4612"/>
                    <a:pt x="137273" y="2056"/>
                  </a:cubicBezTo>
                  <a:cubicBezTo>
                    <a:pt x="104317" y="18058"/>
                    <a:pt x="77837" y="28821"/>
                    <a:pt x="46881" y="63397"/>
                  </a:cubicBezTo>
                  <a:cubicBezTo>
                    <a:pt x="14020" y="100354"/>
                    <a:pt x="2399" y="151789"/>
                    <a:pt x="2399" y="151789"/>
                  </a:cubicBez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81;p1"/>
            <p:cNvSpPr/>
            <p:nvPr/>
          </p:nvSpPr>
          <p:spPr>
            <a:xfrm>
              <a:off x="5899004" y="3339541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617" y="315486"/>
                    <a:pt x="271957" y="249859"/>
                  </a:cubicBezTo>
                  <a:cubicBezTo>
                    <a:pt x="325392" y="184232"/>
                    <a:pt x="315486" y="87839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EB6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98594" l="20313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77" r="21519"/>
          <a:stretch/>
        </p:blipFill>
        <p:spPr>
          <a:xfrm flipH="1">
            <a:off x="5352836" y="2867408"/>
            <a:ext cx="2356650" cy="3609753"/>
          </a:xfrm>
          <a:prstGeom prst="rect">
            <a:avLst/>
          </a:prstGeom>
        </p:spPr>
      </p:pic>
      <p:sp>
        <p:nvSpPr>
          <p:cNvPr id="45" name="Thought Bubble: Cloud 16">
            <a:extLst>
              <a:ext uri="{FF2B5EF4-FFF2-40B4-BE49-F238E27FC236}">
                <a16:creationId xmlns:a16="http://schemas.microsoft.com/office/drawing/2014/main" id="{1A11D29A-0E49-4158-ACAA-AB23465EC073}"/>
              </a:ext>
            </a:extLst>
          </p:cNvPr>
          <p:cNvSpPr/>
          <p:nvPr/>
        </p:nvSpPr>
        <p:spPr>
          <a:xfrm>
            <a:off x="7647238" y="2456414"/>
            <a:ext cx="4338649" cy="2004362"/>
          </a:xfrm>
          <a:prstGeom prst="cloudCallout">
            <a:avLst>
              <a:gd name="adj1" fmla="val -48344"/>
              <a:gd name="adj2" fmla="val 57276"/>
            </a:avLst>
          </a:prstGeom>
          <a:ln>
            <a:solidFill>
              <a:schemeClr val="accent2">
                <a:lumMod val="50000"/>
              </a:schemeClr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30388" y="2973308"/>
            <a:ext cx="39723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18D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18D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18D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18D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18D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18D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18D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18D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18D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18D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18D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18D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18D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18D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18D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618D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C3399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D8429FA-DCDA-4D6B-8B7D-21E590B0993B}"/>
              </a:ext>
            </a:extLst>
          </p:cNvPr>
          <p:cNvSpPr txBox="1"/>
          <p:nvPr/>
        </p:nvSpPr>
        <p:spPr>
          <a:xfrm>
            <a:off x="1336581" y="1159946"/>
            <a:ext cx="1139879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999" l="98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7" y="2596685"/>
            <a:ext cx="5181956" cy="411341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400256" y="103319"/>
            <a:ext cx="1723062" cy="966622"/>
            <a:chOff x="362748" y="2740029"/>
            <a:chExt cx="1723062" cy="966622"/>
          </a:xfrm>
        </p:grpSpPr>
        <p:sp>
          <p:nvSpPr>
            <p:cNvPr id="43" name="Rectangle 42"/>
            <p:cNvSpPr/>
            <p:nvPr/>
          </p:nvSpPr>
          <p:spPr>
            <a:xfrm>
              <a:off x="379895" y="2752544"/>
              <a:ext cx="1705915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Luyện</a:t>
              </a:r>
              <a:r>
                <a:rPr kumimoji="0" lang="en-US" sz="2800" b="1" i="0" u="none" strike="noStrike" kern="1200" cap="none" spc="0" normalizeH="0" baseline="0" noProof="0" dirty="0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tập</a:t>
              </a:r>
              <a:endParaRPr kumimoji="0" lang="en-US" sz="2800" b="1" i="0" u="none" strike="noStrike" kern="1200" cap="none" spc="0" normalizeH="0" baseline="0" noProof="0" dirty="0">
                <a:ln w="190500">
                  <a:solidFill>
                    <a:srgbClr val="FFE3AB"/>
                  </a:solidFill>
                </a:ln>
                <a:solidFill>
                  <a:srgbClr val="FFE3AB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văn</a:t>
              </a:r>
              <a:r>
                <a:rPr kumimoji="0" lang="en-US" sz="2800" b="1" i="0" u="none" strike="noStrike" kern="1200" cap="none" spc="0" normalizeH="0" baseline="0" noProof="0" dirty="0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bản</a:t>
              </a:r>
              <a:endParaRPr kumimoji="0" lang="en-US" sz="2800" b="1" i="0" u="none" strike="noStrike" kern="1200" cap="none" spc="0" normalizeH="0" baseline="0" noProof="0" dirty="0">
                <a:ln w="190500">
                  <a:solidFill>
                    <a:srgbClr val="FFE3AB"/>
                  </a:solidFill>
                </a:ln>
                <a:solidFill>
                  <a:srgbClr val="FFE3AB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62748" y="2740029"/>
              <a:ext cx="1705915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Luyện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tập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văn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bản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487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5" grpId="0" animBg="1"/>
      <p:bldP spid="5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1382429" y="1334684"/>
            <a:ext cx="9702300" cy="1009934"/>
          </a:xfrm>
          <a:custGeom>
            <a:avLst/>
            <a:gdLst>
              <a:gd name="connsiteX0" fmla="*/ 0 w 9268853"/>
              <a:gd name="connsiteY0" fmla="*/ 164422 h 986511"/>
              <a:gd name="connsiteX1" fmla="*/ 164422 w 9268853"/>
              <a:gd name="connsiteY1" fmla="*/ 0 h 986511"/>
              <a:gd name="connsiteX2" fmla="*/ 9104431 w 9268853"/>
              <a:gd name="connsiteY2" fmla="*/ 0 h 986511"/>
              <a:gd name="connsiteX3" fmla="*/ 9268853 w 9268853"/>
              <a:gd name="connsiteY3" fmla="*/ 164422 h 986511"/>
              <a:gd name="connsiteX4" fmla="*/ 9268853 w 9268853"/>
              <a:gd name="connsiteY4" fmla="*/ 822089 h 986511"/>
              <a:gd name="connsiteX5" fmla="*/ 9104431 w 9268853"/>
              <a:gd name="connsiteY5" fmla="*/ 986511 h 986511"/>
              <a:gd name="connsiteX6" fmla="*/ 164422 w 9268853"/>
              <a:gd name="connsiteY6" fmla="*/ 986511 h 986511"/>
              <a:gd name="connsiteX7" fmla="*/ 0 w 9268853"/>
              <a:gd name="connsiteY7" fmla="*/ 822089 h 986511"/>
              <a:gd name="connsiteX8" fmla="*/ 0 w 9268853"/>
              <a:gd name="connsiteY8" fmla="*/ 164422 h 986511"/>
              <a:gd name="connsiteX0" fmla="*/ 0 w 9268853"/>
              <a:gd name="connsiteY0" fmla="*/ 164422 h 986511"/>
              <a:gd name="connsiteX1" fmla="*/ 314548 w 9268853"/>
              <a:gd name="connsiteY1" fmla="*/ 81887 h 986511"/>
              <a:gd name="connsiteX2" fmla="*/ 9104431 w 9268853"/>
              <a:gd name="connsiteY2" fmla="*/ 0 h 986511"/>
              <a:gd name="connsiteX3" fmla="*/ 9268853 w 9268853"/>
              <a:gd name="connsiteY3" fmla="*/ 164422 h 986511"/>
              <a:gd name="connsiteX4" fmla="*/ 9268853 w 9268853"/>
              <a:gd name="connsiteY4" fmla="*/ 822089 h 986511"/>
              <a:gd name="connsiteX5" fmla="*/ 9104431 w 9268853"/>
              <a:gd name="connsiteY5" fmla="*/ 986511 h 986511"/>
              <a:gd name="connsiteX6" fmla="*/ 164422 w 9268853"/>
              <a:gd name="connsiteY6" fmla="*/ 986511 h 986511"/>
              <a:gd name="connsiteX7" fmla="*/ 0 w 9268853"/>
              <a:gd name="connsiteY7" fmla="*/ 822089 h 986511"/>
              <a:gd name="connsiteX8" fmla="*/ 0 w 9268853"/>
              <a:gd name="connsiteY8" fmla="*/ 164422 h 986511"/>
              <a:gd name="connsiteX0" fmla="*/ 0 w 9268853"/>
              <a:gd name="connsiteY0" fmla="*/ 170805 h 992894"/>
              <a:gd name="connsiteX1" fmla="*/ 314548 w 9268853"/>
              <a:gd name="connsiteY1" fmla="*/ 88270 h 992894"/>
              <a:gd name="connsiteX2" fmla="*/ 1464106 w 9268853"/>
              <a:gd name="connsiteY2" fmla="*/ 0 h 992894"/>
              <a:gd name="connsiteX3" fmla="*/ 9104431 w 9268853"/>
              <a:gd name="connsiteY3" fmla="*/ 6383 h 992894"/>
              <a:gd name="connsiteX4" fmla="*/ 9268853 w 9268853"/>
              <a:gd name="connsiteY4" fmla="*/ 170805 h 992894"/>
              <a:gd name="connsiteX5" fmla="*/ 9268853 w 9268853"/>
              <a:gd name="connsiteY5" fmla="*/ 828472 h 992894"/>
              <a:gd name="connsiteX6" fmla="*/ 9104431 w 9268853"/>
              <a:gd name="connsiteY6" fmla="*/ 992894 h 992894"/>
              <a:gd name="connsiteX7" fmla="*/ 164422 w 9268853"/>
              <a:gd name="connsiteY7" fmla="*/ 992894 h 992894"/>
              <a:gd name="connsiteX8" fmla="*/ 0 w 9268853"/>
              <a:gd name="connsiteY8" fmla="*/ 828472 h 992894"/>
              <a:gd name="connsiteX9" fmla="*/ 0 w 9268853"/>
              <a:gd name="connsiteY9" fmla="*/ 170805 h 992894"/>
              <a:gd name="connsiteX0" fmla="*/ 0 w 9268853"/>
              <a:gd name="connsiteY0" fmla="*/ 170805 h 992894"/>
              <a:gd name="connsiteX1" fmla="*/ 314548 w 9268853"/>
              <a:gd name="connsiteY1" fmla="*/ 88270 h 992894"/>
              <a:gd name="connsiteX2" fmla="*/ 1464106 w 9268853"/>
              <a:gd name="connsiteY2" fmla="*/ 0 h 992894"/>
              <a:gd name="connsiteX3" fmla="*/ 6923210 w 9268853"/>
              <a:gd name="connsiteY3" fmla="*/ 109182 h 992894"/>
              <a:gd name="connsiteX4" fmla="*/ 9104431 w 9268853"/>
              <a:gd name="connsiteY4" fmla="*/ 6383 h 992894"/>
              <a:gd name="connsiteX5" fmla="*/ 9268853 w 9268853"/>
              <a:gd name="connsiteY5" fmla="*/ 170805 h 992894"/>
              <a:gd name="connsiteX6" fmla="*/ 9268853 w 9268853"/>
              <a:gd name="connsiteY6" fmla="*/ 828472 h 992894"/>
              <a:gd name="connsiteX7" fmla="*/ 9104431 w 9268853"/>
              <a:gd name="connsiteY7" fmla="*/ 992894 h 992894"/>
              <a:gd name="connsiteX8" fmla="*/ 164422 w 9268853"/>
              <a:gd name="connsiteY8" fmla="*/ 992894 h 992894"/>
              <a:gd name="connsiteX9" fmla="*/ 0 w 9268853"/>
              <a:gd name="connsiteY9" fmla="*/ 828472 h 992894"/>
              <a:gd name="connsiteX10" fmla="*/ 0 w 9268853"/>
              <a:gd name="connsiteY10" fmla="*/ 170805 h 992894"/>
              <a:gd name="connsiteX0" fmla="*/ 0 w 9366160"/>
              <a:gd name="connsiteY0" fmla="*/ 170805 h 992894"/>
              <a:gd name="connsiteX1" fmla="*/ 314548 w 9366160"/>
              <a:gd name="connsiteY1" fmla="*/ 88270 h 992894"/>
              <a:gd name="connsiteX2" fmla="*/ 1464106 w 9366160"/>
              <a:gd name="connsiteY2" fmla="*/ 0 h 992894"/>
              <a:gd name="connsiteX3" fmla="*/ 6923210 w 9366160"/>
              <a:gd name="connsiteY3" fmla="*/ 109182 h 992894"/>
              <a:gd name="connsiteX4" fmla="*/ 9104431 w 9366160"/>
              <a:gd name="connsiteY4" fmla="*/ 6383 h 992894"/>
              <a:gd name="connsiteX5" fmla="*/ 9268853 w 9366160"/>
              <a:gd name="connsiteY5" fmla="*/ 170805 h 992894"/>
              <a:gd name="connsiteX6" fmla="*/ 9366160 w 9366160"/>
              <a:gd name="connsiteY6" fmla="*/ 518615 h 992894"/>
              <a:gd name="connsiteX7" fmla="*/ 9268853 w 9366160"/>
              <a:gd name="connsiteY7" fmla="*/ 828472 h 992894"/>
              <a:gd name="connsiteX8" fmla="*/ 9104431 w 9366160"/>
              <a:gd name="connsiteY8" fmla="*/ 992894 h 992894"/>
              <a:gd name="connsiteX9" fmla="*/ 164422 w 9366160"/>
              <a:gd name="connsiteY9" fmla="*/ 992894 h 992894"/>
              <a:gd name="connsiteX10" fmla="*/ 0 w 9366160"/>
              <a:gd name="connsiteY10" fmla="*/ 828472 h 992894"/>
              <a:gd name="connsiteX11" fmla="*/ 0 w 9366160"/>
              <a:gd name="connsiteY11" fmla="*/ 170805 h 992894"/>
              <a:gd name="connsiteX0" fmla="*/ 0 w 9366160"/>
              <a:gd name="connsiteY0" fmla="*/ 170805 h 1009934"/>
              <a:gd name="connsiteX1" fmla="*/ 314548 w 9366160"/>
              <a:gd name="connsiteY1" fmla="*/ 88270 h 1009934"/>
              <a:gd name="connsiteX2" fmla="*/ 1464106 w 9366160"/>
              <a:gd name="connsiteY2" fmla="*/ 0 h 1009934"/>
              <a:gd name="connsiteX3" fmla="*/ 6923210 w 9366160"/>
              <a:gd name="connsiteY3" fmla="*/ 109182 h 1009934"/>
              <a:gd name="connsiteX4" fmla="*/ 9104431 w 9366160"/>
              <a:gd name="connsiteY4" fmla="*/ 6383 h 1009934"/>
              <a:gd name="connsiteX5" fmla="*/ 9268853 w 9366160"/>
              <a:gd name="connsiteY5" fmla="*/ 170805 h 1009934"/>
              <a:gd name="connsiteX6" fmla="*/ 9366160 w 9366160"/>
              <a:gd name="connsiteY6" fmla="*/ 518615 h 1009934"/>
              <a:gd name="connsiteX7" fmla="*/ 9268853 w 9366160"/>
              <a:gd name="connsiteY7" fmla="*/ 828472 h 1009934"/>
              <a:gd name="connsiteX8" fmla="*/ 9104431 w 9366160"/>
              <a:gd name="connsiteY8" fmla="*/ 992894 h 1009934"/>
              <a:gd name="connsiteX9" fmla="*/ 4985227 w 9366160"/>
              <a:gd name="connsiteY9" fmla="*/ 1009934 h 1009934"/>
              <a:gd name="connsiteX10" fmla="*/ 164422 w 9366160"/>
              <a:gd name="connsiteY10" fmla="*/ 992894 h 1009934"/>
              <a:gd name="connsiteX11" fmla="*/ 0 w 9366160"/>
              <a:gd name="connsiteY11" fmla="*/ 828472 h 1009934"/>
              <a:gd name="connsiteX12" fmla="*/ 0 w 9366160"/>
              <a:gd name="connsiteY12" fmla="*/ 170805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66160" h="1009934">
                <a:moveTo>
                  <a:pt x="0" y="170805"/>
                </a:moveTo>
                <a:cubicBezTo>
                  <a:pt x="0" y="79997"/>
                  <a:pt x="223740" y="88270"/>
                  <a:pt x="314548" y="88270"/>
                </a:cubicBezTo>
                <a:cubicBezTo>
                  <a:pt x="697734" y="86142"/>
                  <a:pt x="1080920" y="2128"/>
                  <a:pt x="1464106" y="0"/>
                </a:cubicBezTo>
                <a:cubicBezTo>
                  <a:pt x="3270160" y="0"/>
                  <a:pt x="5117156" y="109182"/>
                  <a:pt x="6923210" y="109182"/>
                </a:cubicBezTo>
                <a:lnTo>
                  <a:pt x="9104431" y="6383"/>
                </a:lnTo>
                <a:cubicBezTo>
                  <a:pt x="9195239" y="6383"/>
                  <a:pt x="9268853" y="79997"/>
                  <a:pt x="9268853" y="170805"/>
                </a:cubicBezTo>
                <a:cubicBezTo>
                  <a:pt x="9278542" y="273094"/>
                  <a:pt x="9356471" y="416326"/>
                  <a:pt x="9366160" y="518615"/>
                </a:cubicBezTo>
                <a:lnTo>
                  <a:pt x="9268853" y="828472"/>
                </a:lnTo>
                <a:cubicBezTo>
                  <a:pt x="9268853" y="919280"/>
                  <a:pt x="9195239" y="992894"/>
                  <a:pt x="9104431" y="992894"/>
                </a:cubicBezTo>
                <a:lnTo>
                  <a:pt x="4985227" y="1009934"/>
                </a:lnTo>
                <a:lnTo>
                  <a:pt x="164422" y="992894"/>
                </a:lnTo>
                <a:cubicBezTo>
                  <a:pt x="73614" y="992894"/>
                  <a:pt x="0" y="919280"/>
                  <a:pt x="0" y="828472"/>
                </a:cubicBezTo>
                <a:lnTo>
                  <a:pt x="0" y="170805"/>
                </a:lnTo>
                <a:close/>
              </a:path>
            </a:pathLst>
          </a:custGeom>
          <a:ln w="22225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nghỉ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hè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1"/>
          <p:cNvSpPr/>
          <p:nvPr/>
        </p:nvSpPr>
        <p:spPr>
          <a:xfrm>
            <a:off x="668947" y="2186756"/>
            <a:ext cx="11285513" cy="4671244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5B9BD5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loud 4"/>
          <p:cNvSpPr/>
          <p:nvPr/>
        </p:nvSpPr>
        <p:spPr>
          <a:xfrm>
            <a:off x="0" y="2"/>
            <a:ext cx="2452550" cy="114409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23515 w 43256"/>
              <a:gd name="connsiteY14" fmla="*/ 38056 h 40633"/>
              <a:gd name="connsiteX15" fmla="*/ 16516 w 43256"/>
              <a:gd name="connsiteY15" fmla="*/ 39125 h 40633"/>
              <a:gd name="connsiteX16" fmla="*/ 5840 w 43256"/>
              <a:gd name="connsiteY16" fmla="*/ 35331 h 40633"/>
              <a:gd name="connsiteX17" fmla="*/ 1146 w 43256"/>
              <a:gd name="connsiteY17" fmla="*/ 31109 h 40633"/>
              <a:gd name="connsiteX18" fmla="*/ 2149 w 43256"/>
              <a:gd name="connsiteY18" fmla="*/ 25410 h 40633"/>
              <a:gd name="connsiteX19" fmla="*/ 31 w 43256"/>
              <a:gd name="connsiteY19" fmla="*/ 19563 h 40633"/>
              <a:gd name="connsiteX20" fmla="*/ 3899 w 43256"/>
              <a:gd name="connsiteY20" fmla="*/ 14366 h 40633"/>
              <a:gd name="connsiteX21" fmla="*/ 3936 w 43256"/>
              <a:gd name="connsiteY21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16514 w 43256"/>
              <a:gd name="connsiteY4" fmla="*/ 38949 h 40633"/>
              <a:gd name="connsiteX5" fmla="*/ 15846 w 43256"/>
              <a:gd name="connsiteY5" fmla="*/ 37209 h 40633"/>
              <a:gd name="connsiteX6" fmla="*/ 28863 w 43256"/>
              <a:gd name="connsiteY6" fmla="*/ 34610 h 40633"/>
              <a:gd name="connsiteX7" fmla="*/ 28596 w 43256"/>
              <a:gd name="connsiteY7" fmla="*/ 36519 h 40633"/>
              <a:gd name="connsiteX8" fmla="*/ 34165 w 43256"/>
              <a:gd name="connsiteY8" fmla="*/ 22813 h 40633"/>
              <a:gd name="connsiteX9" fmla="*/ 37416 w 43256"/>
              <a:gd name="connsiteY9" fmla="*/ 29949 h 40633"/>
              <a:gd name="connsiteX10" fmla="*/ 41834 w 43256"/>
              <a:gd name="connsiteY10" fmla="*/ 15213 h 40633"/>
              <a:gd name="connsiteX11" fmla="*/ 40386 w 43256"/>
              <a:gd name="connsiteY11" fmla="*/ 17889 h 40633"/>
              <a:gd name="connsiteX12" fmla="*/ 38360 w 43256"/>
              <a:gd name="connsiteY12" fmla="*/ 5285 h 40633"/>
              <a:gd name="connsiteX13" fmla="*/ 38436 w 43256"/>
              <a:gd name="connsiteY13" fmla="*/ 6549 h 40633"/>
              <a:gd name="connsiteX14" fmla="*/ 29114 w 43256"/>
              <a:gd name="connsiteY14" fmla="*/ 3811 h 40633"/>
              <a:gd name="connsiteX15" fmla="*/ 29856 w 43256"/>
              <a:gd name="connsiteY15" fmla="*/ 2199 h 40633"/>
              <a:gd name="connsiteX16" fmla="*/ 22177 w 43256"/>
              <a:gd name="connsiteY16" fmla="*/ 4579 h 40633"/>
              <a:gd name="connsiteX17" fmla="*/ 22536 w 43256"/>
              <a:gd name="connsiteY17" fmla="*/ 3189 h 40633"/>
              <a:gd name="connsiteX18" fmla="*/ 14036 w 43256"/>
              <a:gd name="connsiteY18" fmla="*/ 5051 h 40633"/>
              <a:gd name="connsiteX19" fmla="*/ 15336 w 43256"/>
              <a:gd name="connsiteY19" fmla="*/ 6399 h 40633"/>
              <a:gd name="connsiteX20" fmla="*/ 4163 w 43256"/>
              <a:gd name="connsiteY20" fmla="*/ 15648 h 40633"/>
              <a:gd name="connsiteX21" fmla="*/ 3936 w 43256"/>
              <a:gd name="connsiteY21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5847" y="37293"/>
                  <a:pt x="23515" y="38056"/>
                </a:cubicBezTo>
                <a:cubicBezTo>
                  <a:pt x="20767" y="38955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190500">
                <a:solidFill>
                  <a:srgbClr val="C3E0FF"/>
                </a:solidFill>
              </a:ln>
              <a:solidFill>
                <a:prstClr val="white"/>
              </a:solidFill>
              <a:effectLst/>
              <a:uLnTx/>
              <a:uFillTx/>
              <a:latin typeface="UTM Cancel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6" name="Google Shape;171;p1"/>
          <p:cNvGrpSpPr/>
          <p:nvPr/>
        </p:nvGrpSpPr>
        <p:grpSpPr>
          <a:xfrm rot="15227046" flipH="1">
            <a:off x="-7050184" y="1571530"/>
            <a:ext cx="897628" cy="1058604"/>
            <a:chOff x="5895956" y="3205138"/>
            <a:chExt cx="399616" cy="448192"/>
          </a:xfrm>
        </p:grpSpPr>
        <p:grpSp>
          <p:nvGrpSpPr>
            <p:cNvPr id="27" name="Google Shape;172;p1"/>
            <p:cNvGrpSpPr/>
            <p:nvPr/>
          </p:nvGrpSpPr>
          <p:grpSpPr>
            <a:xfrm>
              <a:off x="6126080" y="3277771"/>
              <a:ext cx="108250" cy="123046"/>
              <a:chOff x="6126080" y="3277771"/>
              <a:chExt cx="108250" cy="123046"/>
            </a:xfrm>
          </p:grpSpPr>
          <p:sp>
            <p:nvSpPr>
              <p:cNvPr id="35" name="Google Shape;173;p1"/>
              <p:cNvSpPr/>
              <p:nvPr/>
            </p:nvSpPr>
            <p:spPr>
              <a:xfrm rot="-8450884">
                <a:off x="6164774" y="3272522"/>
                <a:ext cx="30862" cy="133544"/>
              </a:xfrm>
              <a:custGeom>
                <a:avLst/>
                <a:gdLst/>
                <a:ahLst/>
                <a:cxnLst/>
                <a:rect l="l" t="t" r="r" b="b"/>
                <a:pathLst>
                  <a:path w="30862" h="133544" extrusionOk="0">
                    <a:moveTo>
                      <a:pt x="0" y="0"/>
                    </a:moveTo>
                    <a:lnTo>
                      <a:pt x="30862" y="0"/>
                    </a:lnTo>
                    <a:lnTo>
                      <a:pt x="30862" y="133545"/>
                    </a:lnTo>
                    <a:lnTo>
                      <a:pt x="0" y="133545"/>
                    </a:lnTo>
                    <a:close/>
                  </a:path>
                </a:pathLst>
              </a:custGeom>
              <a:solidFill>
                <a:srgbClr val="444FA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74;p1"/>
              <p:cNvSpPr/>
              <p:nvPr/>
            </p:nvSpPr>
            <p:spPr>
              <a:xfrm rot="-8446264">
                <a:off x="6171799" y="3270995"/>
                <a:ext cx="7524" cy="123344"/>
              </a:xfrm>
              <a:custGeom>
                <a:avLst/>
                <a:gdLst/>
                <a:ahLst/>
                <a:cxnLst/>
                <a:rect l="l" t="t" r="r" b="b"/>
                <a:pathLst>
                  <a:path w="7524" h="123344" extrusionOk="0">
                    <a:moveTo>
                      <a:pt x="0" y="0"/>
                    </a:moveTo>
                    <a:lnTo>
                      <a:pt x="7525" y="0"/>
                    </a:lnTo>
                    <a:lnTo>
                      <a:pt x="7525" y="123345"/>
                    </a:lnTo>
                    <a:lnTo>
                      <a:pt x="0" y="123345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" name="Google Shape;175;p1"/>
            <p:cNvSpPr/>
            <p:nvPr/>
          </p:nvSpPr>
          <p:spPr>
            <a:xfrm>
              <a:off x="5895956" y="3346970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522" y="315486"/>
                    <a:pt x="271957" y="249859"/>
                  </a:cubicBezTo>
                  <a:cubicBezTo>
                    <a:pt x="325392" y="184232"/>
                    <a:pt x="315486" y="87744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68F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76;p1"/>
            <p:cNvSpPr/>
            <p:nvPr/>
          </p:nvSpPr>
          <p:spPr>
            <a:xfrm>
              <a:off x="5920936" y="3371950"/>
              <a:ext cx="256401" cy="256401"/>
            </a:xfrm>
            <a:custGeom>
              <a:avLst/>
              <a:gdLst/>
              <a:ahLst/>
              <a:cxnLst/>
              <a:rect l="l" t="t" r="r" b="b"/>
              <a:pathLst>
                <a:path w="256401" h="256401" extrusionOk="0">
                  <a:moveTo>
                    <a:pt x="209163" y="28760"/>
                  </a:moveTo>
                  <a:cubicBezTo>
                    <a:pt x="264027" y="73432"/>
                    <a:pt x="272314" y="154299"/>
                    <a:pt x="227642" y="209163"/>
                  </a:cubicBezTo>
                  <a:cubicBezTo>
                    <a:pt x="182969" y="264027"/>
                    <a:pt x="102102" y="272314"/>
                    <a:pt x="47238" y="227642"/>
                  </a:cubicBezTo>
                  <a:cubicBezTo>
                    <a:pt x="-7626" y="182969"/>
                    <a:pt x="-15913" y="102102"/>
                    <a:pt x="28760" y="47238"/>
                  </a:cubicBezTo>
                  <a:cubicBezTo>
                    <a:pt x="73432" y="-7626"/>
                    <a:pt x="154299" y="-15913"/>
                    <a:pt x="209163" y="2876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77;p1"/>
            <p:cNvSpPr/>
            <p:nvPr/>
          </p:nvSpPr>
          <p:spPr>
            <a:xfrm>
              <a:off x="5978937" y="3410806"/>
              <a:ext cx="198362" cy="217542"/>
            </a:xfrm>
            <a:custGeom>
              <a:avLst/>
              <a:gdLst/>
              <a:ahLst/>
              <a:cxnLst/>
              <a:rect l="l" t="t" r="r" b="b"/>
              <a:pathLst>
                <a:path w="198362" h="217542" extrusionOk="0">
                  <a:moveTo>
                    <a:pt x="171545" y="98393"/>
                  </a:moveTo>
                  <a:cubicBezTo>
                    <a:pt x="141923" y="161544"/>
                    <a:pt x="67723" y="208598"/>
                    <a:pt x="0" y="196691"/>
                  </a:cubicBezTo>
                  <a:cubicBezTo>
                    <a:pt x="54197" y="232220"/>
                    <a:pt x="127825" y="221647"/>
                    <a:pt x="169640" y="170307"/>
                  </a:cubicBezTo>
                  <a:cubicBezTo>
                    <a:pt x="211074" y="119444"/>
                    <a:pt x="206883" y="46006"/>
                    <a:pt x="162211" y="0"/>
                  </a:cubicBezTo>
                  <a:cubicBezTo>
                    <a:pt x="180689" y="29813"/>
                    <a:pt x="187262" y="64960"/>
                    <a:pt x="171545" y="98393"/>
                  </a:cubicBezTo>
                  <a:close/>
                </a:path>
              </a:pathLst>
            </a:custGeom>
            <a:solidFill>
              <a:srgbClr val="C8C8C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78;p1"/>
            <p:cNvSpPr/>
            <p:nvPr/>
          </p:nvSpPr>
          <p:spPr>
            <a:xfrm>
              <a:off x="6178969" y="3205138"/>
              <a:ext cx="116573" cy="128033"/>
            </a:xfrm>
            <a:custGeom>
              <a:avLst/>
              <a:gdLst/>
              <a:ahLst/>
              <a:cxnLst/>
              <a:rect l="l" t="t" r="r" b="b"/>
              <a:pathLst>
                <a:path w="116573" h="128033" extrusionOk="0">
                  <a:moveTo>
                    <a:pt x="89910" y="3072"/>
                  </a:moveTo>
                  <a:lnTo>
                    <a:pt x="111531" y="20693"/>
                  </a:lnTo>
                  <a:cubicBezTo>
                    <a:pt x="117342" y="25456"/>
                    <a:pt x="118294" y="34028"/>
                    <a:pt x="113532" y="39934"/>
                  </a:cubicBezTo>
                  <a:lnTo>
                    <a:pt x="45904" y="122992"/>
                  </a:lnTo>
                  <a:cubicBezTo>
                    <a:pt x="41142" y="128802"/>
                    <a:pt x="32569" y="129754"/>
                    <a:pt x="26664" y="124992"/>
                  </a:cubicBezTo>
                  <a:lnTo>
                    <a:pt x="5042" y="107371"/>
                  </a:lnTo>
                  <a:cubicBezTo>
                    <a:pt x="-768" y="102608"/>
                    <a:pt x="-1721" y="94036"/>
                    <a:pt x="3042" y="88130"/>
                  </a:cubicBezTo>
                  <a:lnTo>
                    <a:pt x="70669" y="5072"/>
                  </a:lnTo>
                  <a:cubicBezTo>
                    <a:pt x="75432" y="-833"/>
                    <a:pt x="84004" y="-1691"/>
                    <a:pt x="89910" y="3072"/>
                  </a:cubicBezTo>
                  <a:close/>
                </a:path>
              </a:pathLst>
            </a:custGeom>
            <a:solidFill>
              <a:srgbClr val="1D24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79;p1"/>
            <p:cNvSpPr/>
            <p:nvPr/>
          </p:nvSpPr>
          <p:spPr>
            <a:xfrm>
              <a:off x="6242494" y="3205138"/>
              <a:ext cx="53078" cy="101084"/>
            </a:xfrm>
            <a:custGeom>
              <a:avLst/>
              <a:gdLst/>
              <a:ahLst/>
              <a:cxnLst/>
              <a:rect l="l" t="t" r="r" b="b"/>
              <a:pathLst>
                <a:path w="53078" h="101084" extrusionOk="0">
                  <a:moveTo>
                    <a:pt x="191" y="101084"/>
                  </a:moveTo>
                  <a:lnTo>
                    <a:pt x="50006" y="39934"/>
                  </a:lnTo>
                  <a:cubicBezTo>
                    <a:pt x="54769" y="34123"/>
                    <a:pt x="53912" y="25456"/>
                    <a:pt x="48006" y="20693"/>
                  </a:cubicBezTo>
                  <a:lnTo>
                    <a:pt x="26384" y="3072"/>
                  </a:lnTo>
                  <a:cubicBezTo>
                    <a:pt x="20479" y="-1691"/>
                    <a:pt x="11906" y="-833"/>
                    <a:pt x="7144" y="5072"/>
                  </a:cubicBezTo>
                  <a:lnTo>
                    <a:pt x="0" y="13835"/>
                  </a:lnTo>
                  <a:cubicBezTo>
                    <a:pt x="29527" y="29170"/>
                    <a:pt x="15335" y="70509"/>
                    <a:pt x="191" y="101084"/>
                  </a:cubicBezTo>
                  <a:close/>
                </a:path>
              </a:pathLst>
            </a:custGeom>
            <a:solidFill>
              <a:srgbClr val="1D2465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80;p1"/>
            <p:cNvSpPr/>
            <p:nvPr/>
          </p:nvSpPr>
          <p:spPr>
            <a:xfrm>
              <a:off x="5934056" y="3385224"/>
              <a:ext cx="137273" cy="151788"/>
            </a:xfrm>
            <a:custGeom>
              <a:avLst/>
              <a:gdLst/>
              <a:ahLst/>
              <a:cxnLst/>
              <a:rect l="l" t="t" r="r" b="b"/>
              <a:pathLst>
                <a:path w="137273" h="151788" extrusionOk="0">
                  <a:moveTo>
                    <a:pt x="2399" y="151789"/>
                  </a:moveTo>
                  <a:cubicBezTo>
                    <a:pt x="2399" y="151789"/>
                    <a:pt x="-10745" y="97401"/>
                    <a:pt x="24497" y="50348"/>
                  </a:cubicBezTo>
                  <a:cubicBezTo>
                    <a:pt x="59740" y="3294"/>
                    <a:pt x="124319" y="-4612"/>
                    <a:pt x="137273" y="2056"/>
                  </a:cubicBezTo>
                  <a:cubicBezTo>
                    <a:pt x="104317" y="18058"/>
                    <a:pt x="77837" y="28821"/>
                    <a:pt x="46881" y="63397"/>
                  </a:cubicBezTo>
                  <a:cubicBezTo>
                    <a:pt x="14020" y="100354"/>
                    <a:pt x="2399" y="151789"/>
                    <a:pt x="2399" y="151789"/>
                  </a:cubicBez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81;p1"/>
            <p:cNvSpPr/>
            <p:nvPr/>
          </p:nvSpPr>
          <p:spPr>
            <a:xfrm>
              <a:off x="5899004" y="3339541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617" y="315486"/>
                    <a:pt x="271957" y="249859"/>
                  </a:cubicBezTo>
                  <a:cubicBezTo>
                    <a:pt x="325392" y="184232"/>
                    <a:pt x="315486" y="87839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EB6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" name="Thought Bubble: Cloud 16">
            <a:extLst>
              <a:ext uri="{FF2B5EF4-FFF2-40B4-BE49-F238E27FC236}">
                <a16:creationId xmlns:a16="http://schemas.microsoft.com/office/drawing/2014/main" id="{1A11D29A-0E49-4158-ACAA-AB23465EC073}"/>
              </a:ext>
            </a:extLst>
          </p:cNvPr>
          <p:cNvSpPr/>
          <p:nvPr/>
        </p:nvSpPr>
        <p:spPr>
          <a:xfrm>
            <a:off x="7148460" y="2521740"/>
            <a:ext cx="4412075" cy="1683819"/>
          </a:xfrm>
          <a:prstGeom prst="cloudCallout">
            <a:avLst>
              <a:gd name="adj1" fmla="val -48344"/>
              <a:gd name="adj2" fmla="val 57276"/>
            </a:avLst>
          </a:prstGeom>
          <a:ln>
            <a:solidFill>
              <a:schemeClr val="accent2">
                <a:lumMod val="50000"/>
              </a:schemeClr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08089" y="2679602"/>
            <a:ext cx="37706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00256" y="103319"/>
            <a:ext cx="1723062" cy="966622"/>
            <a:chOff x="362748" y="2740029"/>
            <a:chExt cx="1723062" cy="966622"/>
          </a:xfrm>
        </p:grpSpPr>
        <p:sp>
          <p:nvSpPr>
            <p:cNvPr id="43" name="Rectangle 42"/>
            <p:cNvSpPr/>
            <p:nvPr/>
          </p:nvSpPr>
          <p:spPr>
            <a:xfrm>
              <a:off x="379895" y="2752544"/>
              <a:ext cx="1705915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Luyện</a:t>
              </a:r>
              <a:r>
                <a:rPr kumimoji="0" lang="en-US" sz="2800" b="1" i="0" u="none" strike="noStrike" kern="1200" cap="none" spc="0" normalizeH="0" baseline="0" noProof="0" dirty="0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tập</a:t>
              </a:r>
              <a:endParaRPr kumimoji="0" lang="en-US" sz="2800" b="1" i="0" u="none" strike="noStrike" kern="1200" cap="none" spc="0" normalizeH="0" baseline="0" noProof="0" dirty="0">
                <a:ln w="190500">
                  <a:solidFill>
                    <a:srgbClr val="FFE3AB"/>
                  </a:solidFill>
                </a:ln>
                <a:solidFill>
                  <a:srgbClr val="FFE3AB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văn</a:t>
              </a:r>
              <a:r>
                <a:rPr kumimoji="0" lang="en-US" sz="2800" b="1" i="0" u="none" strike="noStrike" kern="1200" cap="none" spc="0" normalizeH="0" baseline="0" noProof="0" dirty="0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bản</a:t>
              </a:r>
              <a:endParaRPr kumimoji="0" lang="en-US" sz="2800" b="1" i="0" u="none" strike="noStrike" kern="1200" cap="none" spc="0" normalizeH="0" baseline="0" noProof="0" dirty="0">
                <a:ln w="190500">
                  <a:solidFill>
                    <a:srgbClr val="FFE3AB"/>
                  </a:solidFill>
                </a:ln>
                <a:solidFill>
                  <a:srgbClr val="FFE3AB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62748" y="2740029"/>
              <a:ext cx="1705915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Luyện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tập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văn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bản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98594" l="20313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77" r="21519"/>
          <a:stretch/>
        </p:blipFill>
        <p:spPr>
          <a:xfrm flipH="1">
            <a:off x="5372423" y="3248247"/>
            <a:ext cx="2356650" cy="3609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7036" y="2384911"/>
            <a:ext cx="3997774" cy="419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5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3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24" y="-495191"/>
            <a:ext cx="8873248" cy="7186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46087" descr="1-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8756" y="4311706"/>
            <a:ext cx="2375607" cy="26657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48133" descr="1-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8340" y="-44053"/>
            <a:ext cx="3962400" cy="3621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9220" descr="21"/>
          <p:cNvPicPr>
            <a:picLocks noChangeAspect="1"/>
          </p:cNvPicPr>
          <p:nvPr/>
        </p:nvPicPr>
        <p:blipFill rotWithShape="1">
          <a:blip r:embed="rId8"/>
          <a:srcRect l="15135" t="23865" r="61624" b="16686"/>
          <a:stretch/>
        </p:blipFill>
        <p:spPr>
          <a:xfrm>
            <a:off x="-14656" y="3200402"/>
            <a:ext cx="2152737" cy="3685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2579" y="4150496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46085" descr="1-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99488" flipH="1">
            <a:off x="225374" y="36578"/>
            <a:ext cx="3711213" cy="36576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" name="Group 15"/>
          <p:cNvGrpSpPr/>
          <p:nvPr/>
        </p:nvGrpSpPr>
        <p:grpSpPr>
          <a:xfrm rot="21395964">
            <a:off x="1993029" y="2162870"/>
            <a:ext cx="5474725" cy="3216534"/>
            <a:chOff x="2502172" y="2460077"/>
            <a:chExt cx="7500138" cy="2093377"/>
          </a:xfrm>
        </p:grpSpPr>
        <p:sp>
          <p:nvSpPr>
            <p:cNvPr id="17" name="TextBox 16"/>
            <p:cNvSpPr txBox="1"/>
            <p:nvPr/>
          </p:nvSpPr>
          <p:spPr>
            <a:xfrm>
              <a:off x="2570692" y="2510328"/>
              <a:ext cx="7431618" cy="20431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0" i="0" u="none" strike="noStrike" kern="1200" cap="none" spc="0" normalizeH="0" baseline="0" noProof="0" dirty="0" err="1">
                  <a:ln w="190500">
                    <a:solidFill>
                      <a:srgbClr val="D89F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Cảm</a:t>
              </a:r>
              <a:r>
                <a:rPr kumimoji="0" lang="en-GB" sz="6600" b="0" i="0" u="none" strike="noStrike" kern="1200" cap="none" spc="0" normalizeH="0" baseline="0" noProof="0" dirty="0">
                  <a:ln w="190500">
                    <a:solidFill>
                      <a:srgbClr val="D89F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 </a:t>
              </a:r>
              <a:r>
                <a:rPr kumimoji="0" lang="en-GB" sz="6600" b="0" i="0" u="none" strike="noStrike" kern="1200" cap="none" spc="0" normalizeH="0" baseline="0" noProof="0" dirty="0" err="1">
                  <a:ln w="190500">
                    <a:solidFill>
                      <a:srgbClr val="D89F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ơn</a:t>
              </a:r>
              <a:r>
                <a:rPr kumimoji="0" lang="en-GB" sz="6600" b="0" i="0" u="none" strike="noStrike" kern="1200" cap="none" spc="0" normalizeH="0" baseline="0" noProof="0" dirty="0">
                  <a:ln w="190500">
                    <a:solidFill>
                      <a:srgbClr val="D89F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 </a:t>
              </a:r>
              <a:r>
                <a:rPr kumimoji="0" lang="vi-VN" sz="6600" b="0" i="0" u="none" strike="noStrike" kern="1200" cap="none" spc="0" normalizeH="0" baseline="0" noProof="0" dirty="0">
                  <a:ln w="190500">
                    <a:solidFill>
                      <a:srgbClr val="D89F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quý</a:t>
              </a:r>
              <a:r>
                <a:rPr kumimoji="0" lang="en-GB" sz="6600" b="0" i="0" u="none" strike="noStrike" kern="1200" cap="none" spc="0" normalizeH="0" baseline="0" noProof="0" dirty="0">
                  <a:ln w="190500">
                    <a:solidFill>
                      <a:srgbClr val="D89F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 </a:t>
              </a:r>
              <a:r>
                <a:rPr kumimoji="0" lang="en-GB" sz="6600" b="0" i="0" u="none" strike="noStrike" kern="1200" cap="none" spc="0" normalizeH="0" baseline="0" noProof="0" dirty="0" err="1">
                  <a:ln w="190500">
                    <a:solidFill>
                      <a:srgbClr val="D89F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thầy</a:t>
              </a:r>
              <a:r>
                <a:rPr kumimoji="0" lang="en-GB" sz="6600" b="0" i="0" u="none" strike="noStrike" kern="1200" cap="none" spc="0" normalizeH="0" baseline="0" noProof="0" dirty="0">
                  <a:ln w="190500">
                    <a:solidFill>
                      <a:srgbClr val="D89F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 </a:t>
              </a:r>
              <a:r>
                <a:rPr kumimoji="0" lang="en-GB" sz="6600" b="0" i="0" u="none" strike="noStrike" kern="1200" cap="none" spc="0" normalizeH="0" baseline="0" noProof="0" dirty="0" err="1">
                  <a:ln w="190500">
                    <a:solidFill>
                      <a:srgbClr val="D89F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cô</a:t>
              </a:r>
              <a:r>
                <a:rPr kumimoji="0" lang="en-GB" sz="6600" b="0" i="0" u="none" strike="noStrike" kern="1200" cap="none" spc="0" normalizeH="0" baseline="0" noProof="0" dirty="0">
                  <a:ln w="190500">
                    <a:solidFill>
                      <a:srgbClr val="D89F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 </a:t>
              </a:r>
              <a:r>
                <a:rPr kumimoji="0" lang="en-GB" sz="6600" b="0" i="0" u="none" strike="noStrike" kern="1200" cap="none" spc="0" normalizeH="0" baseline="0" noProof="0" dirty="0" err="1">
                  <a:ln w="190500">
                    <a:solidFill>
                      <a:srgbClr val="D89F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và</a:t>
              </a:r>
              <a:r>
                <a:rPr kumimoji="0" lang="en-GB" sz="6600" b="0" i="0" u="none" strike="noStrike" kern="1200" cap="none" spc="0" normalizeH="0" baseline="0" noProof="0" dirty="0">
                  <a:ln w="190500">
                    <a:solidFill>
                      <a:srgbClr val="D89F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 </a:t>
              </a:r>
              <a:r>
                <a:rPr kumimoji="0" lang="en-GB" sz="6600" b="0" i="0" u="none" strike="noStrike" kern="1200" cap="none" spc="0" normalizeH="0" baseline="0" noProof="0" dirty="0" err="1">
                  <a:ln w="190500">
                    <a:solidFill>
                      <a:srgbClr val="D89F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các</a:t>
              </a:r>
              <a:r>
                <a:rPr kumimoji="0" lang="en-GB" sz="6600" b="0" i="0" u="none" strike="noStrike" kern="1200" cap="none" spc="0" normalizeH="0" baseline="0" noProof="0" dirty="0">
                  <a:ln w="190500">
                    <a:solidFill>
                      <a:srgbClr val="D89F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 </a:t>
              </a:r>
              <a:r>
                <a:rPr kumimoji="0" lang="en-GB" sz="6600" b="0" i="0" u="none" strike="noStrike" kern="1200" cap="none" spc="0" normalizeH="0" baseline="0" noProof="0" dirty="0" err="1">
                  <a:ln w="190500">
                    <a:solidFill>
                      <a:srgbClr val="D89F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em</a:t>
              </a:r>
              <a:r>
                <a:rPr kumimoji="0" lang="en-GB" sz="6600" b="0" i="0" u="none" strike="noStrike" kern="1200" cap="none" spc="0" normalizeH="0" baseline="0" noProof="0" dirty="0">
                  <a:ln w="190500">
                    <a:solidFill>
                      <a:srgbClr val="D89F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 </a:t>
              </a:r>
              <a:r>
                <a:rPr kumimoji="0" lang="en-GB" sz="6600" b="0" i="0" u="none" strike="noStrike" kern="1200" cap="none" spc="0" normalizeH="0" baseline="0" noProof="0" dirty="0" err="1">
                  <a:ln w="190500">
                    <a:solidFill>
                      <a:srgbClr val="D89F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học</a:t>
              </a:r>
              <a:r>
                <a:rPr kumimoji="0" lang="en-GB" sz="6600" b="0" i="0" u="none" strike="noStrike" kern="1200" cap="none" spc="0" normalizeH="0" baseline="0" noProof="0" dirty="0">
                  <a:ln w="190500">
                    <a:solidFill>
                      <a:srgbClr val="D89F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 </a:t>
              </a:r>
              <a:r>
                <a:rPr kumimoji="0" lang="en-GB" sz="6600" b="0" i="0" u="none" strike="noStrike" kern="1200" cap="none" spc="0" normalizeH="0" baseline="0" noProof="0" dirty="0" err="1">
                  <a:ln w="190500">
                    <a:solidFill>
                      <a:srgbClr val="D89F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sinh</a:t>
              </a:r>
              <a:endParaRPr kumimoji="0" lang="en-GB" sz="6600" b="0" i="0" u="none" strike="noStrike" kern="1200" cap="none" spc="0" normalizeH="0" baseline="0" noProof="0" dirty="0">
                <a:ln w="190500">
                  <a:solidFill>
                    <a:srgbClr val="D89F00"/>
                  </a:solidFill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UVF Funkydori" panose="02000503000000020003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502172" y="2460077"/>
              <a:ext cx="7431617" cy="2043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0" i="0" u="none" strike="noStrike" kern="1200" cap="none" spc="0" normalizeH="0" baseline="0" noProof="0" dirty="0" err="1">
                  <a:ln w="9525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Cảm</a:t>
              </a:r>
              <a:r>
                <a:rPr kumimoji="0" lang="en-GB" sz="6600" b="0" i="0" u="none" strike="noStrike" kern="1200" cap="none" spc="0" normalizeH="0" baseline="0" noProof="0" dirty="0">
                  <a:ln w="9525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 </a:t>
              </a:r>
              <a:r>
                <a:rPr kumimoji="0" lang="en-GB" sz="6600" b="0" i="0" u="none" strike="noStrike" kern="1200" cap="none" spc="0" normalizeH="0" baseline="0" noProof="0" dirty="0" err="1">
                  <a:ln w="9525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ơn</a:t>
              </a:r>
              <a:r>
                <a:rPr kumimoji="0" lang="en-GB" sz="6600" b="0" i="0" u="none" strike="noStrike" kern="1200" cap="none" spc="0" normalizeH="0" baseline="0" noProof="0" dirty="0">
                  <a:ln w="9525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 </a:t>
              </a:r>
              <a:r>
                <a:rPr kumimoji="0" lang="vi-VN" sz="6600" b="0" i="0" u="none" strike="noStrike" kern="1200" cap="none" spc="0" normalizeH="0" baseline="0" noProof="0" dirty="0">
                  <a:ln w="9525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quý </a:t>
              </a:r>
              <a:r>
                <a:rPr kumimoji="0" lang="en-GB" sz="6600" b="0" i="0" u="none" strike="noStrike" kern="1200" cap="none" spc="0" normalizeH="0" baseline="0" noProof="0" dirty="0" err="1">
                  <a:ln w="9525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thầy</a:t>
              </a:r>
              <a:r>
                <a:rPr kumimoji="0" lang="en-GB" sz="6600" b="0" i="0" u="none" strike="noStrike" kern="1200" cap="none" spc="0" normalizeH="0" baseline="0" noProof="0" dirty="0">
                  <a:ln w="9525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 </a:t>
              </a:r>
              <a:r>
                <a:rPr kumimoji="0" lang="en-GB" sz="6600" b="0" i="0" u="none" strike="noStrike" kern="1200" cap="none" spc="0" normalizeH="0" baseline="0" noProof="0" dirty="0" err="1">
                  <a:ln w="9525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cô</a:t>
              </a:r>
              <a:r>
                <a:rPr kumimoji="0" lang="en-GB" sz="6600" b="0" i="0" u="none" strike="noStrike" kern="1200" cap="none" spc="0" normalizeH="0" baseline="0" noProof="0" dirty="0">
                  <a:ln w="9525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 </a:t>
              </a:r>
              <a:r>
                <a:rPr kumimoji="0" lang="en-GB" sz="6600" b="0" i="0" u="none" strike="noStrike" kern="1200" cap="none" spc="0" normalizeH="0" baseline="0" noProof="0" dirty="0" err="1">
                  <a:ln w="9525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và</a:t>
              </a:r>
              <a:r>
                <a:rPr kumimoji="0" lang="en-GB" sz="6600" b="0" i="0" u="none" strike="noStrike" kern="1200" cap="none" spc="0" normalizeH="0" baseline="0" noProof="0" dirty="0">
                  <a:ln w="9525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 </a:t>
              </a:r>
              <a:r>
                <a:rPr kumimoji="0" lang="en-GB" sz="6600" b="0" i="0" u="none" strike="noStrike" kern="1200" cap="none" spc="0" normalizeH="0" baseline="0" noProof="0" dirty="0" err="1">
                  <a:ln w="9525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các</a:t>
              </a:r>
              <a:r>
                <a:rPr kumimoji="0" lang="en-GB" sz="6600" b="0" i="0" u="none" strike="noStrike" kern="1200" cap="none" spc="0" normalizeH="0" baseline="0" noProof="0" dirty="0">
                  <a:ln w="9525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 </a:t>
              </a:r>
              <a:r>
                <a:rPr kumimoji="0" lang="en-GB" sz="6600" b="0" i="0" u="none" strike="noStrike" kern="1200" cap="none" spc="0" normalizeH="0" baseline="0" noProof="0" dirty="0" err="1">
                  <a:ln w="9525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em</a:t>
              </a:r>
              <a:r>
                <a:rPr kumimoji="0" lang="en-GB" sz="6600" b="0" i="0" u="none" strike="noStrike" kern="1200" cap="none" spc="0" normalizeH="0" baseline="0" noProof="0" dirty="0">
                  <a:ln w="9525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 </a:t>
              </a:r>
              <a:r>
                <a:rPr kumimoji="0" lang="en-GB" sz="6600" b="0" i="0" u="none" strike="noStrike" kern="1200" cap="none" spc="0" normalizeH="0" baseline="0" noProof="0" dirty="0" err="1">
                  <a:ln w="9525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học</a:t>
              </a:r>
              <a:r>
                <a:rPr kumimoji="0" lang="en-GB" sz="6600" b="0" i="0" u="none" strike="noStrike" kern="1200" cap="none" spc="0" normalizeH="0" baseline="0" noProof="0" dirty="0">
                  <a:ln w="9525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 </a:t>
              </a:r>
              <a:r>
                <a:rPr kumimoji="0" lang="en-GB" sz="6600" b="0" i="0" u="none" strike="noStrike" kern="1200" cap="none" spc="0" normalizeH="0" baseline="0" noProof="0" dirty="0" err="1">
                  <a:ln w="9525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UVF Funkydori" panose="02000503000000020003" pitchFamily="2" charset="0"/>
                  <a:ea typeface="+mn-ea"/>
                  <a:cs typeface="+mn-cs"/>
                </a:rPr>
                <a:t>sinh</a:t>
              </a:r>
              <a:endParaRPr kumimoji="0" lang="en-GB" sz="6600" b="0" i="0" u="none" strike="noStrike" kern="1200" cap="none" spc="0" normalizeH="0" baseline="0" noProof="0" dirty="0">
                <a:ln w="9525"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UVF Funkydori" panose="02000503000000020003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78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bài 11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388" y="365126"/>
            <a:ext cx="10768083" cy="602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0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90" y="108285"/>
            <a:ext cx="10229935" cy="462012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430789" y="4848726"/>
            <a:ext cx="9730136" cy="11993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chơi, giờ ra về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......</a:t>
            </a:r>
          </a:p>
        </p:txBody>
      </p:sp>
    </p:spTree>
    <p:extLst>
      <p:ext uri="{BB962C8B-B14F-4D97-AF65-F5344CB8AC3E}">
        <p14:creationId xmlns:p14="http://schemas.microsoft.com/office/powerpoint/2010/main" val="351024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3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749" y="-495191"/>
            <a:ext cx="8457320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 rot="21341674">
            <a:off x="1952150" y="1908971"/>
            <a:ext cx="568034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 w="254000">
                  <a:solidFill>
                    <a:srgbClr val="CCFF99"/>
                  </a:solidFill>
                </a:ln>
                <a:solidFill>
                  <a:srgbClr val="CCFF99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GB" sz="11500" b="0" i="0" u="none" strike="noStrike" kern="1200" cap="none" spc="0" normalizeH="0" baseline="0" noProof="0" dirty="0">
                <a:ln w="254000"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11500" b="0" i="0" u="none" strike="noStrike" kern="1200" cap="none" spc="0" normalizeH="0" baseline="0" noProof="0" dirty="0">
                <a:ln w="254000">
                  <a:solidFill>
                    <a:srgbClr val="FFE3AB"/>
                  </a:solidFill>
                </a:ln>
                <a:solidFill>
                  <a:srgbClr val="FFE3AB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ĐỌC</a:t>
            </a:r>
          </a:p>
        </p:txBody>
      </p:sp>
      <p:sp>
        <p:nvSpPr>
          <p:cNvPr id="8" name="TextBox 7"/>
          <p:cNvSpPr txBox="1"/>
          <p:nvPr/>
        </p:nvSpPr>
        <p:spPr>
          <a:xfrm rot="21341674">
            <a:off x="1952151" y="1923077"/>
            <a:ext cx="568034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 w="19050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LUYỆN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ĐỌC</a:t>
            </a:r>
          </a:p>
        </p:txBody>
      </p:sp>
      <p:pic>
        <p:nvPicPr>
          <p:cNvPr id="9" name="图片 46087" descr="1-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8756" y="4311706"/>
            <a:ext cx="2375607" cy="26657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48133" descr="1-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8340" y="-44053"/>
            <a:ext cx="3962400" cy="3621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9220" descr="21"/>
          <p:cNvPicPr>
            <a:picLocks noChangeAspect="1"/>
          </p:cNvPicPr>
          <p:nvPr/>
        </p:nvPicPr>
        <p:blipFill rotWithShape="1">
          <a:blip r:embed="rId8"/>
          <a:srcRect l="15135" t="23865" r="61624" b="16686"/>
          <a:stretch/>
        </p:blipFill>
        <p:spPr>
          <a:xfrm>
            <a:off x="-14656" y="3200402"/>
            <a:ext cx="2152737" cy="3685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1121" y="2856384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46085" descr="1-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99488" flipH="1">
            <a:off x="933923" y="24726"/>
            <a:ext cx="3711213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Google Shape;293;p1"/>
          <p:cNvSpPr/>
          <p:nvPr/>
        </p:nvSpPr>
        <p:spPr>
          <a:xfrm rot="20699631">
            <a:off x="7058901" y="1016849"/>
            <a:ext cx="1005910" cy="9650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92;p1"/>
          <p:cNvSpPr/>
          <p:nvPr/>
        </p:nvSpPr>
        <p:spPr>
          <a:xfrm rot="20945815">
            <a:off x="7232587" y="1186934"/>
            <a:ext cx="600750" cy="642482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75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14751" y="933071"/>
            <a:ext cx="10339099" cy="5839204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5B9BD5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0" name="Group 109"/>
          <p:cNvGrpSpPr/>
          <p:nvPr/>
        </p:nvGrpSpPr>
        <p:grpSpPr>
          <a:xfrm>
            <a:off x="1" y="2"/>
            <a:ext cx="1865745" cy="1293091"/>
            <a:chOff x="0" y="0"/>
            <a:chExt cx="1865745" cy="1293091"/>
          </a:xfrm>
        </p:grpSpPr>
        <p:sp>
          <p:nvSpPr>
            <p:cNvPr id="5" name="Cloud 4"/>
            <p:cNvSpPr/>
            <p:nvPr/>
          </p:nvSpPr>
          <p:spPr>
            <a:xfrm>
              <a:off x="0" y="0"/>
              <a:ext cx="1865745" cy="1293091"/>
            </a:xfrm>
            <a:prstGeom prst="cloud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3200" b="1" i="0" u="none" strike="noStrike" kern="1200" cap="none" spc="0" normalizeH="0" baseline="0" noProof="0" dirty="0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mẫu</a:t>
              </a:r>
              <a:endParaRPr kumimoji="0" lang="en-US" sz="3200" b="1" i="0" u="none" strike="noStrike" kern="1200" cap="none" spc="0" normalizeH="0" baseline="0" noProof="0" dirty="0">
                <a:ln w="190500">
                  <a:solidFill>
                    <a:srgbClr val="FFE3AB"/>
                  </a:solidFill>
                </a:ln>
                <a:solidFill>
                  <a:srgbClr val="FFE3AB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23679" y="66352"/>
              <a:ext cx="930063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mẫu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5" name="图片 4" descr="5b874a3b623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7447" y="4617605"/>
            <a:ext cx="3344037" cy="236156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6750CF9-6DB4-667F-1AC0-E61AE7517BF5}"/>
              </a:ext>
            </a:extLst>
          </p:cNvPr>
          <p:cNvGrpSpPr/>
          <p:nvPr/>
        </p:nvGrpSpPr>
        <p:grpSpPr>
          <a:xfrm>
            <a:off x="3280496" y="44966"/>
            <a:ext cx="6234364" cy="861774"/>
            <a:chOff x="3280496" y="44966"/>
            <a:chExt cx="6234364" cy="861774"/>
          </a:xfrm>
        </p:grpSpPr>
        <p:sp>
          <p:nvSpPr>
            <p:cNvPr id="112" name="Trapezoid 9"/>
            <p:cNvSpPr/>
            <p:nvPr/>
          </p:nvSpPr>
          <p:spPr>
            <a:xfrm>
              <a:off x="3280496" y="93408"/>
              <a:ext cx="6210300" cy="754571"/>
            </a:xfrm>
            <a:custGeom>
              <a:avLst/>
              <a:gdLst>
                <a:gd name="connsiteX0" fmla="*/ 0 w 6210300"/>
                <a:gd name="connsiteY0" fmla="*/ 514350 h 514350"/>
                <a:gd name="connsiteX1" fmla="*/ 280989 w 6210300"/>
                <a:gd name="connsiteY1" fmla="*/ 0 h 514350"/>
                <a:gd name="connsiteX2" fmla="*/ 5929311 w 6210300"/>
                <a:gd name="connsiteY2" fmla="*/ 0 h 514350"/>
                <a:gd name="connsiteX3" fmla="*/ 6210300 w 6210300"/>
                <a:gd name="connsiteY3" fmla="*/ 514350 h 514350"/>
                <a:gd name="connsiteX4" fmla="*/ 0 w 6210300"/>
                <a:gd name="connsiteY4" fmla="*/ 514350 h 514350"/>
                <a:gd name="connsiteX0" fmla="*/ 0 w 6210300"/>
                <a:gd name="connsiteY0" fmla="*/ 514350 h 514350"/>
                <a:gd name="connsiteX1" fmla="*/ 166689 w 6210300"/>
                <a:gd name="connsiteY1" fmla="*/ 57150 h 514350"/>
                <a:gd name="connsiteX2" fmla="*/ 5929311 w 6210300"/>
                <a:gd name="connsiteY2" fmla="*/ 0 h 514350"/>
                <a:gd name="connsiteX3" fmla="*/ 6210300 w 6210300"/>
                <a:gd name="connsiteY3" fmla="*/ 514350 h 514350"/>
                <a:gd name="connsiteX4" fmla="*/ 0 w 6210300"/>
                <a:gd name="connsiteY4" fmla="*/ 514350 h 514350"/>
                <a:gd name="connsiteX0" fmla="*/ 0 w 6210300"/>
                <a:gd name="connsiteY0" fmla="*/ 495300 h 495300"/>
                <a:gd name="connsiteX1" fmla="*/ 166689 w 6210300"/>
                <a:gd name="connsiteY1" fmla="*/ 38100 h 495300"/>
                <a:gd name="connsiteX2" fmla="*/ 6062661 w 6210300"/>
                <a:gd name="connsiteY2" fmla="*/ 0 h 495300"/>
                <a:gd name="connsiteX3" fmla="*/ 6210300 w 6210300"/>
                <a:gd name="connsiteY3" fmla="*/ 495300 h 495300"/>
                <a:gd name="connsiteX4" fmla="*/ 0 w 6210300"/>
                <a:gd name="connsiteY4" fmla="*/ 49530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0300" h="495300">
                  <a:moveTo>
                    <a:pt x="0" y="495300"/>
                  </a:moveTo>
                  <a:lnTo>
                    <a:pt x="166689" y="38100"/>
                  </a:lnTo>
                  <a:lnTo>
                    <a:pt x="6062661" y="0"/>
                  </a:lnTo>
                  <a:lnTo>
                    <a:pt x="6210300" y="495300"/>
                  </a:lnTo>
                  <a:lnTo>
                    <a:pt x="0" y="495300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 w="190500">
                  <a:solidFill>
                    <a:srgbClr val="ED7D31">
                      <a:lumMod val="20000"/>
                      <a:lumOff val="80000"/>
                    </a:srgbClr>
                  </a:solidFill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F Salome" panose="02000503040000020003" pitchFamily="50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4" name="Text Box 3"/>
            <p:cNvSpPr txBox="1"/>
            <p:nvPr/>
          </p:nvSpPr>
          <p:spPr>
            <a:xfrm>
              <a:off x="3416969" y="44966"/>
              <a:ext cx="609789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50" normalizeH="0" baseline="0" noProof="0" dirty="0" err="1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Cái</a:t>
              </a:r>
              <a:r>
                <a:rPr kumimoji="0" lang="en-US" sz="5000" b="1" i="0" u="none" strike="noStrike" kern="1200" cap="none" spc="50" normalizeH="0" baseline="0" noProof="0" dirty="0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50" normalizeH="0" baseline="0" noProof="0" dirty="0" err="1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trống</a:t>
              </a:r>
              <a:r>
                <a:rPr kumimoji="0" lang="en-US" sz="5000" b="1" i="0" u="none" strike="noStrike" kern="1200" cap="none" spc="50" normalizeH="0" baseline="0" noProof="0" dirty="0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50" normalizeH="0" baseline="0" noProof="0" dirty="0" err="1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trường</a:t>
              </a:r>
              <a:r>
                <a:rPr kumimoji="0" lang="en-US" sz="5000" b="1" i="0" u="none" strike="noStrike" kern="1200" cap="none" spc="50" normalizeH="0" baseline="0" noProof="0" dirty="0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50" normalizeH="0" baseline="0" noProof="0" dirty="0" err="1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endParaRPr kumimoji="0" lang="en-US" sz="50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5" name="Content Placeholder 1"/>
          <p:cNvSpPr>
            <a:spLocks noGrp="1"/>
          </p:cNvSpPr>
          <p:nvPr>
            <p:ph sz="half" idx="1"/>
          </p:nvPr>
        </p:nvSpPr>
        <p:spPr>
          <a:xfrm>
            <a:off x="1809924" y="1325047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1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1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1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1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6" name="Content Placeholder 1"/>
          <p:cNvSpPr/>
          <p:nvPr/>
        </p:nvSpPr>
        <p:spPr>
          <a:xfrm>
            <a:off x="6595284" y="1325682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</a:t>
            </a:r>
            <a:endParaRPr kumimoji="0" lang="en-US" sz="1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Nghiêng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endParaRPr kumimoji="0" lang="en-US" sz="1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1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Kìa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endParaRPr kumimoji="0" lang="en-US" sz="1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endParaRPr kumimoji="0" lang="en-US" sz="1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bừng</a:t>
            </a:r>
            <a:r>
              <a:rPr kumimoji="0" lang="en-US" sz="1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0708" y="5912404"/>
            <a:ext cx="2322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(Thanh Hào)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999" l="98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826" y="4488172"/>
            <a:ext cx="2994548" cy="237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5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build="p"/>
      <p:bldP spid="115" grpId="1" build="p"/>
      <p:bldP spid="116" grpId="0"/>
      <p:bldP spid="116" grpId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10755" y="824396"/>
            <a:ext cx="10711650" cy="5227791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5B9BD5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0" name="Group 109"/>
          <p:cNvGrpSpPr/>
          <p:nvPr/>
        </p:nvGrpSpPr>
        <p:grpSpPr>
          <a:xfrm>
            <a:off x="-78603" y="66778"/>
            <a:ext cx="2416591" cy="1293091"/>
            <a:chOff x="-60685" y="66776"/>
            <a:chExt cx="1865745" cy="1293091"/>
          </a:xfrm>
        </p:grpSpPr>
        <p:sp>
          <p:nvSpPr>
            <p:cNvPr id="5" name="Cloud 4"/>
            <p:cNvSpPr/>
            <p:nvPr/>
          </p:nvSpPr>
          <p:spPr>
            <a:xfrm>
              <a:off x="-60685" y="66776"/>
              <a:ext cx="1865745" cy="1293091"/>
            </a:xfrm>
            <a:prstGeom prst="cloud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3200" b="1" i="0" u="none" strike="noStrike" kern="1200" cap="none" spc="0" normalizeH="0" baseline="0" noProof="0" dirty="0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 </a:t>
              </a:r>
              <a:r>
                <a:rPr kumimoji="0" lang="en-US" sz="32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nối</a:t>
              </a:r>
              <a:r>
                <a:rPr kumimoji="0" lang="en-US" sz="3200" b="1" i="0" u="none" strike="noStrike" kern="1200" cap="none" spc="0" normalizeH="0" baseline="0" noProof="0" dirty="0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tiếp</a:t>
              </a:r>
              <a:r>
                <a:rPr kumimoji="0" lang="en-US" sz="3200" b="1" i="0" u="none" strike="noStrike" kern="1200" cap="none" spc="0" normalizeH="0" baseline="0" noProof="0" dirty="0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câu</a:t>
              </a:r>
              <a:endParaRPr kumimoji="0" lang="en-US" sz="3200" b="1" i="0" u="none" strike="noStrike" kern="1200" cap="none" spc="0" normalizeH="0" baseline="0" noProof="0" dirty="0">
                <a:ln w="190500">
                  <a:solidFill>
                    <a:srgbClr val="FFE3AB"/>
                  </a:solidFill>
                </a:ln>
                <a:solidFill>
                  <a:srgbClr val="FFE3AB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09271" y="124674"/>
              <a:ext cx="1204441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nối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tiếp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câu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5" name="图片 4" descr="5b874a3b623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349" y="4740868"/>
            <a:ext cx="2946970" cy="2219138"/>
          </a:xfrm>
          <a:prstGeom prst="rect">
            <a:avLst/>
          </a:prstGeom>
        </p:spPr>
      </p:pic>
      <p:sp>
        <p:nvSpPr>
          <p:cNvPr id="124" name="Rectangle 123"/>
          <p:cNvSpPr/>
          <p:nvPr/>
        </p:nvSpPr>
        <p:spPr>
          <a:xfrm>
            <a:off x="340994" y="5465891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Content Placeholder 1"/>
          <p:cNvSpPr>
            <a:spLocks noGrp="1"/>
          </p:cNvSpPr>
          <p:nvPr>
            <p:ph sz="half" idx="1"/>
          </p:nvPr>
        </p:nvSpPr>
        <p:spPr>
          <a:xfrm>
            <a:off x="14001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3" name="Content Placeholder 1"/>
          <p:cNvSpPr/>
          <p:nvPr/>
        </p:nvSpPr>
        <p:spPr>
          <a:xfrm>
            <a:off x="6837045" y="1252855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Nghiêng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Kìa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endParaRPr kumimoji="0" lang="en-US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bừng</a:t>
            </a:r>
            <a:r>
              <a:rPr kumimoji="0" lang="en-US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34" name="Straight Connector 133"/>
          <p:cNvCxnSpPr/>
          <p:nvPr/>
        </p:nvCxnSpPr>
        <p:spPr>
          <a:xfrm flipH="1">
            <a:off x="4857549" y="11547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H="1">
            <a:off x="4599730" y="169805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flipH="1">
            <a:off x="4477506" y="219814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>
            <a:off x="5204078" y="260061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flipH="1">
            <a:off x="5109000" y="359001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H="1">
            <a:off x="5130905" y="407739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flipH="1">
            <a:off x="4442250" y="451747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flipH="1">
            <a:off x="4366050" y="506099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flipH="1">
            <a:off x="9890125" y="115675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>
            <a:off x="10439226" y="16656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flipH="1">
            <a:off x="10275407" y="21777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flipH="1">
            <a:off x="9967385" y="25883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flipH="1">
            <a:off x="10086626" y="351476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flipH="1">
            <a:off x="11115889" y="403009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flipH="1">
            <a:off x="9966325" y="44701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flipH="1">
            <a:off x="10372332" y="49446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50A0A358-32C2-963B-3398-CA1DDB437292}"/>
              </a:ext>
            </a:extLst>
          </p:cNvPr>
          <p:cNvGrpSpPr/>
          <p:nvPr/>
        </p:nvGrpSpPr>
        <p:grpSpPr>
          <a:xfrm>
            <a:off x="3388940" y="83970"/>
            <a:ext cx="6210300" cy="861774"/>
            <a:chOff x="3388940" y="83970"/>
            <a:chExt cx="6210300" cy="861774"/>
          </a:xfrm>
        </p:grpSpPr>
        <p:sp>
          <p:nvSpPr>
            <p:cNvPr id="129" name="Trapezoid 9"/>
            <p:cNvSpPr/>
            <p:nvPr/>
          </p:nvSpPr>
          <p:spPr>
            <a:xfrm>
              <a:off x="3388940" y="175067"/>
              <a:ext cx="6210300" cy="754572"/>
            </a:xfrm>
            <a:custGeom>
              <a:avLst/>
              <a:gdLst>
                <a:gd name="connsiteX0" fmla="*/ 0 w 6210300"/>
                <a:gd name="connsiteY0" fmla="*/ 514350 h 514350"/>
                <a:gd name="connsiteX1" fmla="*/ 280989 w 6210300"/>
                <a:gd name="connsiteY1" fmla="*/ 0 h 514350"/>
                <a:gd name="connsiteX2" fmla="*/ 5929311 w 6210300"/>
                <a:gd name="connsiteY2" fmla="*/ 0 h 514350"/>
                <a:gd name="connsiteX3" fmla="*/ 6210300 w 6210300"/>
                <a:gd name="connsiteY3" fmla="*/ 514350 h 514350"/>
                <a:gd name="connsiteX4" fmla="*/ 0 w 6210300"/>
                <a:gd name="connsiteY4" fmla="*/ 514350 h 514350"/>
                <a:gd name="connsiteX0" fmla="*/ 0 w 6210300"/>
                <a:gd name="connsiteY0" fmla="*/ 514350 h 514350"/>
                <a:gd name="connsiteX1" fmla="*/ 166689 w 6210300"/>
                <a:gd name="connsiteY1" fmla="*/ 57150 h 514350"/>
                <a:gd name="connsiteX2" fmla="*/ 5929311 w 6210300"/>
                <a:gd name="connsiteY2" fmla="*/ 0 h 514350"/>
                <a:gd name="connsiteX3" fmla="*/ 6210300 w 6210300"/>
                <a:gd name="connsiteY3" fmla="*/ 514350 h 514350"/>
                <a:gd name="connsiteX4" fmla="*/ 0 w 6210300"/>
                <a:gd name="connsiteY4" fmla="*/ 514350 h 514350"/>
                <a:gd name="connsiteX0" fmla="*/ 0 w 6210300"/>
                <a:gd name="connsiteY0" fmla="*/ 495300 h 495300"/>
                <a:gd name="connsiteX1" fmla="*/ 166689 w 6210300"/>
                <a:gd name="connsiteY1" fmla="*/ 38100 h 495300"/>
                <a:gd name="connsiteX2" fmla="*/ 6062661 w 6210300"/>
                <a:gd name="connsiteY2" fmla="*/ 0 h 495300"/>
                <a:gd name="connsiteX3" fmla="*/ 6210300 w 6210300"/>
                <a:gd name="connsiteY3" fmla="*/ 495300 h 495300"/>
                <a:gd name="connsiteX4" fmla="*/ 0 w 6210300"/>
                <a:gd name="connsiteY4" fmla="*/ 49530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0300" h="495300">
                  <a:moveTo>
                    <a:pt x="0" y="495300"/>
                  </a:moveTo>
                  <a:lnTo>
                    <a:pt x="166689" y="38100"/>
                  </a:lnTo>
                  <a:lnTo>
                    <a:pt x="6062661" y="0"/>
                  </a:lnTo>
                  <a:lnTo>
                    <a:pt x="6210300" y="495300"/>
                  </a:lnTo>
                  <a:lnTo>
                    <a:pt x="0" y="495300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 w="190500">
                  <a:solidFill>
                    <a:srgbClr val="ED7D31">
                      <a:lumMod val="20000"/>
                      <a:lumOff val="80000"/>
                    </a:srgbClr>
                  </a:solidFill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F Salome" panose="02000503040000020003" pitchFamily="50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35413" y="83970"/>
              <a:ext cx="5977919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50" normalizeH="0" baseline="0" noProof="0" dirty="0" err="1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Cái</a:t>
              </a:r>
              <a:r>
                <a:rPr kumimoji="0" lang="en-US" sz="5000" b="1" i="0" u="none" strike="noStrike" kern="1200" cap="none" spc="50" normalizeH="0" baseline="0" noProof="0" dirty="0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50" normalizeH="0" baseline="0" noProof="0" dirty="0" err="1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trống</a:t>
              </a:r>
              <a:r>
                <a:rPr kumimoji="0" lang="en-US" sz="5000" b="1" i="0" u="none" strike="noStrike" kern="1200" cap="none" spc="50" normalizeH="0" baseline="0" noProof="0" dirty="0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50" normalizeH="0" baseline="0" noProof="0" dirty="0" err="1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trường</a:t>
              </a:r>
              <a:r>
                <a:rPr kumimoji="0" lang="en-US" sz="5000" b="1" i="0" u="none" strike="noStrike" kern="1200" cap="none" spc="50" normalizeH="0" baseline="0" noProof="0" dirty="0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50" normalizeH="0" baseline="0" noProof="0" dirty="0" err="1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endParaRPr kumimoji="0" lang="en-US" sz="50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035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2" grpId="0" build="p"/>
      <p:bldP spid="132" grpId="1" build="p"/>
      <p:bldP spid="133" grpId="0"/>
      <p:bldP spid="13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3210" y="841686"/>
            <a:ext cx="12332789" cy="5919587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  <a:gd name="connsiteX0" fmla="*/ 0 w 9967624"/>
              <a:gd name="connsiteY0" fmla="*/ 860444 h 5792443"/>
              <a:gd name="connsiteX1" fmla="*/ 1260494 w 9967624"/>
              <a:gd name="connsiteY1" fmla="*/ 0 h 5792443"/>
              <a:gd name="connsiteX2" fmla="*/ 9076894 w 9967624"/>
              <a:gd name="connsiteY2" fmla="*/ 63530 h 5792443"/>
              <a:gd name="connsiteX3" fmla="*/ 9967624 w 9967624"/>
              <a:gd name="connsiteY3" fmla="*/ 860444 h 5792443"/>
              <a:gd name="connsiteX4" fmla="*/ 9853324 w 9967624"/>
              <a:gd name="connsiteY4" fmla="*/ 3121006 h 5792443"/>
              <a:gd name="connsiteX5" fmla="*/ 9116705 w 9967624"/>
              <a:gd name="connsiteY5" fmla="*/ 5629275 h 5792443"/>
              <a:gd name="connsiteX6" fmla="*/ 621306 w 9967624"/>
              <a:gd name="connsiteY6" fmla="*/ 5792443 h 5792443"/>
              <a:gd name="connsiteX7" fmla="*/ 0 w 9967624"/>
              <a:gd name="connsiteY7" fmla="*/ 4568806 h 5792443"/>
              <a:gd name="connsiteX8" fmla="*/ 0 w 9967624"/>
              <a:gd name="connsiteY8" fmla="*/ 860444 h 5792443"/>
              <a:gd name="connsiteX0" fmla="*/ 0 w 9967624"/>
              <a:gd name="connsiteY0" fmla="*/ 860444 h 5792443"/>
              <a:gd name="connsiteX1" fmla="*/ 1260494 w 9967624"/>
              <a:gd name="connsiteY1" fmla="*/ 0 h 5792443"/>
              <a:gd name="connsiteX2" fmla="*/ 9076894 w 9967624"/>
              <a:gd name="connsiteY2" fmla="*/ 63530 h 5792443"/>
              <a:gd name="connsiteX3" fmla="*/ 9967624 w 9967624"/>
              <a:gd name="connsiteY3" fmla="*/ 860444 h 5792443"/>
              <a:gd name="connsiteX4" fmla="*/ 9853324 w 9967624"/>
              <a:gd name="connsiteY4" fmla="*/ 3121006 h 5792443"/>
              <a:gd name="connsiteX5" fmla="*/ 9116705 w 9967624"/>
              <a:gd name="connsiteY5" fmla="*/ 5629275 h 5792443"/>
              <a:gd name="connsiteX6" fmla="*/ 621306 w 9967624"/>
              <a:gd name="connsiteY6" fmla="*/ 5792443 h 5792443"/>
              <a:gd name="connsiteX7" fmla="*/ 0 w 9967624"/>
              <a:gd name="connsiteY7" fmla="*/ 4568806 h 5792443"/>
              <a:gd name="connsiteX8" fmla="*/ 0 w 9967624"/>
              <a:gd name="connsiteY8" fmla="*/ 860444 h 579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792443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cubicBezTo>
                  <a:pt x="6284905" y="5683664"/>
                  <a:pt x="3453106" y="5646229"/>
                  <a:pt x="621306" y="5792443"/>
                </a:cubicBezTo>
                <a:cubicBezTo>
                  <a:pt x="109272" y="5792443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5B9BD5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/>
          <p:cNvSpPr/>
          <p:nvPr/>
        </p:nvSpPr>
        <p:spPr>
          <a:xfrm>
            <a:off x="0" y="2"/>
            <a:ext cx="2452550" cy="1144093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23515 w 43256"/>
              <a:gd name="connsiteY14" fmla="*/ 38056 h 40633"/>
              <a:gd name="connsiteX15" fmla="*/ 16516 w 43256"/>
              <a:gd name="connsiteY15" fmla="*/ 39125 h 40633"/>
              <a:gd name="connsiteX16" fmla="*/ 5840 w 43256"/>
              <a:gd name="connsiteY16" fmla="*/ 35331 h 40633"/>
              <a:gd name="connsiteX17" fmla="*/ 1146 w 43256"/>
              <a:gd name="connsiteY17" fmla="*/ 31109 h 40633"/>
              <a:gd name="connsiteX18" fmla="*/ 2149 w 43256"/>
              <a:gd name="connsiteY18" fmla="*/ 25410 h 40633"/>
              <a:gd name="connsiteX19" fmla="*/ 31 w 43256"/>
              <a:gd name="connsiteY19" fmla="*/ 19563 h 40633"/>
              <a:gd name="connsiteX20" fmla="*/ 3899 w 43256"/>
              <a:gd name="connsiteY20" fmla="*/ 14366 h 40633"/>
              <a:gd name="connsiteX21" fmla="*/ 3936 w 43256"/>
              <a:gd name="connsiteY21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16514 w 43256"/>
              <a:gd name="connsiteY4" fmla="*/ 38949 h 40633"/>
              <a:gd name="connsiteX5" fmla="*/ 15846 w 43256"/>
              <a:gd name="connsiteY5" fmla="*/ 37209 h 40633"/>
              <a:gd name="connsiteX6" fmla="*/ 28863 w 43256"/>
              <a:gd name="connsiteY6" fmla="*/ 34610 h 40633"/>
              <a:gd name="connsiteX7" fmla="*/ 28596 w 43256"/>
              <a:gd name="connsiteY7" fmla="*/ 36519 h 40633"/>
              <a:gd name="connsiteX8" fmla="*/ 34165 w 43256"/>
              <a:gd name="connsiteY8" fmla="*/ 22813 h 40633"/>
              <a:gd name="connsiteX9" fmla="*/ 37416 w 43256"/>
              <a:gd name="connsiteY9" fmla="*/ 29949 h 40633"/>
              <a:gd name="connsiteX10" fmla="*/ 41834 w 43256"/>
              <a:gd name="connsiteY10" fmla="*/ 15213 h 40633"/>
              <a:gd name="connsiteX11" fmla="*/ 40386 w 43256"/>
              <a:gd name="connsiteY11" fmla="*/ 17889 h 40633"/>
              <a:gd name="connsiteX12" fmla="*/ 38360 w 43256"/>
              <a:gd name="connsiteY12" fmla="*/ 5285 h 40633"/>
              <a:gd name="connsiteX13" fmla="*/ 38436 w 43256"/>
              <a:gd name="connsiteY13" fmla="*/ 6549 h 40633"/>
              <a:gd name="connsiteX14" fmla="*/ 29114 w 43256"/>
              <a:gd name="connsiteY14" fmla="*/ 3811 h 40633"/>
              <a:gd name="connsiteX15" fmla="*/ 29856 w 43256"/>
              <a:gd name="connsiteY15" fmla="*/ 2199 h 40633"/>
              <a:gd name="connsiteX16" fmla="*/ 22177 w 43256"/>
              <a:gd name="connsiteY16" fmla="*/ 4579 h 40633"/>
              <a:gd name="connsiteX17" fmla="*/ 22536 w 43256"/>
              <a:gd name="connsiteY17" fmla="*/ 3189 h 40633"/>
              <a:gd name="connsiteX18" fmla="*/ 14036 w 43256"/>
              <a:gd name="connsiteY18" fmla="*/ 5051 h 40633"/>
              <a:gd name="connsiteX19" fmla="*/ 15336 w 43256"/>
              <a:gd name="connsiteY19" fmla="*/ 6399 h 40633"/>
              <a:gd name="connsiteX20" fmla="*/ 4163 w 43256"/>
              <a:gd name="connsiteY20" fmla="*/ 15648 h 40633"/>
              <a:gd name="connsiteX21" fmla="*/ 3936 w 43256"/>
              <a:gd name="connsiteY21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5847" y="37293"/>
                  <a:pt x="23515" y="38056"/>
                </a:cubicBezTo>
                <a:cubicBezTo>
                  <a:pt x="20767" y="38955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190500">
                <a:solidFill>
                  <a:srgbClr val="C3E0FF"/>
                </a:solidFill>
              </a:ln>
              <a:solidFill>
                <a:prstClr val="white"/>
              </a:solidFill>
              <a:effectLst/>
              <a:uLnTx/>
              <a:uFillTx/>
              <a:latin typeface="UTM Cancel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37358" y="109959"/>
            <a:ext cx="1837362" cy="973112"/>
            <a:chOff x="299850" y="2746669"/>
            <a:chExt cx="1837362" cy="973112"/>
          </a:xfrm>
        </p:grpSpPr>
        <p:sp>
          <p:nvSpPr>
            <p:cNvPr id="3" name="Rectangle 2"/>
            <p:cNvSpPr/>
            <p:nvPr/>
          </p:nvSpPr>
          <p:spPr>
            <a:xfrm>
              <a:off x="319557" y="2765674"/>
              <a:ext cx="1765227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Luyện</a:t>
              </a:r>
              <a:r>
                <a:rPr kumimoji="0" lang="en-US" sz="2800" b="1" i="0" u="none" strike="noStrike" kern="1200" cap="none" spc="0" normalizeH="0" baseline="0" noProof="0" dirty="0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đọc</a:t>
              </a:r>
              <a:endParaRPr kumimoji="0" lang="en-US" sz="2800" b="1" i="0" u="none" strike="noStrike" kern="1200" cap="none" spc="0" normalizeH="0" baseline="0" noProof="0" dirty="0">
                <a:ln w="190500">
                  <a:solidFill>
                    <a:srgbClr val="FFE3AB"/>
                  </a:solidFill>
                </a:ln>
                <a:solidFill>
                  <a:srgbClr val="FFE3AB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srgbClr val="FFE3AB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khó</a:t>
              </a:r>
              <a:endParaRPr kumimoji="0" lang="en-US" sz="2800" b="1" i="0" u="none" strike="noStrike" kern="1200" cap="none" spc="0" normalizeH="0" baseline="0" noProof="0" dirty="0">
                <a:ln w="190500">
                  <a:solidFill>
                    <a:srgbClr val="FFE3AB"/>
                  </a:solidFill>
                </a:ln>
                <a:solidFill>
                  <a:srgbClr val="FFE3AB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99850" y="2746669"/>
              <a:ext cx="1837362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Luyện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khó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7" name="Content Placeholder 2"/>
          <p:cNvSpPr>
            <a:spLocks noGrp="1"/>
          </p:cNvSpPr>
          <p:nvPr>
            <p:ph sz="half" idx="1"/>
          </p:nvPr>
        </p:nvSpPr>
        <p:spPr>
          <a:xfrm>
            <a:off x="1660075" y="1254052"/>
            <a:ext cx="5181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iền</a:t>
            </a:r>
            <a:endParaRPr lang="vi-VN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ặng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vi-VN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ăm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Content Placeholder 3"/>
          <p:cNvSpPr txBox="1">
            <a:spLocks/>
          </p:cNvSpPr>
          <p:nvPr/>
        </p:nvSpPr>
        <p:spPr>
          <a:xfrm>
            <a:off x="6841675" y="1201347"/>
            <a:ext cx="5181600" cy="435133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ỉ</a:t>
            </a:r>
            <a:endParaRPr kumimoji="0" lang="vi-VN" sz="5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ẫ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ĩ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iêng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ừng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 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97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04520" y="820377"/>
            <a:ext cx="11588993" cy="6014299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solidFill>
                  <a:srgbClr val="5B9BD5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0" name="Group 109"/>
          <p:cNvGrpSpPr/>
          <p:nvPr/>
        </p:nvGrpSpPr>
        <p:grpSpPr>
          <a:xfrm>
            <a:off x="-70243" y="62774"/>
            <a:ext cx="3306091" cy="1293091"/>
            <a:chOff x="-1" y="0"/>
            <a:chExt cx="2552490" cy="1293091"/>
          </a:xfrm>
        </p:grpSpPr>
        <p:sp>
          <p:nvSpPr>
            <p:cNvPr id="5" name="Cloud 4"/>
            <p:cNvSpPr/>
            <p:nvPr/>
          </p:nvSpPr>
          <p:spPr>
            <a:xfrm>
              <a:off x="-1" y="0"/>
              <a:ext cx="2552490" cy="1293091"/>
            </a:xfrm>
            <a:prstGeom prst="cloud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3200" b="1" i="0" u="none" strike="noStrike" kern="1200" cap="none" spc="0" normalizeH="0" baseline="0" noProof="0" dirty="0">
                  <a:ln w="190500">
                    <a:solidFill>
                      <a:srgbClr val="FFE3AB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 </a:t>
              </a:r>
              <a:r>
                <a:rPr kumimoji="0" lang="en-US" sz="32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nối</a:t>
              </a:r>
              <a:r>
                <a:rPr kumimoji="0" lang="en-US" sz="3200" b="1" i="0" u="none" strike="noStrike" kern="1200" cap="none" spc="0" normalizeH="0" baseline="0" noProof="0" dirty="0">
                  <a:ln w="190500">
                    <a:solidFill>
                      <a:srgbClr val="FFE3AB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tiếp</a:t>
              </a:r>
              <a:r>
                <a:rPr kumimoji="0" lang="en-US" sz="3200" b="1" i="0" u="none" strike="noStrike" kern="1200" cap="none" spc="0" normalizeH="0" baseline="0" noProof="0" dirty="0">
                  <a:ln w="190500">
                    <a:solidFill>
                      <a:srgbClr val="FFE3AB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190500">
                    <a:solidFill>
                      <a:srgbClr val="FFE3AB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đoạn</a:t>
              </a:r>
              <a:endParaRPr kumimoji="0" lang="en-US" sz="3200" b="1" i="0" u="none" strike="noStrike" kern="1200" cap="none" spc="0" normalizeH="0" baseline="0" noProof="0" dirty="0">
                <a:ln w="190500">
                  <a:solidFill>
                    <a:srgbClr val="FFE3AB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58511" y="86604"/>
              <a:ext cx="1451963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nối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tiếp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Cancel" panose="02040603050506020204" pitchFamily="18" charset="0"/>
                  <a:ea typeface="+mn-ea"/>
                  <a:cs typeface="+mn-cs"/>
                </a:rPr>
                <a:t>đoạn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ancel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5" name="图片 4" descr="5b874a3b623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47651" y="5437628"/>
            <a:ext cx="1973966" cy="1486443"/>
          </a:xfrm>
          <a:prstGeom prst="rect">
            <a:avLst/>
          </a:prstGeom>
        </p:spPr>
      </p:pic>
      <p:sp>
        <p:nvSpPr>
          <p:cNvPr id="118" name="Content Placeholder 1"/>
          <p:cNvSpPr>
            <a:spLocks noGrp="1"/>
          </p:cNvSpPr>
          <p:nvPr>
            <p:ph sz="half" idx="1"/>
          </p:nvPr>
        </p:nvSpPr>
        <p:spPr>
          <a:xfrm>
            <a:off x="1413657" y="1243021"/>
            <a:ext cx="4785360" cy="43516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9" name="Content Placeholder 1"/>
          <p:cNvSpPr/>
          <p:nvPr/>
        </p:nvSpPr>
        <p:spPr>
          <a:xfrm>
            <a:off x="6581425" y="1243021"/>
            <a:ext cx="5255630" cy="435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Nghiêng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1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64" y="818558"/>
            <a:ext cx="761130" cy="2721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04" y="3714120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96" y="865208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730" y="3714120"/>
            <a:ext cx="527050" cy="277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9" name="Oval 128"/>
          <p:cNvSpPr/>
          <p:nvPr/>
        </p:nvSpPr>
        <p:spPr>
          <a:xfrm>
            <a:off x="431800" y="2387600"/>
            <a:ext cx="494619" cy="47065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0" name="Oval 129"/>
          <p:cNvSpPr/>
          <p:nvPr/>
        </p:nvSpPr>
        <p:spPr>
          <a:xfrm>
            <a:off x="440072" y="4743926"/>
            <a:ext cx="447675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1" name="Oval 130"/>
          <p:cNvSpPr/>
          <p:nvPr/>
        </p:nvSpPr>
        <p:spPr>
          <a:xfrm>
            <a:off x="5748043" y="2139264"/>
            <a:ext cx="447675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2" name="Oval 131"/>
          <p:cNvSpPr/>
          <p:nvPr/>
        </p:nvSpPr>
        <p:spPr>
          <a:xfrm>
            <a:off x="5772250" y="5046396"/>
            <a:ext cx="447675" cy="532263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749863-CDF7-D0DC-F0FD-D798F25B2D50}"/>
              </a:ext>
            </a:extLst>
          </p:cNvPr>
          <p:cNvGrpSpPr/>
          <p:nvPr/>
        </p:nvGrpSpPr>
        <p:grpSpPr>
          <a:xfrm>
            <a:off x="3550359" y="-43216"/>
            <a:ext cx="6210300" cy="868982"/>
            <a:chOff x="3550359" y="-43216"/>
            <a:chExt cx="6210300" cy="868982"/>
          </a:xfrm>
        </p:grpSpPr>
        <p:sp>
          <p:nvSpPr>
            <p:cNvPr id="113" name="Trapezoid 9"/>
            <p:cNvSpPr/>
            <p:nvPr/>
          </p:nvSpPr>
          <p:spPr>
            <a:xfrm>
              <a:off x="3550359" y="71195"/>
              <a:ext cx="6210300" cy="754571"/>
            </a:xfrm>
            <a:custGeom>
              <a:avLst/>
              <a:gdLst>
                <a:gd name="connsiteX0" fmla="*/ 0 w 6210300"/>
                <a:gd name="connsiteY0" fmla="*/ 514350 h 514350"/>
                <a:gd name="connsiteX1" fmla="*/ 280989 w 6210300"/>
                <a:gd name="connsiteY1" fmla="*/ 0 h 514350"/>
                <a:gd name="connsiteX2" fmla="*/ 5929311 w 6210300"/>
                <a:gd name="connsiteY2" fmla="*/ 0 h 514350"/>
                <a:gd name="connsiteX3" fmla="*/ 6210300 w 6210300"/>
                <a:gd name="connsiteY3" fmla="*/ 514350 h 514350"/>
                <a:gd name="connsiteX4" fmla="*/ 0 w 6210300"/>
                <a:gd name="connsiteY4" fmla="*/ 514350 h 514350"/>
                <a:gd name="connsiteX0" fmla="*/ 0 w 6210300"/>
                <a:gd name="connsiteY0" fmla="*/ 514350 h 514350"/>
                <a:gd name="connsiteX1" fmla="*/ 166689 w 6210300"/>
                <a:gd name="connsiteY1" fmla="*/ 57150 h 514350"/>
                <a:gd name="connsiteX2" fmla="*/ 5929311 w 6210300"/>
                <a:gd name="connsiteY2" fmla="*/ 0 h 514350"/>
                <a:gd name="connsiteX3" fmla="*/ 6210300 w 6210300"/>
                <a:gd name="connsiteY3" fmla="*/ 514350 h 514350"/>
                <a:gd name="connsiteX4" fmla="*/ 0 w 6210300"/>
                <a:gd name="connsiteY4" fmla="*/ 514350 h 514350"/>
                <a:gd name="connsiteX0" fmla="*/ 0 w 6210300"/>
                <a:gd name="connsiteY0" fmla="*/ 495300 h 495300"/>
                <a:gd name="connsiteX1" fmla="*/ 166689 w 6210300"/>
                <a:gd name="connsiteY1" fmla="*/ 38100 h 495300"/>
                <a:gd name="connsiteX2" fmla="*/ 6062661 w 6210300"/>
                <a:gd name="connsiteY2" fmla="*/ 0 h 495300"/>
                <a:gd name="connsiteX3" fmla="*/ 6210300 w 6210300"/>
                <a:gd name="connsiteY3" fmla="*/ 495300 h 495300"/>
                <a:gd name="connsiteX4" fmla="*/ 0 w 6210300"/>
                <a:gd name="connsiteY4" fmla="*/ 49530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0300" h="495300">
                  <a:moveTo>
                    <a:pt x="0" y="495300"/>
                  </a:moveTo>
                  <a:lnTo>
                    <a:pt x="166689" y="38100"/>
                  </a:lnTo>
                  <a:lnTo>
                    <a:pt x="6062661" y="0"/>
                  </a:lnTo>
                  <a:lnTo>
                    <a:pt x="6210300" y="495300"/>
                  </a:lnTo>
                  <a:lnTo>
                    <a:pt x="0" y="495300"/>
                  </a:lnTo>
                  <a:close/>
                </a:path>
              </a:pathLst>
            </a:custGeom>
            <a:solidFill>
              <a:srgbClr val="92D050"/>
            </a:solidFill>
            <a:ln w="19050">
              <a:solidFill>
                <a:schemeClr val="accent6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 w="190500">
                  <a:solidFill>
                    <a:srgbClr val="ED7D31">
                      <a:lumMod val="20000"/>
                      <a:lumOff val="80000"/>
                    </a:srgbClr>
                  </a:solidFill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F Salome" panose="02000503040000020003" pitchFamily="50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3759845" y="-43216"/>
              <a:ext cx="5977919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50" normalizeH="0" baseline="0" noProof="0" dirty="0" err="1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Cái</a:t>
              </a:r>
              <a:r>
                <a:rPr kumimoji="0" lang="en-US" sz="5000" b="1" i="0" u="none" strike="noStrike" kern="1200" cap="none" spc="50" normalizeH="0" baseline="0" noProof="0" dirty="0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50" normalizeH="0" baseline="0" noProof="0" dirty="0" err="1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trống</a:t>
              </a:r>
              <a:r>
                <a:rPr kumimoji="0" lang="en-US" sz="5000" b="1" i="0" u="none" strike="noStrike" kern="1200" cap="none" spc="50" normalizeH="0" baseline="0" noProof="0" dirty="0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50" normalizeH="0" baseline="0" noProof="0" dirty="0" err="1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trường</a:t>
              </a:r>
              <a:r>
                <a:rPr kumimoji="0" lang="en-US" sz="5000" b="1" i="0" u="none" strike="noStrike" kern="1200" cap="none" spc="50" normalizeH="0" baseline="0" noProof="0" dirty="0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50" normalizeH="0" baseline="0" noProof="0" dirty="0" err="1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em</a:t>
              </a:r>
              <a:endParaRPr kumimoji="0" lang="en-US" sz="50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999" l="98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03" y="5238563"/>
            <a:ext cx="2123352" cy="168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4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8" grpId="0" build="p"/>
      <p:bldP spid="118" grpId="1" build="p"/>
      <p:bldP spid="119" grpId="0"/>
      <p:bldP spid="119" grpId="1"/>
      <p:bldP spid="129" grpId="0" animBg="1"/>
      <p:bldP spid="130" grpId="0" animBg="1"/>
      <p:bldP spid="131" grpId="0" animBg="1"/>
      <p:bldP spid="13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942</Words>
  <Application>Microsoft Office PowerPoint</Application>
  <PresentationFormat>Widescreen</PresentationFormat>
  <Paragraphs>242</Paragraphs>
  <Slides>24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8" baseType="lpstr">
      <vt:lpstr>#9Slide03 Cousine Bold</vt:lpstr>
      <vt:lpstr>#9Slide05 Bodega Script</vt:lpstr>
      <vt:lpstr>#9Slide07 Altus</vt:lpstr>
      <vt:lpstr>#9Slide07 HoneyCream</vt:lpstr>
      <vt:lpstr>Arial</vt:lpstr>
      <vt:lpstr>Arial Rounded MT Bold</vt:lpstr>
      <vt:lpstr>Arial-Rounded</vt:lpstr>
      <vt:lpstr>Calibri</vt:lpstr>
      <vt:lpstr>Calibri Light</vt:lpstr>
      <vt:lpstr>Cambria</vt:lpstr>
      <vt:lpstr>等线</vt:lpstr>
      <vt:lpstr>SVN-Newton</vt:lpstr>
      <vt:lpstr>Times New Roman</vt:lpstr>
      <vt:lpstr>UTM Akashi</vt:lpstr>
      <vt:lpstr>UTM Avo</vt:lpstr>
      <vt:lpstr>UTM Avo </vt:lpstr>
      <vt:lpstr>UTM Cancel</vt:lpstr>
      <vt:lpstr>UTM Showcard</vt:lpstr>
      <vt:lpstr>UVF Funkydori</vt:lpstr>
      <vt:lpstr>UVF Salome</vt:lpstr>
      <vt:lpstr>UVN Bach Tuyet Nang</vt:lpstr>
      <vt:lpstr>汉仪黑荔枝体简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</cp:revision>
  <dcterms:created xsi:type="dcterms:W3CDTF">2025-05-05T08:43:37Z</dcterms:created>
  <dcterms:modified xsi:type="dcterms:W3CDTF">2025-05-05T09:41:36Z</dcterms:modified>
</cp:coreProperties>
</file>