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1" r:id="rId3"/>
    <p:sldMasterId id="2147483703" r:id="rId4"/>
    <p:sldMasterId id="2147483705" r:id="rId5"/>
    <p:sldMasterId id="2147483707" r:id="rId6"/>
    <p:sldMasterId id="2147483709" r:id="rId7"/>
    <p:sldMasterId id="2147483713" r:id="rId8"/>
    <p:sldMasterId id="2147483715" r:id="rId9"/>
  </p:sldMasterIdLst>
  <p:notesMasterIdLst>
    <p:notesMasterId r:id="rId25"/>
  </p:notesMasterIdLst>
  <p:sldIdLst>
    <p:sldId id="256" r:id="rId10"/>
    <p:sldId id="319" r:id="rId11"/>
    <p:sldId id="264" r:id="rId12"/>
    <p:sldId id="321" r:id="rId13"/>
    <p:sldId id="322" r:id="rId14"/>
    <p:sldId id="308" r:id="rId15"/>
    <p:sldId id="311" r:id="rId16"/>
    <p:sldId id="309" r:id="rId17"/>
    <p:sldId id="312" r:id="rId18"/>
    <p:sldId id="310" r:id="rId19"/>
    <p:sldId id="314" r:id="rId20"/>
    <p:sldId id="266" r:id="rId21"/>
    <p:sldId id="259" r:id="rId22"/>
    <p:sldId id="318" r:id="rId23"/>
    <p:sldId id="316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9DA"/>
    <a:srgbClr val="F37D3F"/>
    <a:srgbClr val="7CD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5B3A2-DCB9-4B4C-A94A-8DCB6E54D0E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B1FB0-C75D-4841-BD6F-D1E54BBF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8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9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30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ge5980929bf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4" name="Google Shape;1804;ge5980929bf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315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8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452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808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97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82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76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e5058670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e5058670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197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55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636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ge5980929bf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4" name="Google Shape;1804;ge5980929bf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716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376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ge5980929bf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4" name="Google Shape;1804;ge5980929bf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53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3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5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80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680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352672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6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183" name="Google Shape;183;p6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84" name="Google Shape;184;p6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6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6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5" name="Google Shape;195;p6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196" name="Google Shape;196;p6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6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6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6" name="Google Shape;216;p6"/>
          <p:cNvGrpSpPr/>
          <p:nvPr/>
        </p:nvGrpSpPr>
        <p:grpSpPr>
          <a:xfrm>
            <a:off x="483377" y="316405"/>
            <a:ext cx="11225249" cy="1613796"/>
            <a:chOff x="362532" y="237303"/>
            <a:chExt cx="8418937" cy="1210347"/>
          </a:xfrm>
        </p:grpSpPr>
        <p:sp>
          <p:nvSpPr>
            <p:cNvPr id="217" name="Google Shape;217;p6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8" name="Google Shape;218;p6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219" name="Google Shape;219;p6"/>
              <p:cNvSpPr/>
              <p:nvPr/>
            </p:nvSpPr>
            <p:spPr>
              <a:xfrm>
                <a:off x="362532" y="1204951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8538768" y="237303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2096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6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183" name="Google Shape;183;p6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84" name="Google Shape;184;p6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6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6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5" name="Google Shape;195;p6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196" name="Google Shape;196;p6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6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6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6" name="Google Shape;216;p6"/>
          <p:cNvGrpSpPr/>
          <p:nvPr/>
        </p:nvGrpSpPr>
        <p:grpSpPr>
          <a:xfrm>
            <a:off x="483377" y="316405"/>
            <a:ext cx="11225249" cy="1613796"/>
            <a:chOff x="362532" y="237303"/>
            <a:chExt cx="8418937" cy="1210347"/>
          </a:xfrm>
        </p:grpSpPr>
        <p:sp>
          <p:nvSpPr>
            <p:cNvPr id="217" name="Google Shape;217;p6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8" name="Google Shape;218;p6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219" name="Google Shape;219;p6"/>
              <p:cNvSpPr/>
              <p:nvPr/>
            </p:nvSpPr>
            <p:spPr>
              <a:xfrm>
                <a:off x="362532" y="1204951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8538768" y="237303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615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6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183" name="Google Shape;183;p6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84" name="Google Shape;184;p6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6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6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5" name="Google Shape;195;p6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196" name="Google Shape;196;p6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6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6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6" name="Google Shape;216;p6"/>
          <p:cNvGrpSpPr/>
          <p:nvPr/>
        </p:nvGrpSpPr>
        <p:grpSpPr>
          <a:xfrm>
            <a:off x="483377" y="316405"/>
            <a:ext cx="11225249" cy="1613796"/>
            <a:chOff x="362532" y="237303"/>
            <a:chExt cx="8418937" cy="1210347"/>
          </a:xfrm>
        </p:grpSpPr>
        <p:sp>
          <p:nvSpPr>
            <p:cNvPr id="217" name="Google Shape;217;p6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8" name="Google Shape;218;p6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219" name="Google Shape;219;p6"/>
              <p:cNvSpPr/>
              <p:nvPr/>
            </p:nvSpPr>
            <p:spPr>
              <a:xfrm>
                <a:off x="362532" y="1204951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8538768" y="237303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9195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rgbClr val="FFE1DF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20"/>
          <p:cNvGrpSpPr/>
          <p:nvPr/>
        </p:nvGrpSpPr>
        <p:grpSpPr>
          <a:xfrm>
            <a:off x="0" y="5400"/>
            <a:ext cx="11940209" cy="6700200"/>
            <a:chOff x="0" y="3228"/>
            <a:chExt cx="9144000" cy="5135400"/>
          </a:xfrm>
        </p:grpSpPr>
        <p:grpSp>
          <p:nvGrpSpPr>
            <p:cNvPr id="710" name="Google Shape;710;p20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711" name="Google Shape;711;p20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20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20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20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20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20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20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20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20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20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20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2" name="Google Shape;722;p20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723" name="Google Shape;723;p20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20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20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20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20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20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20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20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20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20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20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20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20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20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20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20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20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20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20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20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43" name="Google Shape;743;p20"/>
          <p:cNvGrpSpPr/>
          <p:nvPr/>
        </p:nvGrpSpPr>
        <p:grpSpPr>
          <a:xfrm>
            <a:off x="483377" y="316405"/>
            <a:ext cx="11225249" cy="1613796"/>
            <a:chOff x="362532" y="237303"/>
            <a:chExt cx="8418937" cy="1210347"/>
          </a:xfrm>
        </p:grpSpPr>
        <p:sp>
          <p:nvSpPr>
            <p:cNvPr id="744" name="Google Shape;744;p20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45" name="Google Shape;745;p20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746" name="Google Shape;746;p20"/>
              <p:cNvSpPr/>
              <p:nvPr/>
            </p:nvSpPr>
            <p:spPr>
              <a:xfrm>
                <a:off x="362532" y="1204951"/>
                <a:ext cx="242700" cy="2427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0"/>
              <p:cNvSpPr/>
              <p:nvPr/>
            </p:nvSpPr>
            <p:spPr>
              <a:xfrm>
                <a:off x="8538768" y="237303"/>
                <a:ext cx="242700" cy="2427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48" name="Google Shape;748;p20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7749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rgbClr val="FFE1DF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20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710" name="Google Shape;710;p20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711" name="Google Shape;711;p20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20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20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20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20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20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20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20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20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20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20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2" name="Google Shape;722;p20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723" name="Google Shape;723;p20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20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20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20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20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20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20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20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20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20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20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20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20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20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20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20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20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20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20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20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43" name="Google Shape;743;p20"/>
          <p:cNvGrpSpPr/>
          <p:nvPr/>
        </p:nvGrpSpPr>
        <p:grpSpPr>
          <a:xfrm>
            <a:off x="483377" y="316405"/>
            <a:ext cx="11225249" cy="1613796"/>
            <a:chOff x="362532" y="237303"/>
            <a:chExt cx="8418937" cy="1210347"/>
          </a:xfrm>
        </p:grpSpPr>
        <p:sp>
          <p:nvSpPr>
            <p:cNvPr id="744" name="Google Shape;744;p20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45" name="Google Shape;745;p20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746" name="Google Shape;746;p20"/>
              <p:cNvSpPr/>
              <p:nvPr/>
            </p:nvSpPr>
            <p:spPr>
              <a:xfrm>
                <a:off x="362532" y="1204951"/>
                <a:ext cx="242700" cy="2427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0"/>
              <p:cNvSpPr/>
              <p:nvPr/>
            </p:nvSpPr>
            <p:spPr>
              <a:xfrm>
                <a:off x="8538768" y="237303"/>
                <a:ext cx="242700" cy="2427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48" name="Google Shape;748;p20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5457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1" name="Google Shape;11;p2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" name="Google Shape;22;p2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23" name="Google Shape;23;p2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3" name="Google Shape;43;p2"/>
          <p:cNvGrpSpPr/>
          <p:nvPr/>
        </p:nvGrpSpPr>
        <p:grpSpPr>
          <a:xfrm>
            <a:off x="483377" y="316402"/>
            <a:ext cx="11225249" cy="6221188"/>
            <a:chOff x="362532" y="237301"/>
            <a:chExt cx="8418937" cy="4665891"/>
          </a:xfrm>
        </p:grpSpPr>
        <p:sp>
          <p:nvSpPr>
            <p:cNvPr id="44" name="Google Shape;44;p2"/>
            <p:cNvSpPr/>
            <p:nvPr/>
          </p:nvSpPr>
          <p:spPr>
            <a:xfrm>
              <a:off x="589800" y="468900"/>
              <a:ext cx="7964400" cy="4205700"/>
            </a:xfrm>
            <a:prstGeom prst="roundRect">
              <a:avLst>
                <a:gd name="adj" fmla="val 8946"/>
              </a:avLst>
            </a:pr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5" name="Google Shape;45;p2"/>
            <p:cNvGrpSpPr/>
            <p:nvPr/>
          </p:nvGrpSpPr>
          <p:grpSpPr>
            <a:xfrm>
              <a:off x="362532" y="237301"/>
              <a:ext cx="8418937" cy="4665891"/>
              <a:chOff x="362532" y="237300"/>
              <a:chExt cx="8418937" cy="4665891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362532" y="237300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62532" y="4660489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538768" y="237302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538768" y="4660491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1052268" y="1209149"/>
            <a:ext cx="4937200" cy="3323600"/>
          </a:xfrm>
          <a:prstGeom prst="rect">
            <a:avLst/>
          </a:prstGeom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7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1052268" y="4697712"/>
            <a:ext cx="4937200" cy="7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08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8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7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224" name="Google Shape;224;p7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225" name="Google Shape;225;p7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7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7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7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7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7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7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7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7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7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7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6" name="Google Shape;236;p7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237" name="Google Shape;237;p7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7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7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7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7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7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7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7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7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7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57" name="Google Shape;257;p7"/>
          <p:cNvSpPr/>
          <p:nvPr/>
        </p:nvSpPr>
        <p:spPr>
          <a:xfrm>
            <a:off x="1788400" y="1231800"/>
            <a:ext cx="8615200" cy="4394400"/>
          </a:xfrm>
          <a:prstGeom prst="roundRect">
            <a:avLst>
              <a:gd name="adj" fmla="val 11227"/>
            </a:avLst>
          </a:prstGeom>
          <a:solidFill>
            <a:schemeClr val="accent3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58" name="Google Shape;258;p7"/>
          <p:cNvGrpSpPr/>
          <p:nvPr/>
        </p:nvGrpSpPr>
        <p:grpSpPr>
          <a:xfrm>
            <a:off x="1490259" y="927000"/>
            <a:ext cx="9211484" cy="5004000"/>
            <a:chOff x="1112700" y="695250"/>
            <a:chExt cx="6908613" cy="3753000"/>
          </a:xfrm>
        </p:grpSpPr>
        <p:sp>
          <p:nvSpPr>
            <p:cNvPr id="259" name="Google Shape;259;p7"/>
            <p:cNvSpPr/>
            <p:nvPr/>
          </p:nvSpPr>
          <p:spPr>
            <a:xfrm>
              <a:off x="1112700" y="6952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778613" y="6952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1112700" y="42055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7778613" y="42055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3" name="Google Shape;263;p7"/>
          <p:cNvSpPr txBox="1">
            <a:spLocks noGrp="1"/>
          </p:cNvSpPr>
          <p:nvPr>
            <p:ph type="subTitle" idx="1"/>
          </p:nvPr>
        </p:nvSpPr>
        <p:spPr>
          <a:xfrm>
            <a:off x="3067733" y="3093300"/>
            <a:ext cx="6056400" cy="1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2698133" y="1810633"/>
            <a:ext cx="6795600" cy="13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74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7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0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2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3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4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2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3E2E0-E8C5-43CD-9C44-BED0FEA2F9F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847898" y="58709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70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08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AEB5-6065-48CA-9BC4-440A7B283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65944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C0F4E75C-C5B5-4049-A3ED-75B562626829}" type="datetimeFigureOut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5/5/2025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2A09-DE97-4D2F-ABEA-01513ED5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7755" y="7086601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97D784-36E3-4C9D-AA40-E5E6E410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375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DF8C2989-E78E-455D-9341-E1896921A97C}" type="slidenum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CE7A9E-F7A6-40B2-A720-2647ED0AB142}"/>
              </a:ext>
            </a:extLst>
          </p:cNvPr>
          <p:cNvSpPr txBox="1">
            <a:spLocks/>
          </p:cNvSpPr>
          <p:nvPr userDrawn="1"/>
        </p:nvSpPr>
        <p:spPr>
          <a:xfrm>
            <a:off x="9583747" y="591976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CFBA1E8-C93A-4667-A130-E45692D58044}"/>
              </a:ext>
            </a:extLst>
          </p:cNvPr>
          <p:cNvSpPr txBox="1">
            <a:spLocks/>
          </p:cNvSpPr>
          <p:nvPr userDrawn="1"/>
        </p:nvSpPr>
        <p:spPr>
          <a:xfrm>
            <a:off x="9703755" y="-3357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By</a:t>
            </a:r>
            <a:r>
              <a:rPr kumimoji="0" lang="vi-VN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 Hảo MNT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F5D2">
                  <a:lumMod val="1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2537201" y="67056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DE8A1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71030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AEB5-6065-48CA-9BC4-440A7B283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65944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C0F4E75C-C5B5-4049-A3ED-75B562626829}" type="datetimeFigureOut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5/5/2025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2A09-DE97-4D2F-ABEA-01513ED5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7755" y="7086601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97D784-36E3-4C9D-AA40-E5E6E410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375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DF8C2989-E78E-455D-9341-E1896921A97C}" type="slidenum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CE7A9E-F7A6-40B2-A720-2647ED0AB142}"/>
              </a:ext>
            </a:extLst>
          </p:cNvPr>
          <p:cNvSpPr txBox="1">
            <a:spLocks/>
          </p:cNvSpPr>
          <p:nvPr userDrawn="1"/>
        </p:nvSpPr>
        <p:spPr>
          <a:xfrm>
            <a:off x="9583747" y="591976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CFBA1E8-C93A-4667-A130-E45692D58044}"/>
              </a:ext>
            </a:extLst>
          </p:cNvPr>
          <p:cNvSpPr txBox="1">
            <a:spLocks/>
          </p:cNvSpPr>
          <p:nvPr userDrawn="1"/>
        </p:nvSpPr>
        <p:spPr>
          <a:xfrm>
            <a:off x="9703755" y="-3357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By</a:t>
            </a:r>
            <a:r>
              <a:rPr kumimoji="0" lang="vi-VN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 Hảo MNT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F5D2">
                  <a:lumMod val="1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2537201" y="67056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DE8A1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40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AEB5-6065-48CA-9BC4-440A7B283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65944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C0F4E75C-C5B5-4049-A3ED-75B562626829}" type="datetimeFigureOut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5/5/2025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2A09-DE97-4D2F-ABEA-01513ED5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7755" y="7086601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97D784-36E3-4C9D-AA40-E5E6E410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375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DF8C2989-E78E-455D-9341-E1896921A97C}" type="slidenum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CE7A9E-F7A6-40B2-A720-2647ED0AB142}"/>
              </a:ext>
            </a:extLst>
          </p:cNvPr>
          <p:cNvSpPr txBox="1">
            <a:spLocks/>
          </p:cNvSpPr>
          <p:nvPr userDrawn="1"/>
        </p:nvSpPr>
        <p:spPr>
          <a:xfrm>
            <a:off x="9583747" y="591976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CFBA1E8-C93A-4667-A130-E45692D58044}"/>
              </a:ext>
            </a:extLst>
          </p:cNvPr>
          <p:cNvSpPr txBox="1">
            <a:spLocks/>
          </p:cNvSpPr>
          <p:nvPr userDrawn="1"/>
        </p:nvSpPr>
        <p:spPr>
          <a:xfrm>
            <a:off x="9703755" y="-3357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By</a:t>
            </a:r>
            <a:r>
              <a:rPr kumimoji="0" lang="vi-VN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 Hảo MNT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F5D2">
                  <a:lumMod val="1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2537201" y="67056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DE8A1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482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AEB5-6065-48CA-9BC4-440A7B283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65944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C0F4E75C-C5B5-4049-A3ED-75B562626829}" type="datetimeFigureOut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5/5/2025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2A09-DE97-4D2F-ABEA-01513ED5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7755" y="7086601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97D784-36E3-4C9D-AA40-E5E6E410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375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DF8C2989-E78E-455D-9341-E1896921A97C}" type="slidenum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CE7A9E-F7A6-40B2-A720-2647ED0AB142}"/>
              </a:ext>
            </a:extLst>
          </p:cNvPr>
          <p:cNvSpPr txBox="1">
            <a:spLocks/>
          </p:cNvSpPr>
          <p:nvPr userDrawn="1"/>
        </p:nvSpPr>
        <p:spPr>
          <a:xfrm>
            <a:off x="9583747" y="591976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CFBA1E8-C93A-4667-A130-E45692D58044}"/>
              </a:ext>
            </a:extLst>
          </p:cNvPr>
          <p:cNvSpPr txBox="1">
            <a:spLocks/>
          </p:cNvSpPr>
          <p:nvPr userDrawn="1"/>
        </p:nvSpPr>
        <p:spPr>
          <a:xfrm>
            <a:off x="9703755" y="-3357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By</a:t>
            </a:r>
            <a:r>
              <a:rPr kumimoji="0" lang="vi-VN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 Hảo MNT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F5D2">
                  <a:lumMod val="1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2537201" y="67056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DE8A1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30886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AEB5-6065-48CA-9BC4-440A7B283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65944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C0F4E75C-C5B5-4049-A3ED-75B562626829}" type="datetimeFigureOut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5/5/2025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2A09-DE97-4D2F-ABEA-01513ED5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7755" y="7086601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97D784-36E3-4C9D-AA40-E5E6E410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375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DF8C2989-E78E-455D-9341-E1896921A97C}" type="slidenum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CE7A9E-F7A6-40B2-A720-2647ED0AB142}"/>
              </a:ext>
            </a:extLst>
          </p:cNvPr>
          <p:cNvSpPr txBox="1">
            <a:spLocks/>
          </p:cNvSpPr>
          <p:nvPr userDrawn="1"/>
        </p:nvSpPr>
        <p:spPr>
          <a:xfrm>
            <a:off x="9583747" y="591976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CFBA1E8-C93A-4667-A130-E45692D58044}"/>
              </a:ext>
            </a:extLst>
          </p:cNvPr>
          <p:cNvSpPr txBox="1">
            <a:spLocks/>
          </p:cNvSpPr>
          <p:nvPr userDrawn="1"/>
        </p:nvSpPr>
        <p:spPr>
          <a:xfrm>
            <a:off x="9703755" y="-3357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By</a:t>
            </a:r>
            <a:r>
              <a:rPr kumimoji="0" lang="vi-VN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 Hảo MNT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F5D2">
                  <a:lumMod val="1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2537201" y="67056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DE8A1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47130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AEB5-6065-48CA-9BC4-440A7B283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65944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0F4E75C-C5B5-4049-A3ED-75B562626829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23414C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5/5/2025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3414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2A09-DE97-4D2F-ABEA-01513ED5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7755" y="7086601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3414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97D784-36E3-4C9D-AA40-E5E6E410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375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DF8C2989-E78E-455D-9341-E1896921A97C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23414C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3414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CE7A9E-F7A6-40B2-A720-2647ED0AB142}"/>
              </a:ext>
            </a:extLst>
          </p:cNvPr>
          <p:cNvSpPr txBox="1">
            <a:spLocks/>
          </p:cNvSpPr>
          <p:nvPr userDrawn="1"/>
        </p:nvSpPr>
        <p:spPr>
          <a:xfrm>
            <a:off x="9583747" y="591976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2537201" y="67056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DE8A1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93616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AEB5-6065-48CA-9BC4-440A7B283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65944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0F4E75C-C5B5-4049-A3ED-75B562626829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23414C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5/5/2025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3414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2A09-DE97-4D2F-ABEA-01513ED5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7755" y="7086601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3414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97D784-36E3-4C9D-AA40-E5E6E410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375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DF8C2989-E78E-455D-9341-E1896921A97C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23414C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3414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CE7A9E-F7A6-40B2-A720-2647ED0AB142}"/>
              </a:ext>
            </a:extLst>
          </p:cNvPr>
          <p:cNvSpPr txBox="1">
            <a:spLocks/>
          </p:cNvSpPr>
          <p:nvPr userDrawn="1"/>
        </p:nvSpPr>
        <p:spPr>
          <a:xfrm>
            <a:off x="9583747" y="591976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2537201" y="67056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DE8A1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6975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50" y="40386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3768608-D520-4A19-A4CE-D5C0C5AD59F0}"/>
              </a:ext>
            </a:extLst>
          </p:cNvPr>
          <p:cNvSpPr txBox="1"/>
          <p:nvPr/>
        </p:nvSpPr>
        <p:spPr>
          <a:xfrm>
            <a:off x="1639614" y="2274543"/>
            <a:ext cx="5629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400" b="1" i="0" u="none" strike="noStrike" kern="400" cap="none" normalizeH="0" baseline="0" noProof="0" dirty="0" err="1">
                <a:ln w="28575" cmpd="dbl">
                  <a:noFill/>
                </a:ln>
                <a:effectLst/>
                <a:uLnTx/>
                <a:uFillTx/>
                <a:latin typeface="#9Slide06 SVNFreestyle" pitchFamily="2" charset="0"/>
                <a:ea typeface="雷盖体" panose="00000800000000000000" pitchFamily="2" charset="-122"/>
                <a:sym typeface="雷盖体" panose="00000800000000000000" pitchFamily="2" charset="-122"/>
              </a:rPr>
              <a:t>Toán</a:t>
            </a:r>
            <a:r>
              <a:rPr kumimoji="0" lang="en-US" altLang="zh-CN" sz="4400" b="1" i="0" u="none" strike="noStrike" kern="400" cap="none" normalizeH="0" noProof="0" dirty="0">
                <a:ln w="28575" cmpd="dbl">
                  <a:noFill/>
                </a:ln>
                <a:effectLst/>
                <a:uLnTx/>
                <a:uFillTx/>
                <a:latin typeface="#9Slide06 SVNFreestyle" pitchFamily="2" charset="0"/>
                <a:ea typeface="雷盖体" panose="00000800000000000000" pitchFamily="2" charset="-122"/>
                <a:sym typeface="雷盖体" panose="00000800000000000000" pitchFamily="2" charset="-122"/>
              </a:rPr>
              <a:t> 2</a:t>
            </a:r>
            <a:endParaRPr kumimoji="0" lang="zh-CN" altLang="en-US" sz="4400" b="1" i="0" u="none" strike="noStrike" kern="400" cap="none" normalizeH="0" baseline="0" noProof="0" dirty="0">
              <a:ln w="28575" cmpd="dbl">
                <a:noFill/>
              </a:ln>
              <a:effectLst/>
              <a:uLnTx/>
              <a:uFillTx/>
              <a:latin typeface="#9Slide06 SVNFreestyle" pitchFamily="2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23768608-D520-4A19-A4CE-D5C0C5AD59F0}"/>
              </a:ext>
            </a:extLst>
          </p:cNvPr>
          <p:cNvSpPr txBox="1"/>
          <p:nvPr/>
        </p:nvSpPr>
        <p:spPr>
          <a:xfrm>
            <a:off x="7871445" y="4265425"/>
            <a:ext cx="1856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CN" sz="4400" b="1" kern="400" dirty="0" err="1" smtClean="0">
                <a:ln w="28575" cmpd="dbl">
                  <a:noFill/>
                </a:ln>
                <a:latin typeface="Times New Roman" panose="02020603050405020304" pitchFamily="18" charset="0"/>
                <a:ea typeface="雷盖体" panose="00000800000000000000" pitchFamily="2" charset="-122"/>
                <a:cs typeface="Times New Roman" panose="02020603050405020304" pitchFamily="18" charset="0"/>
                <a:sym typeface="雷盖体" panose="00000800000000000000" pitchFamily="2" charset="-122"/>
              </a:rPr>
              <a:t>Tiết</a:t>
            </a:r>
            <a:r>
              <a:rPr lang="en-US" altLang="zh-CN" sz="4400" b="1" kern="400" dirty="0" smtClean="0">
                <a:ln w="28575" cmpd="dbl">
                  <a:noFill/>
                </a:ln>
                <a:latin typeface="Times New Roman" panose="02020603050405020304" pitchFamily="18" charset="0"/>
                <a:ea typeface="雷盖体" panose="00000800000000000000" pitchFamily="2" charset="-122"/>
                <a:cs typeface="Times New Roman" panose="020206030504050203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4400" b="1" kern="400" dirty="0" smtClean="0">
                <a:ln w="28575" cmpd="dbl">
                  <a:noFill/>
                </a:ln>
                <a:latin typeface="Times New Roman" panose="02020603050405020304" pitchFamily="18" charset="0"/>
                <a:ea typeface="雷盖体" panose="00000800000000000000" pitchFamily="2" charset="-122"/>
                <a:cs typeface="Times New Roman" panose="02020603050405020304" pitchFamily="18" charset="0"/>
                <a:sym typeface="雷盖体" panose="00000800000000000000" pitchFamily="2" charset="-122"/>
              </a:rPr>
              <a:t>2</a:t>
            </a:r>
            <a:endParaRPr kumimoji="0" lang="zh-CN" altLang="en-US" sz="4400" b="1" i="0" u="none" strike="noStrike" kern="400" cap="none" normalizeH="0" baseline="0" noProof="0" dirty="0">
              <a:ln w="28575" cmpd="dbl">
                <a:noFill/>
              </a:ln>
              <a:effectLst/>
              <a:uLnTx/>
              <a:uFillTx/>
              <a:latin typeface="Times New Roman" panose="02020603050405020304" pitchFamily="18" charset="0"/>
              <a:ea typeface="雷盖体" panose="00000800000000000000" pitchFamily="2" charset="-122"/>
              <a:cs typeface="Times New Roman" panose="02020603050405020304" pitchFamily="18" charset="0"/>
              <a:sym typeface="雷盖体" panose="00000800000000000000" pitchFamily="2" charset="-122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23768608-D520-4A19-A4CE-D5C0C5AD59F0}"/>
              </a:ext>
            </a:extLst>
          </p:cNvPr>
          <p:cNvSpPr txBox="1"/>
          <p:nvPr/>
        </p:nvSpPr>
        <p:spPr>
          <a:xfrm>
            <a:off x="1495849" y="3064286"/>
            <a:ext cx="8771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8000" b="0" i="0" u="none" strike="noStrike" kern="400" cap="none" spc="-680" normalizeH="0" baseline="0" noProof="0" dirty="0">
                <a:ln w="28575" cmpd="dbl">
                  <a:solidFill>
                    <a:schemeClr val="tx1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雷盖体" panose="00000800000000000000" pitchFamily="2" charset="-122"/>
                <a:cs typeface="Times New Roman" panose="02020603050405020304" pitchFamily="18" charset="0"/>
                <a:sym typeface="雷盖体" panose="00000800000000000000" pitchFamily="2" charset="-122"/>
              </a:rPr>
              <a:t>LUYỆN</a:t>
            </a:r>
            <a:r>
              <a:rPr kumimoji="0" lang="en-US" altLang="zh-CN" sz="8000" b="0" i="0" u="none" strike="noStrike" kern="400" cap="none" spc="-680" normalizeH="0" noProof="0" dirty="0">
                <a:ln w="28575" cmpd="dbl"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雷盖体" panose="00000800000000000000" pitchFamily="2" charset="-122"/>
                <a:cs typeface="Times New Roman" panose="020206030504050203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8000" b="0" i="0" u="none" strike="noStrike" kern="400" cap="none" spc="-680" normalizeH="0" noProof="0" dirty="0">
                <a:ln w="28575" cmpd="dbl">
                  <a:solidFill>
                    <a:schemeClr val="tx1"/>
                  </a:solidFill>
                </a:ln>
                <a:solidFill>
                  <a:srgbClr val="FD99DA"/>
                </a:solidFill>
                <a:effectLst/>
                <a:uLnTx/>
                <a:uFillTx/>
                <a:latin typeface="Times New Roman" panose="02020603050405020304" pitchFamily="18" charset="0"/>
                <a:ea typeface="雷盖体" panose="00000800000000000000" pitchFamily="2" charset="-122"/>
                <a:cs typeface="Times New Roman" panose="02020603050405020304" pitchFamily="18" charset="0"/>
                <a:sym typeface="雷盖体" panose="00000800000000000000" pitchFamily="2" charset="-122"/>
              </a:rPr>
              <a:t>TẬP</a:t>
            </a:r>
            <a:r>
              <a:rPr kumimoji="0" lang="en-US" altLang="zh-CN" sz="8000" b="0" i="0" u="none" strike="noStrike" kern="400" cap="none" spc="-680" normalizeH="0" noProof="0" dirty="0">
                <a:ln w="28575" cmpd="dbl"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雷盖体" panose="00000800000000000000" pitchFamily="2" charset="-122"/>
                <a:cs typeface="Times New Roman" panose="020206030504050203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8000" b="0" i="0" u="none" strike="noStrike" kern="400" cap="none" spc="-680" normalizeH="0" noProof="0" dirty="0">
                <a:ln w="28575" cmpd="dbl"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雷盖体" panose="00000800000000000000" pitchFamily="2" charset="-122"/>
                <a:cs typeface="Times New Roman" panose="02020603050405020304" pitchFamily="18" charset="0"/>
                <a:sym typeface="雷盖体" panose="00000800000000000000" pitchFamily="2" charset="-122"/>
              </a:rPr>
              <a:t>CHUNG</a:t>
            </a:r>
            <a:endParaRPr kumimoji="0" lang="zh-CN" altLang="en-US" sz="8000" b="0" i="0" u="none" strike="noStrike" kern="400" cap="none" spc="-680" normalizeH="0" baseline="0" noProof="0" dirty="0">
              <a:ln w="28575" cmpd="dbl">
                <a:solidFill>
                  <a:schemeClr val="tx1"/>
                </a:solidFill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雷盖体" panose="00000800000000000000" pitchFamily="2" charset="-122"/>
              <a:cs typeface="Times New Roman" panose="02020603050405020304" pitchFamily="18" charset="0"/>
              <a:sym typeface="雷盖体" panose="00000800000000000000" pitchFamily="2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56" y="257818"/>
            <a:ext cx="1475494" cy="14754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0955" y="141439"/>
            <a:ext cx="2599509" cy="927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7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1569" y="884215"/>
            <a:ext cx="7643496" cy="995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3329" y="4845863"/>
            <a:ext cx="6311758" cy="19168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Bỉnh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Khiêm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2A2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GVCN: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10304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B"/>
          <p:cNvSpPr/>
          <p:nvPr/>
        </p:nvSpPr>
        <p:spPr>
          <a:xfrm>
            <a:off x="6458083" y="4572375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7</a:t>
            </a:r>
            <a:endParaRPr sz="48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5" name="B1">
            <a:extLst>
              <a:ext uri="{FF2B5EF4-FFF2-40B4-BE49-F238E27FC236}">
                <a16:creationId xmlns:a16="http://schemas.microsoft.com/office/drawing/2014/main" id="{150D8773-6C35-4D39-8F19-F754DC60C9BE}"/>
              </a:ext>
            </a:extLst>
          </p:cNvPr>
          <p:cNvGrpSpPr/>
          <p:nvPr/>
        </p:nvGrpSpPr>
        <p:grpSpPr>
          <a:xfrm>
            <a:off x="10382505" y="4472172"/>
            <a:ext cx="875695" cy="869200"/>
            <a:chOff x="7788503" y="2622423"/>
            <a:chExt cx="656771" cy="651900"/>
          </a:xfrm>
        </p:grpSpPr>
        <p:sp>
          <p:nvSpPr>
            <p:cNvPr id="56" name="Google Shape;1101;p35">
              <a:extLst>
                <a:ext uri="{FF2B5EF4-FFF2-40B4-BE49-F238E27FC236}">
                  <a16:creationId xmlns:a16="http://schemas.microsoft.com/office/drawing/2014/main" id="{5F785E61-89D4-4AC3-9B0A-D14E3C8DAE8E}"/>
                </a:ext>
              </a:extLst>
            </p:cNvPr>
            <p:cNvSpPr/>
            <p:nvPr/>
          </p:nvSpPr>
          <p:spPr>
            <a:xfrm>
              <a:off x="7788503" y="2622423"/>
              <a:ext cx="656771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103;p35">
              <a:extLst>
                <a:ext uri="{FF2B5EF4-FFF2-40B4-BE49-F238E27FC236}">
                  <a16:creationId xmlns:a16="http://schemas.microsoft.com/office/drawing/2014/main" id="{5717A5EA-C4ED-4AA3-A1E3-2F43E99D2CA5}"/>
                </a:ext>
              </a:extLst>
            </p:cNvPr>
            <p:cNvSpPr/>
            <p:nvPr/>
          </p:nvSpPr>
          <p:spPr>
            <a:xfrm>
              <a:off x="7915682" y="2801300"/>
              <a:ext cx="484386" cy="354715"/>
            </a:xfrm>
            <a:custGeom>
              <a:avLst/>
              <a:gdLst/>
              <a:ahLst/>
              <a:cxnLst/>
              <a:rect l="l" t="t" r="r" b="b"/>
              <a:pathLst>
                <a:path w="14247" h="10511" extrusionOk="0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7" name="Google Shape;1047;p34"/>
          <p:cNvSpPr txBox="1">
            <a:spLocks noGrp="1"/>
          </p:cNvSpPr>
          <p:nvPr>
            <p:ph type="title"/>
          </p:nvPr>
        </p:nvSpPr>
        <p:spPr>
          <a:xfrm>
            <a:off x="1614774" y="792600"/>
            <a:ext cx="89904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#9Slide07 Cadena" panose="02000503000000020004" pitchFamily="2" charset="0"/>
              </a:rPr>
              <a:t>Câu</a:t>
            </a:r>
            <a:r>
              <a:rPr lang="en-US" sz="6000" dirty="0" smtClean="0">
                <a:solidFill>
                  <a:srgbClr val="C00000"/>
                </a:solidFill>
                <a:latin typeface="#9Slide07 Cadena" panose="02000503000000020004" pitchFamily="2" charset="0"/>
              </a:rPr>
              <a:t> </a:t>
            </a:r>
            <a:r>
              <a:rPr lang="en-US" sz="6000" dirty="0">
                <a:solidFill>
                  <a:srgbClr val="C00000"/>
                </a:solidFill>
                <a:latin typeface="#9Slide07 Cadena" panose="02000503000000020004" pitchFamily="2" charset="0"/>
              </a:rPr>
              <a:t>5</a:t>
            </a:r>
            <a:endParaRPr sz="6000" dirty="0">
              <a:solidFill>
                <a:srgbClr val="C0000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067" name="A"/>
          <p:cNvSpPr/>
          <p:nvPr/>
        </p:nvSpPr>
        <p:spPr>
          <a:xfrm>
            <a:off x="6460249" y="2726000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5</a:t>
            </a:r>
            <a:endParaRPr sz="48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68" name="Google Shape;1068;p34">
            <a:hlinkClick r:id="rId3" action="ppaction://hlinksldjump"/>
          </p:cNvPr>
          <p:cNvSpPr/>
          <p:nvPr/>
        </p:nvSpPr>
        <p:spPr>
          <a:xfrm>
            <a:off x="6550749" y="281920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sz="1867" b="1" kern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69" name="C"/>
          <p:cNvSpPr/>
          <p:nvPr/>
        </p:nvSpPr>
        <p:spPr>
          <a:xfrm>
            <a:off x="6460249" y="3616903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6</a:t>
            </a:r>
            <a:endParaRPr sz="48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70" name="Google Shape;1070;p34">
            <a:hlinkClick r:id="rId3" action="ppaction://hlinksldjump"/>
          </p:cNvPr>
          <p:cNvSpPr/>
          <p:nvPr/>
        </p:nvSpPr>
        <p:spPr>
          <a:xfrm>
            <a:off x="6550749" y="4710675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sz="1867" b="1" kern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2" name="Google Shape;1072;p34">
            <a:hlinkClick r:id="" action="ppaction://noaction"/>
          </p:cNvPr>
          <p:cNvSpPr/>
          <p:nvPr/>
        </p:nvSpPr>
        <p:spPr>
          <a:xfrm>
            <a:off x="6550749" y="3689967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sz="1867" b="1" kern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3" name="Google Shape;1073;p34">
            <a:hlinkClick r:id="" action="ppaction://noaction"/>
          </p:cNvPr>
          <p:cNvSpPr/>
          <p:nvPr/>
        </p:nvSpPr>
        <p:spPr>
          <a:xfrm>
            <a:off x="5661400" y="5852400"/>
            <a:ext cx="869200" cy="380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975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 sz="1867" kern="0" dirty="0">
              <a:solidFill>
                <a:srgbClr val="23414C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74" name="Google Shape;1074;p34"/>
          <p:cNvGrpSpPr/>
          <p:nvPr/>
        </p:nvGrpSpPr>
        <p:grpSpPr>
          <a:xfrm>
            <a:off x="6668925" y="5935920"/>
            <a:ext cx="343499" cy="213365"/>
            <a:chOff x="5001694" y="4451940"/>
            <a:chExt cx="257624" cy="160024"/>
          </a:xfrm>
        </p:grpSpPr>
        <p:sp>
          <p:nvSpPr>
            <p:cNvPr id="1075" name="Google Shape;1075;p34">
              <a:hlinkClick r:id="rId4" action="ppaction://hlinksldjump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4">
              <a:hlinkClick r:id="rId4" action="ppaction://hlinksldjump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p34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078" name="Google Shape;1078;p34">
              <a:hlinkClick r:id="" action="ppaction://noaction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4">
              <a:hlinkClick r:id="" action="ppaction://noaction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C1">
            <a:extLst>
              <a:ext uri="{FF2B5EF4-FFF2-40B4-BE49-F238E27FC236}">
                <a16:creationId xmlns:a16="http://schemas.microsoft.com/office/drawing/2014/main" id="{92D5794B-4EB8-4D2F-8B28-4C07DC5F3E8B}"/>
              </a:ext>
            </a:extLst>
          </p:cNvPr>
          <p:cNvGrpSpPr/>
          <p:nvPr/>
        </p:nvGrpSpPr>
        <p:grpSpPr>
          <a:xfrm>
            <a:off x="10429249" y="3630111"/>
            <a:ext cx="869200" cy="869200"/>
            <a:chOff x="7821937" y="1894196"/>
            <a:chExt cx="651900" cy="651900"/>
          </a:xfrm>
        </p:grpSpPr>
        <p:sp>
          <p:nvSpPr>
            <p:cNvPr id="58" name="Google Shape;1134;p36">
              <a:extLst>
                <a:ext uri="{FF2B5EF4-FFF2-40B4-BE49-F238E27FC236}">
                  <a16:creationId xmlns:a16="http://schemas.microsoft.com/office/drawing/2014/main" id="{8668DF94-F9CC-4B0D-8E1F-5EBF5EE66BD7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136;p36">
              <a:extLst>
                <a:ext uri="{FF2B5EF4-FFF2-40B4-BE49-F238E27FC236}">
                  <a16:creationId xmlns:a16="http://schemas.microsoft.com/office/drawing/2014/main" id="{BDC2CE5D-B1D9-4946-B176-045ADA557190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" name="A1">
            <a:extLst>
              <a:ext uri="{FF2B5EF4-FFF2-40B4-BE49-F238E27FC236}">
                <a16:creationId xmlns:a16="http://schemas.microsoft.com/office/drawing/2014/main" id="{981CFEF0-6300-44A5-84DF-BB3A73D1475E}"/>
              </a:ext>
            </a:extLst>
          </p:cNvPr>
          <p:cNvGrpSpPr/>
          <p:nvPr/>
        </p:nvGrpSpPr>
        <p:grpSpPr>
          <a:xfrm>
            <a:off x="10330891" y="2525595"/>
            <a:ext cx="869200" cy="869200"/>
            <a:chOff x="7821937" y="1894196"/>
            <a:chExt cx="651900" cy="651900"/>
          </a:xfrm>
        </p:grpSpPr>
        <p:sp>
          <p:nvSpPr>
            <p:cNvPr id="63" name="Google Shape;1134;p36">
              <a:extLst>
                <a:ext uri="{FF2B5EF4-FFF2-40B4-BE49-F238E27FC236}">
                  <a16:creationId xmlns:a16="http://schemas.microsoft.com/office/drawing/2014/main" id="{B9C5D19B-BEC2-4B09-B030-E894429D35AE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136;p36">
              <a:extLst>
                <a:ext uri="{FF2B5EF4-FFF2-40B4-BE49-F238E27FC236}">
                  <a16:creationId xmlns:a16="http://schemas.microsoft.com/office/drawing/2014/main" id="{EABBBA97-4ADC-4E16-BAAF-00EF14031568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173;p37">
            <a:extLst>
              <a:ext uri="{FF2B5EF4-FFF2-40B4-BE49-F238E27FC236}">
                <a16:creationId xmlns:a16="http://schemas.microsoft.com/office/drawing/2014/main" id="{254F06F9-572F-4739-A9FE-4529D11DDFCE}"/>
              </a:ext>
            </a:extLst>
          </p:cNvPr>
          <p:cNvSpPr/>
          <p:nvPr/>
        </p:nvSpPr>
        <p:spPr>
          <a:xfrm>
            <a:off x="963200" y="2347147"/>
            <a:ext cx="4735849" cy="1092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1174;p37">
            <a:extLst>
              <a:ext uri="{FF2B5EF4-FFF2-40B4-BE49-F238E27FC236}">
                <a16:creationId xmlns:a16="http://schemas.microsoft.com/office/drawing/2014/main" id="{D6F2F37D-481C-45AF-A096-6747FE8711D3}"/>
              </a:ext>
            </a:extLst>
          </p:cNvPr>
          <p:cNvGrpSpPr/>
          <p:nvPr/>
        </p:nvGrpSpPr>
        <p:grpSpPr>
          <a:xfrm>
            <a:off x="4708347" y="2487640"/>
            <a:ext cx="942453" cy="807115"/>
            <a:chOff x="7569175" y="1212625"/>
            <a:chExt cx="237900" cy="235500"/>
          </a:xfrm>
        </p:grpSpPr>
        <p:sp>
          <p:nvSpPr>
            <p:cNvPr id="54" name="Google Shape;1175;p37">
              <a:extLst>
                <a:ext uri="{FF2B5EF4-FFF2-40B4-BE49-F238E27FC236}">
                  <a16:creationId xmlns:a16="http://schemas.microsoft.com/office/drawing/2014/main" id="{97F85929-99C3-473D-88F8-7BF5876E7B1E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176;p37">
              <a:extLst>
                <a:ext uri="{FF2B5EF4-FFF2-40B4-BE49-F238E27FC236}">
                  <a16:creationId xmlns:a16="http://schemas.microsoft.com/office/drawing/2014/main" id="{346D0AC3-04D3-4C3F-A6A4-F1882CAA70A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1159;p37">
            <a:extLst>
              <a:ext uri="{FF2B5EF4-FFF2-40B4-BE49-F238E27FC236}">
                <a16:creationId xmlns:a16="http://schemas.microsoft.com/office/drawing/2014/main" id="{8CB70ECF-F922-4565-A66A-FD5D4AD98702}"/>
              </a:ext>
            </a:extLst>
          </p:cNvPr>
          <p:cNvSpPr/>
          <p:nvPr/>
        </p:nvSpPr>
        <p:spPr>
          <a:xfrm rot="10800000">
            <a:off x="963200" y="3412865"/>
            <a:ext cx="4735849" cy="2758435"/>
          </a:xfrm>
          <a:prstGeom prst="round2SameRect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121900" rIns="365733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vi-VN" sz="2933" b="1" kern="0" dirty="0">
              <a:solidFill>
                <a:srgbClr val="23414C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601FA87-AFE1-45B8-AC9E-E3DCDC3D43E1}"/>
              </a:ext>
            </a:extLst>
          </p:cNvPr>
          <p:cNvSpPr txBox="1"/>
          <p:nvPr/>
        </p:nvSpPr>
        <p:spPr>
          <a:xfrm>
            <a:off x="963198" y="4018377"/>
            <a:ext cx="47358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>
                <a:solidFill>
                  <a:srgbClr val="23414C"/>
                </a:solidFill>
                <a:latin typeface="#9Slide07 Cadena" panose="02000503000000020004" pitchFamily="2" charset="0"/>
                <a:ea typeface="Coiny"/>
                <a:cs typeface="Coiny"/>
                <a:sym typeface="Coiny"/>
              </a:rPr>
              <a:t>16 – 6 - 3 = ?</a:t>
            </a:r>
            <a:endParaRPr lang="vi-VN" sz="6600" b="1" kern="0" dirty="0">
              <a:solidFill>
                <a:srgbClr val="23414C"/>
              </a:solidFill>
              <a:latin typeface="#9Slide07 Cadena" panose="02000503000000020004" pitchFamily="2" charset="0"/>
              <a:ea typeface="Coiny"/>
              <a:cs typeface="Coiny"/>
              <a:sym typeface="Coiny"/>
            </a:endParaRPr>
          </a:p>
        </p:txBody>
      </p:sp>
    </p:spTree>
    <p:extLst>
      <p:ext uri="{BB962C8B-B14F-4D97-AF65-F5344CB8AC3E}">
        <p14:creationId xmlns:p14="http://schemas.microsoft.com/office/powerpoint/2010/main" val="78837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"/>
                  </p:tgtEl>
                </p:cond>
              </p:nextCondLst>
            </p:seq>
          </p:childTnLst>
        </p:cTn>
      </p:par>
    </p:tnLst>
    <p:bldLst>
      <p:bldP spid="1071" grpId="0" animBg="1"/>
      <p:bldP spid="1067" grpId="0" animBg="1"/>
      <p:bldP spid="10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C"/>
          <p:cNvSpPr/>
          <p:nvPr/>
        </p:nvSpPr>
        <p:spPr>
          <a:xfrm>
            <a:off x="6473567" y="2671389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5</a:t>
            </a:r>
            <a:endParaRPr sz="4800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06" name="Google Shape;1806;p57"/>
          <p:cNvSpPr txBox="1">
            <a:spLocks noGrp="1"/>
          </p:cNvSpPr>
          <p:nvPr>
            <p:ph type="title"/>
          </p:nvPr>
        </p:nvSpPr>
        <p:spPr>
          <a:xfrm>
            <a:off x="1621309" y="704214"/>
            <a:ext cx="89904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7200" dirty="0" err="1">
                <a:solidFill>
                  <a:srgbClr val="C00000"/>
                </a:solidFill>
                <a:latin typeface="#9Slide07 Cadena" panose="02000503000000020004" pitchFamily="2" charset="0"/>
              </a:rPr>
              <a:t>Câu</a:t>
            </a:r>
            <a:r>
              <a:rPr lang="en-US" sz="7200" dirty="0">
                <a:solidFill>
                  <a:srgbClr val="C00000"/>
                </a:solidFill>
                <a:latin typeface="#9Slide07 Cadena" panose="02000503000000020004" pitchFamily="2" charset="0"/>
              </a:rPr>
              <a:t> 6</a:t>
            </a:r>
            <a:endParaRPr sz="7200" dirty="0">
              <a:solidFill>
                <a:srgbClr val="C0000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807" name="Google Shape;1807;p57"/>
          <p:cNvSpPr/>
          <p:nvPr/>
        </p:nvSpPr>
        <p:spPr>
          <a:xfrm>
            <a:off x="1328152" y="2383612"/>
            <a:ext cx="4403600" cy="2831200"/>
          </a:xfrm>
          <a:prstGeom prst="roundRect">
            <a:avLst>
              <a:gd name="adj" fmla="val 12107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548633" rIns="365733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>
                <a:solidFill>
                  <a:srgbClr val="23414C"/>
                </a:solidFill>
                <a:latin typeface="#9Slide07 Cadena" panose="02000503000000020004" pitchFamily="2" charset="0"/>
                <a:ea typeface="Coiny"/>
                <a:cs typeface="Coiny"/>
                <a:sym typeface="Coiny"/>
              </a:rPr>
              <a:t>16 - 9 = ?</a:t>
            </a:r>
            <a:endParaRPr sz="6600" b="1" kern="0" dirty="0">
              <a:solidFill>
                <a:srgbClr val="000000"/>
              </a:solidFill>
              <a:latin typeface="#9Slide07 Cadena" panose="02000503000000020004" pitchFamily="2" charset="0"/>
              <a:ea typeface="Coiny"/>
              <a:cs typeface="Coiny"/>
              <a:sym typeface="Coiny"/>
            </a:endParaRPr>
          </a:p>
        </p:txBody>
      </p:sp>
      <p:sp>
        <p:nvSpPr>
          <p:cNvPr id="1809" name="A"/>
          <p:cNvSpPr/>
          <p:nvPr/>
        </p:nvSpPr>
        <p:spPr>
          <a:xfrm>
            <a:off x="6460249" y="4438783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7</a:t>
            </a:r>
            <a:endParaRPr sz="4800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10" name="Google Shape;1810;p57">
            <a:hlinkClick r:id="" action="ppaction://noaction"/>
          </p:cNvPr>
          <p:cNvSpPr/>
          <p:nvPr/>
        </p:nvSpPr>
        <p:spPr>
          <a:xfrm>
            <a:off x="6550749" y="281920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2" name="Google Shape;1812;p57">
            <a:hlinkClick r:id="" action="ppaction://noaction"/>
          </p:cNvPr>
          <p:cNvSpPr/>
          <p:nvPr/>
        </p:nvSpPr>
        <p:spPr>
          <a:xfrm>
            <a:off x="6550749" y="4560733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3" name="B"/>
          <p:cNvSpPr/>
          <p:nvPr/>
        </p:nvSpPr>
        <p:spPr>
          <a:xfrm>
            <a:off x="6460249" y="3596767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6</a:t>
            </a:r>
            <a:endParaRPr sz="4800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14" name="Google Shape;1814;p57">
            <a:hlinkClick r:id="" action="ppaction://noaction"/>
          </p:cNvPr>
          <p:cNvSpPr/>
          <p:nvPr/>
        </p:nvSpPr>
        <p:spPr>
          <a:xfrm>
            <a:off x="6550749" y="3689967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5" name="Google Shape;1815;p57">
            <a:hlinkClick r:id="" action="ppaction://noaction"/>
          </p:cNvPr>
          <p:cNvSpPr/>
          <p:nvPr/>
        </p:nvSpPr>
        <p:spPr>
          <a:xfrm>
            <a:off x="5661400" y="5852400"/>
            <a:ext cx="869200" cy="38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975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 sz="1867" kern="0">
              <a:solidFill>
                <a:srgbClr val="23414C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16" name="Google Shape;1816;p57"/>
          <p:cNvGrpSpPr/>
          <p:nvPr/>
        </p:nvGrpSpPr>
        <p:grpSpPr>
          <a:xfrm>
            <a:off x="6668925" y="5935920"/>
            <a:ext cx="343499" cy="213365"/>
            <a:chOff x="5001694" y="4451940"/>
            <a:chExt cx="257624" cy="160024"/>
          </a:xfrm>
        </p:grpSpPr>
        <p:sp>
          <p:nvSpPr>
            <p:cNvPr id="1817" name="Google Shape;1817;p57">
              <a:hlinkClick r:id="" action="ppaction://noaction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57">
              <a:hlinkClick r:id="" action="ppaction://noaction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19" name="Google Shape;1819;p57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820" name="Google Shape;1820;p57">
              <a:hlinkClick r:id="" action="ppaction://noaction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57">
              <a:hlinkClick r:id="" action="ppaction://noaction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1724;p54">
            <a:extLst>
              <a:ext uri="{FF2B5EF4-FFF2-40B4-BE49-F238E27FC236}">
                <a16:creationId xmlns:a16="http://schemas.microsoft.com/office/drawing/2014/main" id="{D22F80DC-052D-4EF7-95FE-29B44228B5D6}"/>
              </a:ext>
            </a:extLst>
          </p:cNvPr>
          <p:cNvSpPr/>
          <p:nvPr/>
        </p:nvSpPr>
        <p:spPr>
          <a:xfrm>
            <a:off x="1314833" y="2259767"/>
            <a:ext cx="4403600" cy="495200"/>
          </a:xfrm>
          <a:prstGeom prst="round2SameRect">
            <a:avLst>
              <a:gd name="adj1" fmla="val 36134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" name="Google Shape;1725;p54">
            <a:extLst>
              <a:ext uri="{FF2B5EF4-FFF2-40B4-BE49-F238E27FC236}">
                <a16:creationId xmlns:a16="http://schemas.microsoft.com/office/drawing/2014/main" id="{1FA9BFC8-F5FA-4EC2-B22D-60ACD5350DE1}"/>
              </a:ext>
            </a:extLst>
          </p:cNvPr>
          <p:cNvGrpSpPr/>
          <p:nvPr/>
        </p:nvGrpSpPr>
        <p:grpSpPr>
          <a:xfrm>
            <a:off x="5179573" y="2259767"/>
            <a:ext cx="510027" cy="495200"/>
            <a:chOff x="7569175" y="1212625"/>
            <a:chExt cx="237900" cy="235500"/>
          </a:xfrm>
        </p:grpSpPr>
        <p:sp>
          <p:nvSpPr>
            <p:cNvPr id="28" name="Google Shape;1726;p54">
              <a:extLst>
                <a:ext uri="{FF2B5EF4-FFF2-40B4-BE49-F238E27FC236}">
                  <a16:creationId xmlns:a16="http://schemas.microsoft.com/office/drawing/2014/main" id="{6A914FD6-BABD-4FBF-9243-B17C7C7F8320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27;p54">
              <a:extLst>
                <a:ext uri="{FF2B5EF4-FFF2-40B4-BE49-F238E27FC236}">
                  <a16:creationId xmlns:a16="http://schemas.microsoft.com/office/drawing/2014/main" id="{EDE40CBA-C9B0-479B-8304-8213674AA268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61CB61A-4570-4B86-ABF9-DC9F1E43F502}"/>
              </a:ext>
            </a:extLst>
          </p:cNvPr>
          <p:cNvGrpSpPr/>
          <p:nvPr/>
        </p:nvGrpSpPr>
        <p:grpSpPr>
          <a:xfrm>
            <a:off x="10479815" y="4428217"/>
            <a:ext cx="794361" cy="794361"/>
            <a:chOff x="1804788" y="1625226"/>
            <a:chExt cx="349500" cy="349500"/>
          </a:xfrm>
        </p:grpSpPr>
        <p:sp>
          <p:nvSpPr>
            <p:cNvPr id="30" name="Google Shape;1934;p61">
              <a:extLst>
                <a:ext uri="{FF2B5EF4-FFF2-40B4-BE49-F238E27FC236}">
                  <a16:creationId xmlns:a16="http://schemas.microsoft.com/office/drawing/2014/main" id="{C433CB27-11B9-4427-9F16-CA3863FE530F}"/>
                </a:ext>
              </a:extLst>
            </p:cNvPr>
            <p:cNvSpPr/>
            <p:nvPr/>
          </p:nvSpPr>
          <p:spPr>
            <a:xfrm>
              <a:off x="1804788" y="1625226"/>
              <a:ext cx="349500" cy="349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" name="Google Shape;1935;p61">
              <a:extLst>
                <a:ext uri="{FF2B5EF4-FFF2-40B4-BE49-F238E27FC236}">
                  <a16:creationId xmlns:a16="http://schemas.microsoft.com/office/drawing/2014/main" id="{08B9A6F5-A325-445C-A18B-76F8F2AA4D71}"/>
                </a:ext>
              </a:extLst>
            </p:cNvPr>
            <p:cNvGrpSpPr/>
            <p:nvPr/>
          </p:nvGrpSpPr>
          <p:grpSpPr>
            <a:xfrm>
              <a:off x="1846129" y="1700842"/>
              <a:ext cx="266924" cy="198624"/>
              <a:chOff x="5197967" y="3714018"/>
              <a:chExt cx="386455" cy="287569"/>
            </a:xfrm>
          </p:grpSpPr>
          <p:sp>
            <p:nvSpPr>
              <p:cNvPr id="32" name="Google Shape;1936;p61">
                <a:extLst>
                  <a:ext uri="{FF2B5EF4-FFF2-40B4-BE49-F238E27FC236}">
                    <a16:creationId xmlns:a16="http://schemas.microsoft.com/office/drawing/2014/main" id="{9DB82DC0-BD03-4763-A983-DD12D03145B6}"/>
                  </a:ext>
                </a:extLst>
              </p:cNvPr>
              <p:cNvSpPr/>
              <p:nvPr/>
            </p:nvSpPr>
            <p:spPr>
              <a:xfrm>
                <a:off x="5204595" y="3720148"/>
                <a:ext cx="373200" cy="275336"/>
              </a:xfrm>
              <a:custGeom>
                <a:avLst/>
                <a:gdLst/>
                <a:ahLst/>
                <a:cxnLst/>
                <a:rect l="l" t="t" r="r" b="b"/>
                <a:pathLst>
                  <a:path w="14247" h="10511" extrusionOk="0">
                    <a:moveTo>
                      <a:pt x="12053" y="1"/>
                    </a:moveTo>
                    <a:lnTo>
                      <a:pt x="5600" y="6450"/>
                    </a:lnTo>
                    <a:cubicBezTo>
                      <a:pt x="5515" y="6537"/>
                      <a:pt x="5401" y="6581"/>
                      <a:pt x="5287" y="6581"/>
                    </a:cubicBezTo>
                    <a:cubicBezTo>
                      <a:pt x="5173" y="6581"/>
                      <a:pt x="5059" y="6537"/>
                      <a:pt x="4973" y="6450"/>
                    </a:cubicBezTo>
                    <a:lnTo>
                      <a:pt x="2194" y="3674"/>
                    </a:lnTo>
                    <a:lnTo>
                      <a:pt x="1" y="5867"/>
                    </a:lnTo>
                    <a:lnTo>
                      <a:pt x="4188" y="10055"/>
                    </a:lnTo>
                    <a:cubicBezTo>
                      <a:pt x="4480" y="10346"/>
                      <a:pt x="4874" y="10511"/>
                      <a:pt x="5288" y="10511"/>
                    </a:cubicBezTo>
                    <a:cubicBezTo>
                      <a:pt x="5700" y="10511"/>
                      <a:pt x="6094" y="10346"/>
                      <a:pt x="6385" y="10055"/>
                    </a:cubicBezTo>
                    <a:lnTo>
                      <a:pt x="14246" y="2194"/>
                    </a:lnTo>
                    <a:lnTo>
                      <a:pt x="1205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937;p61">
                <a:extLst>
                  <a:ext uri="{FF2B5EF4-FFF2-40B4-BE49-F238E27FC236}">
                    <a16:creationId xmlns:a16="http://schemas.microsoft.com/office/drawing/2014/main" id="{F716F525-843B-4616-952B-4A9B3F9E1586}"/>
                  </a:ext>
                </a:extLst>
              </p:cNvPr>
              <p:cNvSpPr/>
              <p:nvPr/>
            </p:nvSpPr>
            <p:spPr>
              <a:xfrm>
                <a:off x="5197967" y="3810259"/>
                <a:ext cx="323299" cy="191328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7304" extrusionOk="0">
                    <a:moveTo>
                      <a:pt x="2449" y="0"/>
                    </a:moveTo>
                    <a:cubicBezTo>
                      <a:pt x="2390" y="0"/>
                      <a:pt x="2331" y="23"/>
                      <a:pt x="2286" y="70"/>
                    </a:cubicBezTo>
                    <a:lnTo>
                      <a:pt x="89" y="2263"/>
                    </a:lnTo>
                    <a:cubicBezTo>
                      <a:pt x="0" y="2352"/>
                      <a:pt x="0" y="2499"/>
                      <a:pt x="89" y="2592"/>
                    </a:cubicBezTo>
                    <a:lnTo>
                      <a:pt x="4280" y="6779"/>
                    </a:lnTo>
                    <a:cubicBezTo>
                      <a:pt x="4613" y="7115"/>
                      <a:pt x="5065" y="7304"/>
                      <a:pt x="5541" y="7304"/>
                    </a:cubicBezTo>
                    <a:cubicBezTo>
                      <a:pt x="6014" y="7304"/>
                      <a:pt x="6470" y="7115"/>
                      <a:pt x="6803" y="6779"/>
                    </a:cubicBezTo>
                    <a:lnTo>
                      <a:pt x="12176" y="1410"/>
                    </a:lnTo>
                    <a:cubicBezTo>
                      <a:pt x="12341" y="1241"/>
                      <a:pt x="12186" y="1008"/>
                      <a:pt x="12007" y="1008"/>
                    </a:cubicBezTo>
                    <a:cubicBezTo>
                      <a:pt x="11953" y="1008"/>
                      <a:pt x="11897" y="1030"/>
                      <a:pt x="11847" y="1081"/>
                    </a:cubicBezTo>
                    <a:lnTo>
                      <a:pt x="6474" y="6450"/>
                    </a:lnTo>
                    <a:cubicBezTo>
                      <a:pt x="6215" y="6707"/>
                      <a:pt x="5877" y="6836"/>
                      <a:pt x="5540" y="6836"/>
                    </a:cubicBezTo>
                    <a:cubicBezTo>
                      <a:pt x="5203" y="6836"/>
                      <a:pt x="4866" y="6707"/>
                      <a:pt x="4609" y="6450"/>
                    </a:cubicBezTo>
                    <a:lnTo>
                      <a:pt x="586" y="2427"/>
                    </a:lnTo>
                    <a:lnTo>
                      <a:pt x="2451" y="563"/>
                    </a:lnTo>
                    <a:lnTo>
                      <a:pt x="3108" y="1221"/>
                    </a:lnTo>
                    <a:cubicBezTo>
                      <a:pt x="3159" y="1272"/>
                      <a:pt x="3216" y="1293"/>
                      <a:pt x="3271" y="1293"/>
                    </a:cubicBezTo>
                    <a:cubicBezTo>
                      <a:pt x="3451" y="1293"/>
                      <a:pt x="3606" y="1060"/>
                      <a:pt x="3437" y="892"/>
                    </a:cubicBezTo>
                    <a:lnTo>
                      <a:pt x="2615" y="70"/>
                    </a:lnTo>
                    <a:cubicBezTo>
                      <a:pt x="2569" y="23"/>
                      <a:pt x="2509" y="0"/>
                      <a:pt x="2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938;p61">
                <a:extLst>
                  <a:ext uri="{FF2B5EF4-FFF2-40B4-BE49-F238E27FC236}">
                    <a16:creationId xmlns:a16="http://schemas.microsoft.com/office/drawing/2014/main" id="{B8E077BC-F5F1-435D-94D6-328EE2920C72}"/>
                  </a:ext>
                </a:extLst>
              </p:cNvPr>
              <p:cNvSpPr/>
              <p:nvPr/>
            </p:nvSpPr>
            <p:spPr>
              <a:xfrm>
                <a:off x="5292217" y="3714018"/>
                <a:ext cx="292205" cy="184622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7048" extrusionOk="0">
                    <a:moveTo>
                      <a:pt x="8706" y="1"/>
                    </a:moveTo>
                    <a:cubicBezTo>
                      <a:pt x="8646" y="1"/>
                      <a:pt x="8586" y="24"/>
                      <a:pt x="8540" y="70"/>
                    </a:cubicBezTo>
                    <a:lnTo>
                      <a:pt x="2091" y="6519"/>
                    </a:lnTo>
                    <a:cubicBezTo>
                      <a:pt x="2050" y="6560"/>
                      <a:pt x="1996" y="6581"/>
                      <a:pt x="1942" y="6581"/>
                    </a:cubicBezTo>
                    <a:cubicBezTo>
                      <a:pt x="1888" y="6581"/>
                      <a:pt x="1834" y="6560"/>
                      <a:pt x="1793" y="6519"/>
                    </a:cubicBezTo>
                    <a:lnTo>
                      <a:pt x="497" y="5224"/>
                    </a:lnTo>
                    <a:cubicBezTo>
                      <a:pt x="446" y="5173"/>
                      <a:pt x="390" y="5152"/>
                      <a:pt x="335" y="5152"/>
                    </a:cubicBezTo>
                    <a:cubicBezTo>
                      <a:pt x="155" y="5152"/>
                      <a:pt x="0" y="5385"/>
                      <a:pt x="168" y="5553"/>
                    </a:cubicBezTo>
                    <a:lnTo>
                      <a:pt x="1464" y="6848"/>
                    </a:lnTo>
                    <a:cubicBezTo>
                      <a:pt x="1591" y="6975"/>
                      <a:pt x="1762" y="7047"/>
                      <a:pt x="1943" y="7047"/>
                    </a:cubicBezTo>
                    <a:cubicBezTo>
                      <a:pt x="2122" y="7047"/>
                      <a:pt x="2293" y="6975"/>
                      <a:pt x="2423" y="6848"/>
                    </a:cubicBezTo>
                    <a:lnTo>
                      <a:pt x="8708" y="564"/>
                    </a:lnTo>
                    <a:lnTo>
                      <a:pt x="10572" y="2428"/>
                    </a:lnTo>
                    <a:lnTo>
                      <a:pt x="8903" y="4097"/>
                    </a:lnTo>
                    <a:cubicBezTo>
                      <a:pt x="8735" y="4265"/>
                      <a:pt x="8890" y="4498"/>
                      <a:pt x="9070" y="4498"/>
                    </a:cubicBezTo>
                    <a:cubicBezTo>
                      <a:pt x="9124" y="4498"/>
                      <a:pt x="9181" y="4477"/>
                      <a:pt x="9232" y="4426"/>
                    </a:cubicBezTo>
                    <a:lnTo>
                      <a:pt x="11066" y="2592"/>
                    </a:lnTo>
                    <a:cubicBezTo>
                      <a:pt x="11155" y="2500"/>
                      <a:pt x="11155" y="2356"/>
                      <a:pt x="11066" y="2263"/>
                    </a:cubicBezTo>
                    <a:lnTo>
                      <a:pt x="8869" y="70"/>
                    </a:lnTo>
                    <a:cubicBezTo>
                      <a:pt x="8824" y="24"/>
                      <a:pt x="8765" y="1"/>
                      <a:pt x="87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" name="Google Shape;1725;p54">
            <a:extLst>
              <a:ext uri="{FF2B5EF4-FFF2-40B4-BE49-F238E27FC236}">
                <a16:creationId xmlns:a16="http://schemas.microsoft.com/office/drawing/2014/main" id="{2D8DB3DF-7F97-4599-8934-ED7330968BD1}"/>
              </a:ext>
            </a:extLst>
          </p:cNvPr>
          <p:cNvGrpSpPr/>
          <p:nvPr/>
        </p:nvGrpSpPr>
        <p:grpSpPr>
          <a:xfrm>
            <a:off x="10419529" y="3564026"/>
            <a:ext cx="830921" cy="806767"/>
            <a:chOff x="7569175" y="1212625"/>
            <a:chExt cx="237900" cy="235500"/>
          </a:xfrm>
        </p:grpSpPr>
        <p:sp>
          <p:nvSpPr>
            <p:cNvPr id="38" name="Google Shape;1726;p54">
              <a:extLst>
                <a:ext uri="{FF2B5EF4-FFF2-40B4-BE49-F238E27FC236}">
                  <a16:creationId xmlns:a16="http://schemas.microsoft.com/office/drawing/2014/main" id="{E3ACD869-CE2E-4E44-9BFC-5E7E0F69F4C5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27;p54">
              <a:extLst>
                <a:ext uri="{FF2B5EF4-FFF2-40B4-BE49-F238E27FC236}">
                  <a16:creationId xmlns:a16="http://schemas.microsoft.com/office/drawing/2014/main" id="{FA9452A2-AE8A-4E4F-8FC8-3D40A4395D0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1725;p54">
            <a:extLst>
              <a:ext uri="{FF2B5EF4-FFF2-40B4-BE49-F238E27FC236}">
                <a16:creationId xmlns:a16="http://schemas.microsoft.com/office/drawing/2014/main" id="{DC34794D-03D3-4313-81F5-5A4F279D2618}"/>
              </a:ext>
            </a:extLst>
          </p:cNvPr>
          <p:cNvGrpSpPr/>
          <p:nvPr/>
        </p:nvGrpSpPr>
        <p:grpSpPr>
          <a:xfrm>
            <a:off x="10412082" y="2500335"/>
            <a:ext cx="830921" cy="806767"/>
            <a:chOff x="7569175" y="1212625"/>
            <a:chExt cx="237900" cy="235500"/>
          </a:xfrm>
        </p:grpSpPr>
        <p:sp>
          <p:nvSpPr>
            <p:cNvPr id="41" name="Google Shape;1726;p54">
              <a:extLst>
                <a:ext uri="{FF2B5EF4-FFF2-40B4-BE49-F238E27FC236}">
                  <a16:creationId xmlns:a16="http://schemas.microsoft.com/office/drawing/2014/main" id="{59453EAD-633A-4D26-A24A-38C0A4874841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27;p54">
              <a:extLst>
                <a:ext uri="{FF2B5EF4-FFF2-40B4-BE49-F238E27FC236}">
                  <a16:creationId xmlns:a16="http://schemas.microsoft.com/office/drawing/2014/main" id="{79C492BA-D5AB-4EDE-8CE5-B34D224F03A4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1"/>
                  </p:tgtEl>
                </p:cond>
              </p:nextCondLst>
            </p:seq>
          </p:childTnLst>
        </p:cTn>
      </p:par>
    </p:tnLst>
    <p:bldLst>
      <p:bldP spid="1811" grpId="0" animBg="1"/>
      <p:bldP spid="1809" grpId="0" animBg="1"/>
      <p:bldP spid="18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075" y="779659"/>
            <a:ext cx="1054879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12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bạn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9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quả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bóng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,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bạn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lấy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một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quả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Hỏi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bao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nhiêu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bạn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không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lấy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được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bóng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E520FF-08D3-FA46-934C-F3F4B596D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4" y="2116053"/>
            <a:ext cx="4994564" cy="34867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E35BA46-2275-344C-A33E-40AAE293755D}"/>
              </a:ext>
            </a:extLst>
          </p:cNvPr>
          <p:cNvGrpSpPr/>
          <p:nvPr/>
        </p:nvGrpSpPr>
        <p:grpSpPr>
          <a:xfrm rot="1560527">
            <a:off x="221612" y="227587"/>
            <a:ext cx="1343073" cy="1320938"/>
            <a:chOff x="1809068" y="2147815"/>
            <a:chExt cx="1343073" cy="1320938"/>
          </a:xfrm>
        </p:grpSpPr>
        <p:sp>
          <p:nvSpPr>
            <p:cNvPr id="11" name="椭圆 11">
              <a:extLst>
                <a:ext uri="{FF2B5EF4-FFF2-40B4-BE49-F238E27FC236}">
                  <a16:creationId xmlns:a16="http://schemas.microsoft.com/office/drawing/2014/main" id="{E0EE11DD-38DE-F449-A1AB-7F7BF2FAE5C0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雷盖体" panose="00000800000000000000" pitchFamily="2" charset="-122"/>
                </a:rPr>
                <a:t>3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959E6FE-E569-BA42-A672-452F1824A845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A6336BC9-DD1F-41B9-BCB7-E8F92B31123D}"/>
              </a:ext>
            </a:extLst>
          </p:cNvPr>
          <p:cNvSpPr/>
          <p:nvPr/>
        </p:nvSpPr>
        <p:spPr>
          <a:xfrm>
            <a:off x="4708188" y="2668101"/>
            <a:ext cx="71916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Bài</a:t>
            </a:r>
            <a:r>
              <a:rPr kumimoji="0" lang="en-US" altLang="zh-CN" sz="4000" b="1" i="0" u="sng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kumimoji="0" lang="en-US" altLang="zh-CN" sz="4000" b="1" i="0" u="sng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giải</a:t>
            </a:r>
            <a:r>
              <a:rPr kumimoji="0" lang="en-US" altLang="zh-CN" sz="4000" b="1" i="0" u="sng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aseline="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Số</a:t>
            </a:r>
            <a:r>
              <a:rPr lang="en-US" altLang="zh-CN" sz="400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lang="en-US" altLang="zh-CN" sz="400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bạn</a:t>
            </a:r>
            <a:r>
              <a:rPr lang="en-US" altLang="zh-CN" sz="400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lang="en-US" altLang="zh-CN" sz="400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không</a:t>
            </a:r>
            <a:r>
              <a:rPr lang="en-US" altLang="zh-CN" sz="400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lang="en-US" altLang="zh-CN" sz="400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lấy</a:t>
            </a:r>
            <a:r>
              <a:rPr lang="en-US" altLang="zh-CN" sz="400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lang="en-US" altLang="zh-CN" sz="400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được</a:t>
            </a:r>
            <a:r>
              <a:rPr lang="en-US" altLang="zh-CN" sz="400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lang="en-US" altLang="zh-CN" sz="400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bóng</a:t>
            </a:r>
            <a:r>
              <a:rPr lang="en-US" altLang="zh-CN" sz="400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lang="en-US" altLang="zh-CN" sz="400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là</a:t>
            </a:r>
            <a:r>
              <a:rPr lang="en-US" altLang="zh-CN" sz="400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12</a:t>
            </a:r>
            <a:r>
              <a:rPr kumimoji="0" lang="en-US" altLang="zh-CN" sz="4000" b="0" i="0" strike="noStrike" kern="1200" cap="none" spc="0" normalizeH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– 9 = 3 (</a:t>
            </a:r>
            <a:r>
              <a:rPr kumimoji="0" lang="en-US" altLang="zh-CN" sz="4000" b="0" i="0" strike="noStrike" kern="1200" cap="none" spc="0" normalizeH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bạn</a:t>
            </a:r>
            <a:r>
              <a:rPr kumimoji="0" lang="en-US" altLang="zh-CN" sz="4000" b="0" i="0" strike="noStrike" kern="1200" cap="none" spc="0" normalizeH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)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u="sng" noProof="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Đáp</a:t>
            </a:r>
            <a:r>
              <a:rPr lang="en-US" altLang="zh-CN" sz="4000" u="sng" noProof="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lang="en-US" altLang="zh-CN" sz="4000" u="sng" noProof="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số</a:t>
            </a:r>
            <a:r>
              <a:rPr lang="en-US" altLang="zh-CN" sz="4000" noProof="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: 3 </a:t>
            </a:r>
            <a:r>
              <a:rPr lang="en-US" altLang="zh-CN" sz="4000" noProof="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bạn</a:t>
            </a:r>
            <a:endParaRPr kumimoji="0" lang="zh-CN" altLang="en-US" sz="4000" b="0" i="0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Microsoft YaHei Light" charset="-122"/>
              <a:sym typeface="雷盖体" panose="000008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0642173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F8B1CDD-8873-451B-A8A4-E0D8B2F4E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72" y="2218691"/>
            <a:ext cx="1062554" cy="1062554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333" y="703188"/>
            <a:ext cx="478996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Wide Latin" panose="020A0A07050505020404" pitchFamily="18" charset="0"/>
                <a:ea typeface="雷盖体" panose="00000800000000000000" pitchFamily="2" charset="-122"/>
                <a:sym typeface="雷盖体" panose="00000800000000000000" pitchFamily="2" charset="-122"/>
              </a:rPr>
              <a:t>&gt; , &lt; , =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Wide Latin" panose="020A0A07050505020404" pitchFamily="18" charset="0"/>
                <a:ea typeface="雷盖体" panose="00000800000000000000" pitchFamily="2" charset="-122"/>
                <a:sym typeface="雷盖体" panose="00000800000000000000" pitchFamily="2" charset="-122"/>
              </a:rPr>
              <a:t> ?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Wide Latin" panose="020A0A070505050204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sp>
        <p:nvSpPr>
          <p:cNvPr id="17" name="TextBox 60">
            <a:extLst>
              <a:ext uri="{FF2B5EF4-FFF2-40B4-BE49-F238E27FC236}">
                <a16:creationId xmlns:a16="http://schemas.microsoft.com/office/drawing/2014/main" id="{AD6B0DAA-C5CB-42F4-A54A-A1D63E4D0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237" y="2835420"/>
            <a:ext cx="20874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14 – 6 …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20F317-D7F6-694E-978B-83770BD1C978}"/>
              </a:ext>
            </a:extLst>
          </p:cNvPr>
          <p:cNvGrpSpPr/>
          <p:nvPr/>
        </p:nvGrpSpPr>
        <p:grpSpPr>
          <a:xfrm rot="1560527">
            <a:off x="558785" y="486667"/>
            <a:ext cx="1343073" cy="1320938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071087A4-6A95-7E46-9245-FEDD116A2B84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雷盖体" panose="00000800000000000000" pitchFamily="2" charset="-122"/>
                </a:rPr>
                <a:t>4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5744BF65-AC92-9F4F-AE44-BC5F58B6A1BD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</p:grpSp>
      <p:sp>
        <p:nvSpPr>
          <p:cNvPr id="21" name="TextBox 60">
            <a:extLst>
              <a:ext uri="{FF2B5EF4-FFF2-40B4-BE49-F238E27FC236}">
                <a16:creationId xmlns:a16="http://schemas.microsoft.com/office/drawing/2014/main" id="{430DCF39-DA36-EF4F-87C4-85AB1A493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809" y="2835420"/>
            <a:ext cx="4892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7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29451A-2A84-5F44-8403-25B65502B10F}"/>
              </a:ext>
            </a:extLst>
          </p:cNvPr>
          <p:cNvSpPr/>
          <p:nvPr/>
        </p:nvSpPr>
        <p:spPr>
          <a:xfrm>
            <a:off x="3353819" y="2841084"/>
            <a:ext cx="531277" cy="5312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Wide Latin" panose="020A0A07050505020404" pitchFamily="18" charset="0"/>
                <a:ea typeface="Cambria" panose="02040503050406030204" pitchFamily="18" charset="0"/>
              </a:rPr>
              <a:t>&gt;</a:t>
            </a:r>
          </a:p>
        </p:txBody>
      </p:sp>
      <p:pic>
        <p:nvPicPr>
          <p:cNvPr id="24" name="图片 19">
            <a:extLst>
              <a:ext uri="{FF2B5EF4-FFF2-40B4-BE49-F238E27FC236}">
                <a16:creationId xmlns:a16="http://schemas.microsoft.com/office/drawing/2014/main" id="{E85A1159-77DA-B748-8699-8616952C9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13" y="3838588"/>
            <a:ext cx="1062554" cy="1062554"/>
          </a:xfrm>
          <a:prstGeom prst="rect">
            <a:avLst/>
          </a:prstGeom>
        </p:spPr>
      </p:pic>
      <p:sp>
        <p:nvSpPr>
          <p:cNvPr id="27" name="TextBox 60">
            <a:extLst>
              <a:ext uri="{FF2B5EF4-FFF2-40B4-BE49-F238E27FC236}">
                <a16:creationId xmlns:a16="http://schemas.microsoft.com/office/drawing/2014/main" id="{F6F9CC69-3382-1F44-98A5-1F646E48B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7615" y="4524710"/>
            <a:ext cx="2324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17 – 9 …..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28" name="TextBox 60">
            <a:extLst>
              <a:ext uri="{FF2B5EF4-FFF2-40B4-BE49-F238E27FC236}">
                <a16:creationId xmlns:a16="http://schemas.microsoft.com/office/drawing/2014/main" id="{6B1850E2-C9BD-C141-BAA9-CE7AA6779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808" y="4556785"/>
            <a:ext cx="4892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8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2514A2-7610-7A4F-A8D3-D44D24E2BBA0}"/>
              </a:ext>
            </a:extLst>
          </p:cNvPr>
          <p:cNvSpPr/>
          <p:nvPr/>
        </p:nvSpPr>
        <p:spPr>
          <a:xfrm>
            <a:off x="3346294" y="4562371"/>
            <a:ext cx="531277" cy="5312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Wide Latin" panose="020A0A07050505020404" pitchFamily="18" charset="0"/>
                <a:ea typeface="Cambria" panose="02040503050406030204" pitchFamily="18" charset="0"/>
              </a:rPr>
              <a:t>=</a:t>
            </a:r>
          </a:p>
        </p:txBody>
      </p:sp>
      <p:pic>
        <p:nvPicPr>
          <p:cNvPr id="30" name="图片 19">
            <a:extLst>
              <a:ext uri="{FF2B5EF4-FFF2-40B4-BE49-F238E27FC236}">
                <a16:creationId xmlns:a16="http://schemas.microsoft.com/office/drawing/2014/main" id="{7B8ED377-C38B-204A-9120-D3894062BE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13" y="2218691"/>
            <a:ext cx="1062554" cy="1062554"/>
          </a:xfrm>
          <a:prstGeom prst="rect">
            <a:avLst/>
          </a:prstGeom>
        </p:spPr>
      </p:pic>
      <p:sp>
        <p:nvSpPr>
          <p:cNvPr id="31" name="TextBox 60">
            <a:extLst>
              <a:ext uri="{FF2B5EF4-FFF2-40B4-BE49-F238E27FC236}">
                <a16:creationId xmlns:a16="http://schemas.microsoft.com/office/drawing/2014/main" id="{80A676BF-ED2D-3E4B-A2FD-2D276140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779" y="2835420"/>
            <a:ext cx="2324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15 – 8 …..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2" name="TextBox 60">
            <a:extLst>
              <a:ext uri="{FF2B5EF4-FFF2-40B4-BE49-F238E27FC236}">
                <a16:creationId xmlns:a16="http://schemas.microsoft.com/office/drawing/2014/main" id="{E314E3D3-A37A-EC4E-B45A-07B4EEAEA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4412" y="2834695"/>
            <a:ext cx="14959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11 - 2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B2DF455-0D4A-B846-9775-BFCA0D0FE351}"/>
              </a:ext>
            </a:extLst>
          </p:cNvPr>
          <p:cNvSpPr/>
          <p:nvPr/>
        </p:nvSpPr>
        <p:spPr>
          <a:xfrm>
            <a:off x="7799468" y="2897723"/>
            <a:ext cx="531277" cy="5312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Wide Latin" panose="020A0A07050505020404" pitchFamily="18" charset="0"/>
                <a:ea typeface="Cambria" panose="02040503050406030204" pitchFamily="18" charset="0"/>
              </a:rPr>
              <a:t>&lt;</a:t>
            </a:r>
          </a:p>
        </p:txBody>
      </p:sp>
      <p:pic>
        <p:nvPicPr>
          <p:cNvPr id="34" name="图片 19">
            <a:extLst>
              <a:ext uri="{FF2B5EF4-FFF2-40B4-BE49-F238E27FC236}">
                <a16:creationId xmlns:a16="http://schemas.microsoft.com/office/drawing/2014/main" id="{DF8E3491-38A1-844D-B53F-2EE5EBDFFD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81" y="3947241"/>
            <a:ext cx="1062554" cy="1062554"/>
          </a:xfrm>
          <a:prstGeom prst="rect">
            <a:avLst/>
          </a:prstGeom>
        </p:spPr>
      </p:pic>
      <p:sp>
        <p:nvSpPr>
          <p:cNvPr id="35" name="TextBox 60">
            <a:extLst>
              <a:ext uri="{FF2B5EF4-FFF2-40B4-BE49-F238E27FC236}">
                <a16:creationId xmlns:a16="http://schemas.microsoft.com/office/drawing/2014/main" id="{AC0CFC0E-DAF2-2149-A577-08B8D0CB8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090" y="4474067"/>
            <a:ext cx="22060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16 – 7 ….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6" name="TextBox 60">
            <a:extLst>
              <a:ext uri="{FF2B5EF4-FFF2-40B4-BE49-F238E27FC236}">
                <a16:creationId xmlns:a16="http://schemas.microsoft.com/office/drawing/2014/main" id="{B306BBAE-619D-3340-A982-9826D8E22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3430" y="4474307"/>
            <a:ext cx="14959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13 - 4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328FCA-22C2-F64B-B14F-DF5211503F47}"/>
              </a:ext>
            </a:extLst>
          </p:cNvPr>
          <p:cNvSpPr/>
          <p:nvPr/>
        </p:nvSpPr>
        <p:spPr>
          <a:xfrm>
            <a:off x="7819981" y="4532737"/>
            <a:ext cx="531277" cy="5312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Wide Latin" panose="020A0A07050505020404" pitchFamily="18" charset="0"/>
                <a:ea typeface="Cambria" panose="020405030504060302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232321696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21" grpId="0"/>
      <p:bldP spid="2" grpId="0" animBg="1"/>
      <p:bldP spid="27" grpId="0"/>
      <p:bldP spid="28" grpId="0"/>
      <p:bldP spid="29" grpId="0" animBg="1"/>
      <p:bldP spid="31" grpId="0"/>
      <p:bldP spid="32" grpId="0"/>
      <p:bldP spid="33" grpId="1" animBg="1"/>
      <p:bldP spid="35" grpId="0"/>
      <p:bldP spid="36" grpId="0"/>
      <p:bldP spid="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76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4798" r="5937"/>
          <a:stretch/>
        </p:blipFill>
        <p:spPr>
          <a:xfrm rot="5400000">
            <a:off x="-62934" y="3754936"/>
            <a:ext cx="3225803" cy="30999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r="4793" b="45929"/>
          <a:stretch/>
        </p:blipFill>
        <p:spPr>
          <a:xfrm rot="5400000">
            <a:off x="8755187" y="3446587"/>
            <a:ext cx="4447926" cy="25019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37135" y="2029339"/>
            <a:ext cx="9323108" cy="2283614"/>
            <a:chOff x="2004368" y="1793608"/>
            <a:chExt cx="9323108" cy="2283614"/>
          </a:xfrm>
        </p:grpSpPr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23768608-D520-4A19-A4CE-D5C0C5AD59F0}"/>
                </a:ext>
              </a:extLst>
            </p:cNvPr>
            <p:cNvSpPr txBox="1"/>
            <p:nvPr/>
          </p:nvSpPr>
          <p:spPr>
            <a:xfrm>
              <a:off x="2358383" y="1861231"/>
              <a:ext cx="861507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3800" b="0" i="0" u="none" strike="noStrike" kern="400" cap="none" spc="-680" normalizeH="0" baseline="0" noProof="0" dirty="0">
                  <a:ln w="28575" cmpd="dbl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#9Slide05 FS Blonde Script" panose="03000503000000000000" pitchFamily="65" charset="0"/>
                  <a:ea typeface="雷盖体" panose="00000800000000000000" pitchFamily="2" charset="-122"/>
                  <a:sym typeface="雷盖体" panose="00000800000000000000" pitchFamily="2" charset="-122"/>
                </a:rPr>
                <a:t>DẶN</a:t>
              </a:r>
              <a:r>
                <a:rPr kumimoji="0" lang="en-US" altLang="zh-CN" sz="13800" b="0" i="0" u="none" strike="noStrike" kern="400" cap="none" spc="-680" normalizeH="0" noProof="0" dirty="0">
                  <a:ln w="28575" cmpd="dbl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#9Slide05 FS Blonde Script" panose="03000503000000000000" pitchFamily="65" charset="0"/>
                  <a:ea typeface="雷盖体" panose="00000800000000000000" pitchFamily="2" charset="-122"/>
                  <a:sym typeface="雷盖体" panose="00000800000000000000" pitchFamily="2" charset="-122"/>
                </a:rPr>
                <a:t> DÒ</a:t>
              </a:r>
              <a:endParaRPr kumimoji="0" lang="zh-CN" altLang="en-US" sz="13800" b="0" i="0" u="none" strike="noStrike" kern="400" cap="none" spc="-680" normalizeH="0" baseline="0" noProof="0" dirty="0">
                <a:ln w="28575" cmpd="dbl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#9Slide05 FS Blonde Script" panose="03000503000000000000" pitchFamily="65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23768608-D520-4A19-A4CE-D5C0C5AD59F0}"/>
                </a:ext>
              </a:extLst>
            </p:cNvPr>
            <p:cNvSpPr txBox="1"/>
            <p:nvPr/>
          </p:nvSpPr>
          <p:spPr>
            <a:xfrm>
              <a:off x="2004368" y="1793608"/>
              <a:ext cx="932310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3800" b="0" i="0" u="none" strike="noStrike" kern="400" cap="none" spc="-680" normalizeH="0" baseline="0" noProof="0" dirty="0">
                  <a:ln w="28575" cmpd="dbl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#9Slide05 FS Blonde Script" panose="03000503000000000000" pitchFamily="65" charset="0"/>
                  <a:ea typeface="雷盖体" panose="00000800000000000000" pitchFamily="2" charset="-122"/>
                  <a:sym typeface="雷盖体" panose="00000800000000000000" pitchFamily="2" charset="-122"/>
                </a:rPr>
                <a:t>DẶN</a:t>
              </a:r>
              <a:r>
                <a:rPr kumimoji="0" lang="en-US" altLang="zh-CN" sz="13800" b="0" i="0" u="none" strike="noStrike" kern="400" cap="none" spc="-680" normalizeH="0" noProof="0" dirty="0">
                  <a:ln w="28575" cmpd="dbl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#9Slide05 FS Blonde Script" panose="03000503000000000000" pitchFamily="65" charset="0"/>
                  <a:ea typeface="雷盖体" panose="00000800000000000000" pitchFamily="2" charset="-122"/>
                  <a:sym typeface="雷盖体" panose="00000800000000000000" pitchFamily="2" charset="-122"/>
                </a:rPr>
                <a:t> DÒ</a:t>
              </a:r>
              <a:endParaRPr kumimoji="0" lang="zh-CN" altLang="en-US" sz="13800" b="0" i="0" u="none" strike="noStrike" kern="400" cap="none" spc="-680" normalizeH="0" baseline="0" noProof="0" dirty="0">
                <a:ln w="28575" cmpd="dbl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#9Slide05 FS Blonde Script" panose="03000503000000000000" pitchFamily="65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</p:grpSp>
      <p:pic>
        <p:nvPicPr>
          <p:cNvPr id="21" name="图片 12">
            <a:extLst>
              <a:ext uri="{FF2B5EF4-FFF2-40B4-BE49-F238E27FC236}">
                <a16:creationId xmlns:a16="http://schemas.microsoft.com/office/drawing/2014/main" id="{8D12689B-57E6-4373-8CF1-F96605E68C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57" y="3352800"/>
            <a:ext cx="3796967" cy="379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30827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-313593"/>
            <a:ext cx="6858000" cy="6858000"/>
          </a:xfrm>
          <a:prstGeom prst="rect">
            <a:avLst/>
          </a:prstGeom>
        </p:spPr>
      </p:pic>
      <p:sp>
        <p:nvSpPr>
          <p:cNvPr id="35" name="文本框 3">
            <a:extLst>
              <a:ext uri="{FF2B5EF4-FFF2-40B4-BE49-F238E27FC236}">
                <a16:creationId xmlns:a16="http://schemas.microsoft.com/office/drawing/2014/main" id="{854A2BB1-BD6B-4687-9270-C336152ABB8D}"/>
              </a:ext>
            </a:extLst>
          </p:cNvPr>
          <p:cNvSpPr txBox="1"/>
          <p:nvPr/>
        </p:nvSpPr>
        <p:spPr>
          <a:xfrm>
            <a:off x="4069465" y="2434104"/>
            <a:ext cx="5739301" cy="193899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000" b="1" spc="600" dirty="0" err="1" smtClean="0">
                <a:solidFill>
                  <a:prstClr val="white"/>
                </a:solidFill>
                <a:latin typeface="#9Slide07 Cadena" panose="02000503000000020004" pitchFamily="2" charset="0"/>
                <a:ea typeface="雷盖体" panose="00000800000000000000" pitchFamily="2" charset="-122"/>
                <a:sym typeface="雷盖体" panose="00000800000000000000" pitchFamily="2" charset="-122"/>
              </a:rPr>
              <a:t>Chào</a:t>
            </a:r>
            <a:r>
              <a:rPr kumimoji="1" lang="en-US" altLang="zh-CN" sz="6000" b="1" spc="600" dirty="0" smtClean="0">
                <a:solidFill>
                  <a:prstClr val="white"/>
                </a:solidFill>
                <a:latin typeface="#9Slide07 Cadena" panose="02000503000000020004" pitchFamily="2" charset="0"/>
                <a:ea typeface="雷盖体" panose="00000800000000000000" pitchFamily="2" charset="-122"/>
                <a:sym typeface="雷盖体" panose="00000800000000000000" pitchFamily="2" charset="-122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000" b="1" spc="600" dirty="0" err="1" smtClean="0">
                <a:solidFill>
                  <a:prstClr val="white"/>
                </a:solidFill>
                <a:latin typeface="#9Slide07 Cadena" panose="02000503000000020004" pitchFamily="2" charset="0"/>
                <a:ea typeface="雷盖体" panose="00000800000000000000" pitchFamily="2" charset="-122"/>
                <a:sym typeface="雷盖体" panose="00000800000000000000" pitchFamily="2" charset="-122"/>
              </a:rPr>
              <a:t>Tạm</a:t>
            </a:r>
            <a:r>
              <a:rPr kumimoji="1" lang="en-US" altLang="zh-CN" sz="6000" b="1" spc="600" dirty="0" smtClean="0">
                <a:solidFill>
                  <a:prstClr val="white"/>
                </a:solidFill>
                <a:latin typeface="#9Slide07 Cadena" panose="02000503000000020004" pitchFamily="2" charset="0"/>
                <a:ea typeface="雷盖体" panose="00000800000000000000" pitchFamily="2" charset="-122"/>
                <a:sym typeface="雷盖体" panose="00000800000000000000" pitchFamily="2" charset="-122"/>
              </a:rPr>
              <a:t> </a:t>
            </a:r>
            <a:r>
              <a:rPr kumimoji="1" lang="en-US" altLang="zh-CN" sz="6000" b="1" spc="600" dirty="0" err="1" smtClean="0">
                <a:solidFill>
                  <a:prstClr val="white"/>
                </a:solidFill>
                <a:latin typeface="#9Slide07 Cadena" panose="02000503000000020004" pitchFamily="2" charset="0"/>
                <a:ea typeface="雷盖体" panose="00000800000000000000" pitchFamily="2" charset="-122"/>
                <a:sym typeface="雷盖体" panose="00000800000000000000" pitchFamily="2" charset="-122"/>
              </a:rPr>
              <a:t>biệt</a:t>
            </a:r>
            <a:endParaRPr kumimoji="1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Cadena" panose="02000503000000020004" pitchFamily="2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42769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76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4798" r="5937"/>
          <a:stretch/>
        </p:blipFill>
        <p:spPr>
          <a:xfrm rot="5400000">
            <a:off x="-62934" y="3754936"/>
            <a:ext cx="3225803" cy="30999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r="4793" b="45929"/>
          <a:stretch/>
        </p:blipFill>
        <p:spPr>
          <a:xfrm rot="5400000">
            <a:off x="8755187" y="3446587"/>
            <a:ext cx="4447926" cy="25019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90317" y="1373930"/>
            <a:ext cx="1343073" cy="1320938"/>
            <a:chOff x="1809068" y="2147815"/>
            <a:chExt cx="1343073" cy="1320938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雷盖体" panose="00000800000000000000" pitchFamily="2" charset="-122"/>
                </a:rPr>
                <a:t>2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49967" y="2096962"/>
            <a:ext cx="9323108" cy="1588120"/>
            <a:chOff x="2117200" y="1861231"/>
            <a:chExt cx="9323108" cy="1588120"/>
          </a:xfrm>
        </p:grpSpPr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23768608-D520-4A19-A4CE-D5C0C5AD59F0}"/>
                </a:ext>
              </a:extLst>
            </p:cNvPr>
            <p:cNvSpPr txBox="1"/>
            <p:nvPr/>
          </p:nvSpPr>
          <p:spPr>
            <a:xfrm>
              <a:off x="2358383" y="1861231"/>
              <a:ext cx="86150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9600" b="0" i="0" u="none" strike="noStrike" kern="400" cap="none" spc="-680" normalizeH="0" baseline="0" noProof="0" dirty="0">
                  <a:ln w="28575" cmpd="dbl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雷盖体" panose="00000800000000000000" pitchFamily="2" charset="-122"/>
                  <a:cs typeface="Times New Roman" panose="02020603050405020304" pitchFamily="18" charset="0"/>
                  <a:sym typeface="雷盖体" panose="00000800000000000000" pitchFamily="2" charset="-122"/>
                </a:rPr>
                <a:t>LUYỆN</a:t>
              </a:r>
              <a:r>
                <a:rPr kumimoji="0" lang="en-US" altLang="zh-CN" sz="9600" b="0" i="0" u="none" strike="noStrike" kern="400" cap="none" spc="-680" normalizeH="0" noProof="0" dirty="0">
                  <a:ln w="28575" cmpd="dbl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雷盖体" panose="00000800000000000000" pitchFamily="2" charset="-122"/>
                  <a:cs typeface="Times New Roman" panose="02020603050405020304" pitchFamily="18" charset="0"/>
                  <a:sym typeface="雷盖体" panose="00000800000000000000" pitchFamily="2" charset="-122"/>
                </a:rPr>
                <a:t> TẬP</a:t>
              </a:r>
              <a:endParaRPr kumimoji="0" lang="zh-CN" altLang="en-US" sz="9600" b="0" i="0" u="none" strike="noStrike" kern="400" cap="none" spc="-680" normalizeH="0" baseline="0" noProof="0" dirty="0">
                <a:ln w="28575" cmpd="dbl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雷盖体" panose="00000800000000000000" pitchFamily="2" charset="-122"/>
                <a:cs typeface="Times New Roman" panose="02020603050405020304" pitchFamily="18" charset="0"/>
                <a:sym typeface="雷盖体" panose="00000800000000000000" pitchFamily="2" charset="-122"/>
              </a:endParaRPr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23768608-D520-4A19-A4CE-D5C0C5AD59F0}"/>
                </a:ext>
              </a:extLst>
            </p:cNvPr>
            <p:cNvSpPr txBox="1"/>
            <p:nvPr/>
          </p:nvSpPr>
          <p:spPr>
            <a:xfrm>
              <a:off x="2117200" y="1879691"/>
              <a:ext cx="93231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9600" b="0" i="0" u="none" strike="noStrike" kern="400" cap="none" spc="-680" normalizeH="0" baseline="0" noProof="0" dirty="0">
                  <a:ln w="28575" cmpd="dbl">
                    <a:solidFill>
                      <a:schemeClr val="tx1"/>
                    </a:solidFill>
                  </a:ln>
                  <a:blipFill>
                    <a:blip r:embed="rId7"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雷盖体" panose="00000800000000000000" pitchFamily="2" charset="-122"/>
                  <a:cs typeface="Times New Roman" panose="02020603050405020304" pitchFamily="18" charset="0"/>
                  <a:sym typeface="雷盖体" panose="00000800000000000000" pitchFamily="2" charset="-122"/>
                </a:rPr>
                <a:t>LUYỆN</a:t>
              </a:r>
              <a:r>
                <a:rPr kumimoji="0" lang="en-US" altLang="zh-CN" sz="9600" b="0" i="0" u="none" strike="noStrike" kern="400" cap="none" spc="-680" normalizeH="0" noProof="0" dirty="0">
                  <a:ln w="28575" cmpd="dbl">
                    <a:solidFill>
                      <a:schemeClr val="tx1"/>
                    </a:solidFill>
                  </a:ln>
                  <a:blipFill>
                    <a:blip r:embed="rId7"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雷盖体" panose="00000800000000000000" pitchFamily="2" charset="-122"/>
                  <a:cs typeface="Times New Roman" panose="02020603050405020304" pitchFamily="18" charset="0"/>
                  <a:sym typeface="雷盖体" panose="00000800000000000000" pitchFamily="2" charset="-122"/>
                </a:rPr>
                <a:t> TẬP</a:t>
              </a:r>
              <a:endParaRPr kumimoji="0" lang="zh-CN" altLang="en-US" sz="9600" b="0" i="0" u="none" strike="noStrike" kern="400" cap="none" spc="-680" normalizeH="0" baseline="0" noProof="0" dirty="0">
                <a:ln w="28575" cmpd="dbl"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ea typeface="雷盖体" panose="00000800000000000000" pitchFamily="2" charset="-122"/>
                <a:cs typeface="Times New Roman" panose="02020603050405020304" pitchFamily="18" charset="0"/>
                <a:sym typeface="雷盖体" panose="00000800000000000000" pitchFamily="2" charset="-122"/>
              </a:endParaRPr>
            </a:p>
          </p:txBody>
        </p:sp>
      </p:grpSp>
      <p:pic>
        <p:nvPicPr>
          <p:cNvPr id="21" name="图片 12">
            <a:extLst>
              <a:ext uri="{FF2B5EF4-FFF2-40B4-BE49-F238E27FC236}">
                <a16:creationId xmlns:a16="http://schemas.microsoft.com/office/drawing/2014/main" id="{8D12689B-57E6-4373-8CF1-F96605E68C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57" y="3352800"/>
            <a:ext cx="3796967" cy="379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8351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10">
            <a:extLst>
              <a:ext uri="{FF2B5EF4-FFF2-40B4-BE49-F238E27FC236}">
                <a16:creationId xmlns:a16="http://schemas.microsoft.com/office/drawing/2014/main" id="{93E33CAD-6667-47F2-944F-D8C5B9AA5A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1199878"/>
            <a:ext cx="4518515" cy="5066760"/>
          </a:xfrm>
          <a:prstGeom prst="rect">
            <a:avLst/>
          </a:prstGeom>
        </p:spPr>
      </p:pic>
      <p:pic>
        <p:nvPicPr>
          <p:cNvPr id="32" name="图片 10">
            <a:extLst>
              <a:ext uri="{FF2B5EF4-FFF2-40B4-BE49-F238E27FC236}">
                <a16:creationId xmlns:a16="http://schemas.microsoft.com/office/drawing/2014/main" id="{93E33CAD-6667-47F2-944F-D8C5B9AA5A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04" y="1090727"/>
            <a:ext cx="4478633" cy="5066760"/>
          </a:xfrm>
          <a:prstGeom prst="rect">
            <a:avLst/>
          </a:prstGeom>
        </p:spPr>
      </p:pic>
      <p:sp>
        <p:nvSpPr>
          <p:cNvPr id="4" name="MH_Other_1">
            <a:extLst>
              <a:ext uri="{FF2B5EF4-FFF2-40B4-BE49-F238E27FC236}">
                <a16:creationId xmlns:a16="http://schemas.microsoft.com/office/drawing/2014/main" id="{6D320097-71D9-4946-8158-B4D1AC94C4F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14520" y="5383058"/>
            <a:ext cx="6223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雷盖体" panose="00000800000000000000" pitchFamily="2" charset="-122"/>
                <a:ea typeface="雷盖体" panose="00000800000000000000" pitchFamily="2" charset="-122"/>
                <a:cs typeface="+mn-cs"/>
                <a:sym typeface="雷盖体" panose="00000800000000000000" pitchFamily="2" charset="-122"/>
              </a:rPr>
              <a:t>”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id="{4E50D1D9-6016-4F84-884D-A1776DA47941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BDEFFBDA-E7AF-4937-8E5B-776698E197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7361" y="4640286"/>
            <a:ext cx="2056360" cy="222321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3B8032-33D5-443D-9D9A-B238686266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5974" y="1516"/>
            <a:ext cx="2132550" cy="178977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rot="1560527">
            <a:off x="221612" y="227587"/>
            <a:ext cx="1343073" cy="1320938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雷盖体" panose="00000800000000000000" pitchFamily="2" charset="-122"/>
                </a:rPr>
                <a:t>1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658075" y="326053"/>
            <a:ext cx="6637556" cy="1140703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err="1">
                <a:solidFill>
                  <a:srgbClr val="F37D3F"/>
                </a:solidFill>
                <a:latin typeface="#9Slide05 FS Blonde Script" panose="03000503000000000000" pitchFamily="65" charset="0"/>
                <a:ea typeface="Cambria" panose="02040503050406030204" pitchFamily="18" charset="0"/>
              </a:rPr>
              <a:t>Tính</a:t>
            </a:r>
            <a:r>
              <a:rPr lang="en-US" sz="7200" dirty="0">
                <a:solidFill>
                  <a:srgbClr val="F37D3F"/>
                </a:solidFill>
                <a:latin typeface="#9Slide05 FS Blonde Script" panose="03000503000000000000" pitchFamily="65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rgbClr val="F37D3F"/>
                </a:solidFill>
                <a:latin typeface="#9Slide05 FS Blonde Script" panose="03000503000000000000" pitchFamily="65" charset="0"/>
                <a:ea typeface="Cambria" panose="02040503050406030204" pitchFamily="18" charset="0"/>
              </a:rPr>
              <a:t>nhẩm</a:t>
            </a:r>
            <a:endParaRPr lang="en-US" sz="7200" dirty="0">
              <a:solidFill>
                <a:srgbClr val="F37D3F"/>
              </a:solidFill>
              <a:latin typeface="#9Slide05 FS Blonde Script" panose="03000503000000000000" pitchFamily="65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2A95FE-F05B-3AF6-832B-BD1827AFA21C}"/>
              </a:ext>
            </a:extLst>
          </p:cNvPr>
          <p:cNvSpPr txBox="1"/>
          <p:nvPr/>
        </p:nvSpPr>
        <p:spPr>
          <a:xfrm>
            <a:off x="276445" y="2122743"/>
            <a:ext cx="31377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13 </a:t>
            </a: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–</a:t>
            </a:r>
            <a:r>
              <a:rPr kumimoji="0" lang="en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400" dirty="0" smtClean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6 =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effectLst/>
              <a:uLnTx/>
              <a:uFillTx/>
              <a:latin typeface="#9Slide03 IcielPanton Black" panose="00000A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2A95FE-F05B-3AF6-832B-BD1827AFA21C}"/>
              </a:ext>
            </a:extLst>
          </p:cNvPr>
          <p:cNvSpPr txBox="1"/>
          <p:nvPr/>
        </p:nvSpPr>
        <p:spPr>
          <a:xfrm>
            <a:off x="116494" y="3119954"/>
            <a:ext cx="32977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15</a:t>
            </a:r>
            <a:r>
              <a:rPr kumimoji="0" lang="en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–</a:t>
            </a:r>
            <a:r>
              <a:rPr kumimoji="0" lang="en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7 =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effectLst/>
              <a:uLnTx/>
              <a:uFillTx/>
              <a:latin typeface="#9Slide03 IcielPanton Black" panose="00000A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2A95FE-F05B-3AF6-832B-BD1827AFA21C}"/>
              </a:ext>
            </a:extLst>
          </p:cNvPr>
          <p:cNvSpPr txBox="1"/>
          <p:nvPr/>
        </p:nvSpPr>
        <p:spPr>
          <a:xfrm>
            <a:off x="120184" y="4065249"/>
            <a:ext cx="32079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12 –</a:t>
            </a:r>
            <a:r>
              <a:rPr kumimoji="0" lang="en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 4 =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effectLst/>
              <a:uLnTx/>
              <a:uFillTx/>
              <a:latin typeface="#9Slide03 IcielPanton Black" panose="00000A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2A95FE-F05B-3AF6-832B-BD1827AFA21C}"/>
              </a:ext>
            </a:extLst>
          </p:cNvPr>
          <p:cNvSpPr txBox="1"/>
          <p:nvPr/>
        </p:nvSpPr>
        <p:spPr>
          <a:xfrm>
            <a:off x="4335534" y="2214345"/>
            <a:ext cx="31051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11</a:t>
            </a:r>
            <a:r>
              <a:rPr kumimoji="0" lang="en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–</a:t>
            </a:r>
            <a:r>
              <a:rPr kumimoji="0" lang="en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2 =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effectLst/>
              <a:uLnTx/>
              <a:uFillTx/>
              <a:latin typeface="#9Slide03 IcielPanton Black" panose="00000A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2A95FE-F05B-3AF6-832B-BD1827AFA21C}"/>
              </a:ext>
            </a:extLst>
          </p:cNvPr>
          <p:cNvSpPr txBox="1"/>
          <p:nvPr/>
        </p:nvSpPr>
        <p:spPr>
          <a:xfrm>
            <a:off x="4282753" y="3109522"/>
            <a:ext cx="31336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14</a:t>
            </a:r>
            <a:r>
              <a:rPr kumimoji="0" lang="en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–</a:t>
            </a:r>
            <a:r>
              <a:rPr kumimoji="0" lang="en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5 =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effectLst/>
              <a:uLnTx/>
              <a:uFillTx/>
              <a:latin typeface="#9Slide03 IcielPanton Black" panose="00000A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2A95FE-F05B-3AF6-832B-BD1827AFA21C}"/>
              </a:ext>
            </a:extLst>
          </p:cNvPr>
          <p:cNvSpPr txBox="1"/>
          <p:nvPr/>
        </p:nvSpPr>
        <p:spPr>
          <a:xfrm>
            <a:off x="4271749" y="4105867"/>
            <a:ext cx="33671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17</a:t>
            </a:r>
            <a:r>
              <a:rPr kumimoji="0" lang="en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–</a:t>
            </a:r>
            <a:r>
              <a:rPr kumimoji="0" lang="en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8 =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effectLst/>
              <a:uLnTx/>
              <a:uFillTx/>
              <a:latin typeface="#9Slide03 IcielPanton Black" panose="00000A00000000000000" pitchFamily="2" charset="0"/>
            </a:endParaRPr>
          </a:p>
        </p:txBody>
      </p:sp>
      <p:pic>
        <p:nvPicPr>
          <p:cNvPr id="25" name="图片 10">
            <a:extLst>
              <a:ext uri="{FF2B5EF4-FFF2-40B4-BE49-F238E27FC236}">
                <a16:creationId xmlns:a16="http://schemas.microsoft.com/office/drawing/2014/main" id="{0BE7D155-C7F9-B84B-BED2-04FFCA98FA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22" y="1019169"/>
            <a:ext cx="4578124" cy="506676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7DB994F-F7D6-F547-BB85-F081D6084658}"/>
              </a:ext>
            </a:extLst>
          </p:cNvPr>
          <p:cNvSpPr txBox="1"/>
          <p:nvPr/>
        </p:nvSpPr>
        <p:spPr>
          <a:xfrm>
            <a:off x="8385935" y="2164094"/>
            <a:ext cx="31864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16</a:t>
            </a:r>
            <a:r>
              <a:rPr kumimoji="0" lang="en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–</a:t>
            </a:r>
            <a:r>
              <a:rPr kumimoji="0" lang="en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400" noProof="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8</a:t>
            </a: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 =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effectLst/>
              <a:uLnTx/>
              <a:uFillTx/>
              <a:latin typeface="#9Slide03 IcielPanton Black" panose="00000A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6EDC36-B2FD-D04C-93A4-247E3A178E8D}"/>
              </a:ext>
            </a:extLst>
          </p:cNvPr>
          <p:cNvSpPr txBox="1"/>
          <p:nvPr/>
        </p:nvSpPr>
        <p:spPr>
          <a:xfrm>
            <a:off x="8474725" y="3133602"/>
            <a:ext cx="32848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18</a:t>
            </a:r>
            <a:r>
              <a:rPr kumimoji="0" lang="en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–</a:t>
            </a:r>
            <a:r>
              <a:rPr kumimoji="0" lang="en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400" noProof="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9</a:t>
            </a: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 =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effectLst/>
              <a:uLnTx/>
              <a:uFillTx/>
              <a:latin typeface="#9Slide03 IcielPanton Black" panose="00000A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EC7D4A-4021-6648-A955-BA9CC7D09133}"/>
              </a:ext>
            </a:extLst>
          </p:cNvPr>
          <p:cNvSpPr txBox="1"/>
          <p:nvPr/>
        </p:nvSpPr>
        <p:spPr>
          <a:xfrm>
            <a:off x="8162944" y="4053559"/>
            <a:ext cx="31155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12</a:t>
            </a:r>
            <a:r>
              <a:rPr kumimoji="0" lang="en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–</a:t>
            </a:r>
            <a:r>
              <a:rPr kumimoji="0" lang="en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 </a:t>
            </a:r>
            <a:r>
              <a:rPr lang="en" sz="4400" noProof="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3</a:t>
            </a:r>
            <a:r>
              <a:rPr lang="en" sz="4400" dirty="0">
                <a:ln>
                  <a:solidFill>
                    <a:prstClr val="white"/>
                  </a:solidFill>
                </a:ln>
                <a:latin typeface="#9Slide03 IcielPanton Black" panose="00000A00000000000000" pitchFamily="2" charset="0"/>
              </a:rPr>
              <a:t> =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effectLst/>
              <a:uLnTx/>
              <a:uFillTx/>
              <a:latin typeface="#9Slide03 IcielPanton Black" panose="00000A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75B3A7-CE8D-5E4F-A6EC-A4FB79C23629}"/>
              </a:ext>
            </a:extLst>
          </p:cNvPr>
          <p:cNvSpPr txBox="1"/>
          <p:nvPr/>
        </p:nvSpPr>
        <p:spPr>
          <a:xfrm>
            <a:off x="2661393" y="2101251"/>
            <a:ext cx="13917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 7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effectLst/>
              <a:uLnTx/>
              <a:uFillTx/>
              <a:latin typeface="#9Slide03 IcielPanton Black" panose="00000A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53B83E-60C6-CD4E-B9FF-6DBC3C932751}"/>
              </a:ext>
            </a:extLst>
          </p:cNvPr>
          <p:cNvSpPr txBox="1"/>
          <p:nvPr/>
        </p:nvSpPr>
        <p:spPr>
          <a:xfrm>
            <a:off x="2999031" y="3053478"/>
            <a:ext cx="9880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9B34EE-283D-3B43-B4EA-9F910438BD28}"/>
              </a:ext>
            </a:extLst>
          </p:cNvPr>
          <p:cNvSpPr txBox="1"/>
          <p:nvPr/>
        </p:nvSpPr>
        <p:spPr>
          <a:xfrm>
            <a:off x="3028782" y="3984213"/>
            <a:ext cx="9880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AB2A6D-C8AD-D841-A665-2D56698E7695}"/>
              </a:ext>
            </a:extLst>
          </p:cNvPr>
          <p:cNvSpPr txBox="1"/>
          <p:nvPr/>
        </p:nvSpPr>
        <p:spPr>
          <a:xfrm>
            <a:off x="7029059" y="2170576"/>
            <a:ext cx="9880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525644-2ABE-0A4E-945E-346B399394F6}"/>
              </a:ext>
            </a:extLst>
          </p:cNvPr>
          <p:cNvSpPr txBox="1"/>
          <p:nvPr/>
        </p:nvSpPr>
        <p:spPr>
          <a:xfrm>
            <a:off x="7144837" y="3116502"/>
            <a:ext cx="9880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87C686-594E-3748-B0B2-C55F4C2B9CB7}"/>
              </a:ext>
            </a:extLst>
          </p:cNvPr>
          <p:cNvSpPr txBox="1"/>
          <p:nvPr/>
        </p:nvSpPr>
        <p:spPr>
          <a:xfrm>
            <a:off x="7131845" y="4011679"/>
            <a:ext cx="9880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73DA9F-3EC1-E041-9376-71A35569E203}"/>
              </a:ext>
            </a:extLst>
          </p:cNvPr>
          <p:cNvSpPr txBox="1"/>
          <p:nvPr/>
        </p:nvSpPr>
        <p:spPr>
          <a:xfrm>
            <a:off x="11162742" y="2092536"/>
            <a:ext cx="9880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C0375B-18B0-1845-877E-8D2FE485C899}"/>
              </a:ext>
            </a:extLst>
          </p:cNvPr>
          <p:cNvSpPr txBox="1"/>
          <p:nvPr/>
        </p:nvSpPr>
        <p:spPr>
          <a:xfrm>
            <a:off x="11224455" y="3089049"/>
            <a:ext cx="9880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1FC5E1-9F86-2F47-B63B-4EF1F7FA05C9}"/>
              </a:ext>
            </a:extLst>
          </p:cNvPr>
          <p:cNvSpPr txBox="1"/>
          <p:nvPr/>
        </p:nvSpPr>
        <p:spPr>
          <a:xfrm>
            <a:off x="11096460" y="3986913"/>
            <a:ext cx="9880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#9Slide03 IcielPanton Black" panose="00000A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83281249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0" grpId="0"/>
      <p:bldP spid="21" grpId="0"/>
      <p:bldP spid="22" grpId="0"/>
      <p:bldP spid="26" grpId="0"/>
      <p:bldP spid="27" grpId="0"/>
      <p:bldP spid="28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28"/>
          <p:cNvSpPr txBox="1">
            <a:spLocks noGrp="1"/>
          </p:cNvSpPr>
          <p:nvPr>
            <p:ph type="ctrTitle"/>
          </p:nvPr>
        </p:nvSpPr>
        <p:spPr>
          <a:xfrm>
            <a:off x="968188" y="1310009"/>
            <a:ext cx="10715287" cy="124966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accent2"/>
                </a:solidFill>
                <a:latin typeface="#9Slide07 Cadena" panose="02000503000000020004" pitchFamily="2" charset="0"/>
              </a:rPr>
              <a:t>AI NHANH</a:t>
            </a:r>
            <a:endParaRPr sz="4000" dirty="0">
              <a:latin typeface="#9Slide07 Cadena" panose="02000503000000020004" pitchFamily="2" charset="0"/>
            </a:endParaRPr>
          </a:p>
        </p:txBody>
      </p:sp>
      <p:sp>
        <p:nvSpPr>
          <p:cNvPr id="32" name="Google Shape;930;p28">
            <a:extLst>
              <a:ext uri="{FF2B5EF4-FFF2-40B4-BE49-F238E27FC236}">
                <a16:creationId xmlns:a16="http://schemas.microsoft.com/office/drawing/2014/main" id="{4E0D1727-BED6-45DF-B361-F75B9C3280F8}"/>
              </a:ext>
            </a:extLst>
          </p:cNvPr>
          <p:cNvSpPr txBox="1">
            <a:spLocks/>
          </p:cNvSpPr>
          <p:nvPr/>
        </p:nvSpPr>
        <p:spPr>
          <a:xfrm>
            <a:off x="968188" y="2648523"/>
            <a:ext cx="11169699" cy="709929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Coiny"/>
              <a:buNone/>
              <a:defRPr sz="5500" b="1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B1C1"/>
              </a:buClr>
              <a:buSzPts val="5500"/>
              <a:buFont typeface="Coiny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27D72"/>
                </a:solidFill>
                <a:effectLst/>
                <a:uLnTx/>
                <a:uFillTx/>
                <a:latin typeface="#9Slide07 Cadena" panose="02000503000000020004" pitchFamily="2" charset="0"/>
                <a:sym typeface="Coiny"/>
              </a:rPr>
              <a:t>AI ĐÚNG?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76B1C1"/>
              </a:solidFill>
              <a:effectLst/>
              <a:uLnTx/>
              <a:uFillTx/>
              <a:latin typeface="#9Slide07 Cadena" panose="02000503000000020004" pitchFamily="2" charset="0"/>
              <a:sym typeface="Coiny"/>
            </a:endParaRPr>
          </a:p>
        </p:txBody>
      </p:sp>
      <p:pic>
        <p:nvPicPr>
          <p:cNvPr id="27" name="图片 3">
            <a:extLst>
              <a:ext uri="{FF2B5EF4-FFF2-40B4-BE49-F238E27FC236}">
                <a16:creationId xmlns:a16="http://schemas.microsoft.com/office/drawing/2014/main" id="{E314F0D0-2EC9-4983-A774-1F09F4C28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5" y="3524747"/>
            <a:ext cx="3954223" cy="395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4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1"/>
          <p:cNvSpPr txBox="1">
            <a:spLocks noGrp="1"/>
          </p:cNvSpPr>
          <p:nvPr>
            <p:ph type="subTitle" idx="1"/>
          </p:nvPr>
        </p:nvSpPr>
        <p:spPr>
          <a:xfrm>
            <a:off x="3067733" y="3093300"/>
            <a:ext cx="6056400" cy="126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32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ãy đọc thật kĩ câu hỏi và trả lời chính xác đáp án nhé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99" name="Google Shape;999;p31"/>
          <p:cNvSpPr txBox="1">
            <a:spLocks noGrp="1"/>
          </p:cNvSpPr>
          <p:nvPr>
            <p:ph type="title"/>
          </p:nvPr>
        </p:nvSpPr>
        <p:spPr>
          <a:xfrm>
            <a:off x="2698133" y="1810633"/>
            <a:ext cx="6795600" cy="131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9600" dirty="0" smtClean="0">
                <a:latin typeface="#9Slide07 Cadena" panose="02000503000000020004" pitchFamily="2" charset="0"/>
              </a:rPr>
              <a:t>Bắt </a:t>
            </a:r>
            <a:r>
              <a:rPr lang="vi-VN" sz="9600" b="1" dirty="0" smtClean="0">
                <a:solidFill>
                  <a:schemeClr val="accent2"/>
                </a:solidFill>
                <a:latin typeface="#9Slide07 Cadena" panose="02000503000000020004" pitchFamily="2" charset="0"/>
              </a:rPr>
              <a:t>đầu !</a:t>
            </a:r>
            <a:endParaRPr lang="vi-VN" sz="9600" b="1" dirty="0">
              <a:solidFill>
                <a:schemeClr val="accent2"/>
              </a:solidFill>
              <a:latin typeface="#9Slide07 Cadena" panose="02000503000000020004" pitchFamily="2" charset="0"/>
            </a:endParaRPr>
          </a:p>
        </p:txBody>
      </p:sp>
      <p:sp>
        <p:nvSpPr>
          <p:cNvPr id="1000" name="Google Shape;1000;p31">
            <a:hlinkClick r:id="rId3" action="ppaction://hlinksldjump"/>
          </p:cNvPr>
          <p:cNvSpPr/>
          <p:nvPr/>
        </p:nvSpPr>
        <p:spPr>
          <a:xfrm>
            <a:off x="4668400" y="4719933"/>
            <a:ext cx="2855200" cy="652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097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933" b="1" i="0" u="none" strike="noStrike" kern="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START</a:t>
            </a:r>
            <a:endParaRPr kumimoji="0" sz="2933" b="1" i="0" u="none" strike="noStrike" kern="0" cap="none" spc="0" normalizeH="0" baseline="0" noProof="0" dirty="0">
              <a:ln>
                <a:noFill/>
              </a:ln>
              <a:solidFill>
                <a:srgbClr val="23414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</p:spTree>
    <p:extLst>
      <p:ext uri="{BB962C8B-B14F-4D97-AF65-F5344CB8AC3E}">
        <p14:creationId xmlns:p14="http://schemas.microsoft.com/office/powerpoint/2010/main" val="209649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1159;p37">
            <a:extLst>
              <a:ext uri="{FF2B5EF4-FFF2-40B4-BE49-F238E27FC236}">
                <a16:creationId xmlns:a16="http://schemas.microsoft.com/office/drawing/2014/main" id="{8CB70ECF-F922-4565-A66A-FD5D4AD98702}"/>
              </a:ext>
            </a:extLst>
          </p:cNvPr>
          <p:cNvSpPr/>
          <p:nvPr/>
        </p:nvSpPr>
        <p:spPr>
          <a:xfrm rot="10800000">
            <a:off x="963196" y="2725999"/>
            <a:ext cx="4735849" cy="2959663"/>
          </a:xfrm>
          <a:prstGeom prst="round2SameRect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121900" rIns="365733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vi-VN" sz="2933" b="1" kern="0" dirty="0">
              <a:solidFill>
                <a:srgbClr val="23414C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47" name="Google Shape;1047;p34"/>
          <p:cNvSpPr txBox="1">
            <a:spLocks noGrp="1"/>
          </p:cNvSpPr>
          <p:nvPr>
            <p:ph type="title"/>
          </p:nvPr>
        </p:nvSpPr>
        <p:spPr>
          <a:xfrm>
            <a:off x="1494222" y="629888"/>
            <a:ext cx="89904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#9Slide07 Cadena" panose="02000503000000020004" pitchFamily="2" charset="0"/>
              </a:rPr>
              <a:t>CÂU 1</a:t>
            </a:r>
            <a:endParaRPr sz="6000" dirty="0">
              <a:solidFill>
                <a:srgbClr val="C0000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067" name="A"/>
          <p:cNvSpPr/>
          <p:nvPr/>
        </p:nvSpPr>
        <p:spPr>
          <a:xfrm>
            <a:off x="6460249" y="2726000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9</a:t>
            </a:r>
            <a:endParaRPr sz="4400" b="1" kern="0" dirty="0"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68" name="Google Shape;1068;p34">
            <a:hlinkClick r:id="" action="ppaction://noaction"/>
          </p:cNvPr>
          <p:cNvSpPr/>
          <p:nvPr/>
        </p:nvSpPr>
        <p:spPr>
          <a:xfrm>
            <a:off x="6550749" y="281920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 dirty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sz="1867" b="1" kern="0" dirty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69" name="C"/>
          <p:cNvSpPr/>
          <p:nvPr/>
        </p:nvSpPr>
        <p:spPr>
          <a:xfrm>
            <a:off x="6460249" y="4467533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8</a:t>
            </a:r>
            <a:endParaRPr sz="4400" b="1" kern="0" dirty="0"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70" name="Google Shape;1070;p34">
            <a:hlinkClick r:id="" action="ppaction://noaction"/>
          </p:cNvPr>
          <p:cNvSpPr/>
          <p:nvPr/>
        </p:nvSpPr>
        <p:spPr>
          <a:xfrm>
            <a:off x="6550749" y="4560733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sz="1867" b="1" kern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1" name="B"/>
          <p:cNvSpPr/>
          <p:nvPr/>
        </p:nvSpPr>
        <p:spPr>
          <a:xfrm>
            <a:off x="6460249" y="3596767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7</a:t>
            </a:r>
            <a:r>
              <a:rPr lang="vi-VN" sz="5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 </a:t>
            </a:r>
            <a:endParaRPr sz="4800" b="1" kern="0" dirty="0"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72" name="Google Shape;1072;p34">
            <a:hlinkClick r:id="" action="ppaction://noaction"/>
          </p:cNvPr>
          <p:cNvSpPr/>
          <p:nvPr/>
        </p:nvSpPr>
        <p:spPr>
          <a:xfrm>
            <a:off x="6550749" y="3689967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sz="1867" b="1" kern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3" name="Google Shape;1073;p34">
            <a:hlinkClick r:id="" action="ppaction://noaction"/>
          </p:cNvPr>
          <p:cNvSpPr/>
          <p:nvPr/>
        </p:nvSpPr>
        <p:spPr>
          <a:xfrm>
            <a:off x="5661400" y="5852400"/>
            <a:ext cx="869200" cy="380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975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 sz="1867" kern="0" dirty="0">
              <a:solidFill>
                <a:srgbClr val="23414C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74" name="Google Shape;1074;p34"/>
          <p:cNvGrpSpPr/>
          <p:nvPr/>
        </p:nvGrpSpPr>
        <p:grpSpPr>
          <a:xfrm>
            <a:off x="6668925" y="5935920"/>
            <a:ext cx="343499" cy="213365"/>
            <a:chOff x="5001694" y="4451940"/>
            <a:chExt cx="257624" cy="160024"/>
          </a:xfrm>
        </p:grpSpPr>
        <p:sp>
          <p:nvSpPr>
            <p:cNvPr id="1075" name="Google Shape;1075;p34">
              <a:hlinkClick r:id="rId3" action="ppaction://hlinksldjump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4">
              <a:hlinkClick r:id="rId3" action="ppaction://hlinksldjump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p34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078" name="Google Shape;1078;p34">
              <a:hlinkClick r:id="" action="ppaction://noaction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4">
              <a:hlinkClick r:id="" action="ppaction://noaction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B1">
            <a:extLst>
              <a:ext uri="{FF2B5EF4-FFF2-40B4-BE49-F238E27FC236}">
                <a16:creationId xmlns:a16="http://schemas.microsoft.com/office/drawing/2014/main" id="{150D8773-6C35-4D39-8F19-F754DC60C9BE}"/>
              </a:ext>
            </a:extLst>
          </p:cNvPr>
          <p:cNvGrpSpPr/>
          <p:nvPr/>
        </p:nvGrpSpPr>
        <p:grpSpPr>
          <a:xfrm>
            <a:off x="10384671" y="3496564"/>
            <a:ext cx="875695" cy="869200"/>
            <a:chOff x="7788503" y="2622423"/>
            <a:chExt cx="656771" cy="651900"/>
          </a:xfrm>
        </p:grpSpPr>
        <p:sp>
          <p:nvSpPr>
            <p:cNvPr id="56" name="Google Shape;1101;p35">
              <a:extLst>
                <a:ext uri="{FF2B5EF4-FFF2-40B4-BE49-F238E27FC236}">
                  <a16:creationId xmlns:a16="http://schemas.microsoft.com/office/drawing/2014/main" id="{5F785E61-89D4-4AC3-9B0A-D14E3C8DAE8E}"/>
                </a:ext>
              </a:extLst>
            </p:cNvPr>
            <p:cNvSpPr/>
            <p:nvPr/>
          </p:nvSpPr>
          <p:spPr>
            <a:xfrm>
              <a:off x="7788503" y="2622423"/>
              <a:ext cx="656771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103;p35">
              <a:extLst>
                <a:ext uri="{FF2B5EF4-FFF2-40B4-BE49-F238E27FC236}">
                  <a16:creationId xmlns:a16="http://schemas.microsoft.com/office/drawing/2014/main" id="{5717A5EA-C4ED-4AA3-A1E3-2F43E99D2CA5}"/>
                </a:ext>
              </a:extLst>
            </p:cNvPr>
            <p:cNvSpPr/>
            <p:nvPr/>
          </p:nvSpPr>
          <p:spPr>
            <a:xfrm>
              <a:off x="7915682" y="2801300"/>
              <a:ext cx="484386" cy="354715"/>
            </a:xfrm>
            <a:custGeom>
              <a:avLst/>
              <a:gdLst/>
              <a:ahLst/>
              <a:cxnLst/>
              <a:rect l="l" t="t" r="r" b="b"/>
              <a:pathLst>
                <a:path w="14247" h="10511" extrusionOk="0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C1">
            <a:extLst>
              <a:ext uri="{FF2B5EF4-FFF2-40B4-BE49-F238E27FC236}">
                <a16:creationId xmlns:a16="http://schemas.microsoft.com/office/drawing/2014/main" id="{92D5794B-4EB8-4D2F-8B28-4C07DC5F3E8B}"/>
              </a:ext>
            </a:extLst>
          </p:cNvPr>
          <p:cNvGrpSpPr/>
          <p:nvPr/>
        </p:nvGrpSpPr>
        <p:grpSpPr>
          <a:xfrm>
            <a:off x="10429249" y="4480741"/>
            <a:ext cx="869200" cy="869200"/>
            <a:chOff x="7821937" y="1894196"/>
            <a:chExt cx="651900" cy="651900"/>
          </a:xfrm>
        </p:grpSpPr>
        <p:sp>
          <p:nvSpPr>
            <p:cNvPr id="58" name="Google Shape;1134;p36">
              <a:extLst>
                <a:ext uri="{FF2B5EF4-FFF2-40B4-BE49-F238E27FC236}">
                  <a16:creationId xmlns:a16="http://schemas.microsoft.com/office/drawing/2014/main" id="{8668DF94-F9CC-4B0D-8E1F-5EBF5EE66BD7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136;p36">
              <a:extLst>
                <a:ext uri="{FF2B5EF4-FFF2-40B4-BE49-F238E27FC236}">
                  <a16:creationId xmlns:a16="http://schemas.microsoft.com/office/drawing/2014/main" id="{BDC2CE5D-B1D9-4946-B176-045ADA557190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" name="A1">
            <a:extLst>
              <a:ext uri="{FF2B5EF4-FFF2-40B4-BE49-F238E27FC236}">
                <a16:creationId xmlns:a16="http://schemas.microsoft.com/office/drawing/2014/main" id="{981CFEF0-6300-44A5-84DF-BB3A73D1475E}"/>
              </a:ext>
            </a:extLst>
          </p:cNvPr>
          <p:cNvGrpSpPr/>
          <p:nvPr/>
        </p:nvGrpSpPr>
        <p:grpSpPr>
          <a:xfrm>
            <a:off x="10330891" y="2525595"/>
            <a:ext cx="869200" cy="869200"/>
            <a:chOff x="7821937" y="1894196"/>
            <a:chExt cx="651900" cy="651900"/>
          </a:xfrm>
        </p:grpSpPr>
        <p:sp>
          <p:nvSpPr>
            <p:cNvPr id="63" name="Google Shape;1134;p36">
              <a:extLst>
                <a:ext uri="{FF2B5EF4-FFF2-40B4-BE49-F238E27FC236}">
                  <a16:creationId xmlns:a16="http://schemas.microsoft.com/office/drawing/2014/main" id="{B9C5D19B-BEC2-4B09-B030-E894429D35AE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136;p36">
              <a:extLst>
                <a:ext uri="{FF2B5EF4-FFF2-40B4-BE49-F238E27FC236}">
                  <a16:creationId xmlns:a16="http://schemas.microsoft.com/office/drawing/2014/main" id="{EABBBA97-4ADC-4E16-BAAF-00EF14031568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173;p37">
            <a:extLst>
              <a:ext uri="{FF2B5EF4-FFF2-40B4-BE49-F238E27FC236}">
                <a16:creationId xmlns:a16="http://schemas.microsoft.com/office/drawing/2014/main" id="{254F06F9-572F-4739-A9FE-4529D11DDFCE}"/>
              </a:ext>
            </a:extLst>
          </p:cNvPr>
          <p:cNvSpPr/>
          <p:nvPr/>
        </p:nvSpPr>
        <p:spPr>
          <a:xfrm>
            <a:off x="963200" y="2347147"/>
            <a:ext cx="4735849" cy="1092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1174;p37">
            <a:extLst>
              <a:ext uri="{FF2B5EF4-FFF2-40B4-BE49-F238E27FC236}">
                <a16:creationId xmlns:a16="http://schemas.microsoft.com/office/drawing/2014/main" id="{D6F2F37D-481C-45AF-A096-6747FE8711D3}"/>
              </a:ext>
            </a:extLst>
          </p:cNvPr>
          <p:cNvGrpSpPr/>
          <p:nvPr/>
        </p:nvGrpSpPr>
        <p:grpSpPr>
          <a:xfrm>
            <a:off x="4708347" y="2487640"/>
            <a:ext cx="942453" cy="807115"/>
            <a:chOff x="7569175" y="1212625"/>
            <a:chExt cx="237900" cy="235500"/>
          </a:xfrm>
        </p:grpSpPr>
        <p:sp>
          <p:nvSpPr>
            <p:cNvPr id="54" name="Google Shape;1175;p37">
              <a:extLst>
                <a:ext uri="{FF2B5EF4-FFF2-40B4-BE49-F238E27FC236}">
                  <a16:creationId xmlns:a16="http://schemas.microsoft.com/office/drawing/2014/main" id="{97F85929-99C3-473D-88F8-7BF5876E7B1E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176;p37">
              <a:extLst>
                <a:ext uri="{FF2B5EF4-FFF2-40B4-BE49-F238E27FC236}">
                  <a16:creationId xmlns:a16="http://schemas.microsoft.com/office/drawing/2014/main" id="{346D0AC3-04D3-4C3F-A6A4-F1882CAA70A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601FA87-AFE1-45B8-AC9E-E3DCDC3D43E1}"/>
              </a:ext>
            </a:extLst>
          </p:cNvPr>
          <p:cNvSpPr txBox="1"/>
          <p:nvPr/>
        </p:nvSpPr>
        <p:spPr>
          <a:xfrm>
            <a:off x="893551" y="4011937"/>
            <a:ext cx="49177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>
                <a:solidFill>
                  <a:srgbClr val="23414C"/>
                </a:solidFill>
                <a:latin typeface="#9Slide07 Cadena" panose="02000503000000020004" pitchFamily="2" charset="0"/>
                <a:ea typeface="Cambria" panose="02040503050406030204" pitchFamily="18" charset="0"/>
                <a:cs typeface="Coiny"/>
                <a:sym typeface="Coiny"/>
              </a:rPr>
              <a:t>14 – 4 - 3 = ?</a:t>
            </a:r>
            <a:endParaRPr lang="vi-VN" sz="6600" b="1" kern="0" dirty="0">
              <a:solidFill>
                <a:srgbClr val="23414C"/>
              </a:solidFill>
              <a:latin typeface="#9Slide07 Cadena" panose="02000503000000020004" pitchFamily="2" charset="0"/>
              <a:ea typeface="Cambria" panose="02040503050406030204" pitchFamily="18" charset="0"/>
              <a:cs typeface="Coiny"/>
              <a:sym typeface="Coiny"/>
            </a:endParaRPr>
          </a:p>
        </p:txBody>
      </p:sp>
    </p:spTree>
    <p:extLst>
      <p:ext uri="{BB962C8B-B14F-4D97-AF65-F5344CB8AC3E}">
        <p14:creationId xmlns:p14="http://schemas.microsoft.com/office/powerpoint/2010/main" val="11741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"/>
                  </p:tgtEl>
                </p:cond>
              </p:nextCondLst>
            </p:seq>
          </p:childTnLst>
        </p:cTn>
      </p:par>
    </p:tnLst>
    <p:bldLst>
      <p:bldP spid="1067" grpId="0" animBg="1"/>
      <p:bldP spid="1069" grpId="0" animBg="1"/>
      <p:bldP spid="1069" grpId="1" animBg="1"/>
      <p:bldP spid="1071" grpId="0" animBg="1"/>
      <p:bldP spid="107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57"/>
          <p:cNvSpPr txBox="1">
            <a:spLocks noGrp="1"/>
          </p:cNvSpPr>
          <p:nvPr>
            <p:ph type="title"/>
          </p:nvPr>
        </p:nvSpPr>
        <p:spPr>
          <a:xfrm>
            <a:off x="1671050" y="480767"/>
            <a:ext cx="89904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6600" dirty="0" err="1">
                <a:solidFill>
                  <a:srgbClr val="C00000"/>
                </a:solidFill>
                <a:latin typeface="#9Slide07 Cadena" panose="02000503000000020004" pitchFamily="2" charset="0"/>
              </a:rPr>
              <a:t>Câu</a:t>
            </a:r>
            <a:r>
              <a:rPr lang="en-US" sz="6600" dirty="0">
                <a:solidFill>
                  <a:srgbClr val="C00000"/>
                </a:solidFill>
                <a:latin typeface="#9Slide07 Cadena" panose="02000503000000020004" pitchFamily="2" charset="0"/>
              </a:rPr>
              <a:t> 2</a:t>
            </a:r>
            <a:endParaRPr sz="6600" dirty="0">
              <a:solidFill>
                <a:srgbClr val="C0000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807" name="Google Shape;1807;p57"/>
          <p:cNvSpPr/>
          <p:nvPr/>
        </p:nvSpPr>
        <p:spPr>
          <a:xfrm>
            <a:off x="902585" y="2279275"/>
            <a:ext cx="4758815" cy="3087874"/>
          </a:xfrm>
          <a:prstGeom prst="roundRect">
            <a:avLst>
              <a:gd name="adj" fmla="val 12107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548633" rIns="365733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>
                <a:solidFill>
                  <a:srgbClr val="23414C"/>
                </a:solidFill>
                <a:latin typeface="#9Slide07 Cadena" panose="02000503000000020004" pitchFamily="2" charset="0"/>
                <a:ea typeface="Coiny"/>
                <a:cs typeface="Coiny"/>
                <a:sym typeface="Coiny"/>
              </a:rPr>
              <a:t>14 - 7 = ?</a:t>
            </a:r>
            <a:endParaRPr sz="6600" b="1" kern="0" dirty="0">
              <a:solidFill>
                <a:srgbClr val="000000"/>
              </a:solidFill>
              <a:latin typeface="#9Slide07 Cadena" panose="02000503000000020004" pitchFamily="2" charset="0"/>
              <a:ea typeface="Coiny"/>
              <a:cs typeface="Coiny"/>
              <a:sym typeface="Coiny"/>
            </a:endParaRPr>
          </a:p>
        </p:txBody>
      </p:sp>
      <p:sp>
        <p:nvSpPr>
          <p:cNvPr id="1809" name="A"/>
          <p:cNvSpPr/>
          <p:nvPr/>
        </p:nvSpPr>
        <p:spPr>
          <a:xfrm>
            <a:off x="6460249" y="2726000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9</a:t>
            </a:r>
            <a:endParaRPr sz="60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10" name="Google Shape;1810;p57">
            <a:hlinkClick r:id="" action="ppaction://noaction"/>
          </p:cNvPr>
          <p:cNvSpPr/>
          <p:nvPr/>
        </p:nvSpPr>
        <p:spPr>
          <a:xfrm>
            <a:off x="6550749" y="281920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1" name="C"/>
          <p:cNvSpPr/>
          <p:nvPr/>
        </p:nvSpPr>
        <p:spPr>
          <a:xfrm>
            <a:off x="6460249" y="4467533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8</a:t>
            </a:r>
            <a:endParaRPr sz="48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12" name="Google Shape;1812;p57">
            <a:hlinkClick r:id="" action="ppaction://noaction"/>
          </p:cNvPr>
          <p:cNvSpPr/>
          <p:nvPr/>
        </p:nvSpPr>
        <p:spPr>
          <a:xfrm>
            <a:off x="6550749" y="4560733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3" name="B"/>
          <p:cNvSpPr/>
          <p:nvPr/>
        </p:nvSpPr>
        <p:spPr>
          <a:xfrm>
            <a:off x="6460249" y="3596767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7</a:t>
            </a:r>
            <a:endParaRPr sz="48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14" name="Google Shape;1814;p57">
            <a:hlinkClick r:id="" action="ppaction://noaction"/>
          </p:cNvPr>
          <p:cNvSpPr/>
          <p:nvPr/>
        </p:nvSpPr>
        <p:spPr>
          <a:xfrm>
            <a:off x="6550749" y="3689967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5" name="Google Shape;1815;p57">
            <a:hlinkClick r:id="" action="ppaction://noaction"/>
          </p:cNvPr>
          <p:cNvSpPr/>
          <p:nvPr/>
        </p:nvSpPr>
        <p:spPr>
          <a:xfrm>
            <a:off x="5661400" y="5852400"/>
            <a:ext cx="869200" cy="38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975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200" b="1" kern="0" dirty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 sz="1867" kern="0" dirty="0">
              <a:solidFill>
                <a:srgbClr val="23414C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16" name="Google Shape;1816;p57"/>
          <p:cNvGrpSpPr/>
          <p:nvPr/>
        </p:nvGrpSpPr>
        <p:grpSpPr>
          <a:xfrm>
            <a:off x="6668925" y="5935920"/>
            <a:ext cx="343499" cy="213365"/>
            <a:chOff x="5001694" y="4451940"/>
            <a:chExt cx="257624" cy="160024"/>
          </a:xfrm>
        </p:grpSpPr>
        <p:sp>
          <p:nvSpPr>
            <p:cNvPr id="1817" name="Google Shape;1817;p57">
              <a:hlinkClick r:id="" action="ppaction://noaction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57">
              <a:hlinkClick r:id="" action="ppaction://noaction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19" name="Google Shape;1819;p57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820" name="Google Shape;1820;p57">
              <a:hlinkClick r:id="" action="ppaction://noaction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57">
              <a:hlinkClick r:id="" action="ppaction://noaction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1724;p54">
            <a:extLst>
              <a:ext uri="{FF2B5EF4-FFF2-40B4-BE49-F238E27FC236}">
                <a16:creationId xmlns:a16="http://schemas.microsoft.com/office/drawing/2014/main" id="{D22F80DC-052D-4EF7-95FE-29B44228B5D6}"/>
              </a:ext>
            </a:extLst>
          </p:cNvPr>
          <p:cNvSpPr/>
          <p:nvPr/>
        </p:nvSpPr>
        <p:spPr>
          <a:xfrm>
            <a:off x="902586" y="2288349"/>
            <a:ext cx="4758814" cy="419465"/>
          </a:xfrm>
          <a:prstGeom prst="round2SameRect">
            <a:avLst>
              <a:gd name="adj1" fmla="val 36134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" name="Google Shape;1725;p54">
            <a:extLst>
              <a:ext uri="{FF2B5EF4-FFF2-40B4-BE49-F238E27FC236}">
                <a16:creationId xmlns:a16="http://schemas.microsoft.com/office/drawing/2014/main" id="{1FA9BFC8-F5FA-4EC2-B22D-60ACD5350DE1}"/>
              </a:ext>
            </a:extLst>
          </p:cNvPr>
          <p:cNvGrpSpPr/>
          <p:nvPr/>
        </p:nvGrpSpPr>
        <p:grpSpPr>
          <a:xfrm>
            <a:off x="5214185" y="2279275"/>
            <a:ext cx="510027" cy="495200"/>
            <a:chOff x="7569175" y="1212625"/>
            <a:chExt cx="237900" cy="235500"/>
          </a:xfrm>
        </p:grpSpPr>
        <p:sp>
          <p:nvSpPr>
            <p:cNvPr id="28" name="Google Shape;1726;p54">
              <a:extLst>
                <a:ext uri="{FF2B5EF4-FFF2-40B4-BE49-F238E27FC236}">
                  <a16:creationId xmlns:a16="http://schemas.microsoft.com/office/drawing/2014/main" id="{6A914FD6-BABD-4FBF-9243-B17C7C7F8320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27;p54">
              <a:extLst>
                <a:ext uri="{FF2B5EF4-FFF2-40B4-BE49-F238E27FC236}">
                  <a16:creationId xmlns:a16="http://schemas.microsoft.com/office/drawing/2014/main" id="{EDE40CBA-C9B0-479B-8304-8213674AA268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61CB61A-4570-4B86-ABF9-DC9F1E43F502}"/>
              </a:ext>
            </a:extLst>
          </p:cNvPr>
          <p:cNvGrpSpPr/>
          <p:nvPr/>
        </p:nvGrpSpPr>
        <p:grpSpPr>
          <a:xfrm>
            <a:off x="10401248" y="3563989"/>
            <a:ext cx="794361" cy="794361"/>
            <a:chOff x="1804788" y="1625226"/>
            <a:chExt cx="349500" cy="349500"/>
          </a:xfrm>
        </p:grpSpPr>
        <p:sp>
          <p:nvSpPr>
            <p:cNvPr id="30" name="Google Shape;1934;p61">
              <a:extLst>
                <a:ext uri="{FF2B5EF4-FFF2-40B4-BE49-F238E27FC236}">
                  <a16:creationId xmlns:a16="http://schemas.microsoft.com/office/drawing/2014/main" id="{C433CB27-11B9-4427-9F16-CA3863FE530F}"/>
                </a:ext>
              </a:extLst>
            </p:cNvPr>
            <p:cNvSpPr/>
            <p:nvPr/>
          </p:nvSpPr>
          <p:spPr>
            <a:xfrm>
              <a:off x="1804788" y="1625226"/>
              <a:ext cx="349500" cy="349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" name="Google Shape;1935;p61">
              <a:extLst>
                <a:ext uri="{FF2B5EF4-FFF2-40B4-BE49-F238E27FC236}">
                  <a16:creationId xmlns:a16="http://schemas.microsoft.com/office/drawing/2014/main" id="{08B9A6F5-A325-445C-A18B-76F8F2AA4D71}"/>
                </a:ext>
              </a:extLst>
            </p:cNvPr>
            <p:cNvGrpSpPr/>
            <p:nvPr/>
          </p:nvGrpSpPr>
          <p:grpSpPr>
            <a:xfrm>
              <a:off x="1846129" y="1700842"/>
              <a:ext cx="266924" cy="198624"/>
              <a:chOff x="5197967" y="3714018"/>
              <a:chExt cx="386455" cy="287569"/>
            </a:xfrm>
          </p:grpSpPr>
          <p:sp>
            <p:nvSpPr>
              <p:cNvPr id="32" name="Google Shape;1936;p61">
                <a:extLst>
                  <a:ext uri="{FF2B5EF4-FFF2-40B4-BE49-F238E27FC236}">
                    <a16:creationId xmlns:a16="http://schemas.microsoft.com/office/drawing/2014/main" id="{9DB82DC0-BD03-4763-A983-DD12D03145B6}"/>
                  </a:ext>
                </a:extLst>
              </p:cNvPr>
              <p:cNvSpPr/>
              <p:nvPr/>
            </p:nvSpPr>
            <p:spPr>
              <a:xfrm>
                <a:off x="5204595" y="3720148"/>
                <a:ext cx="373200" cy="275336"/>
              </a:xfrm>
              <a:custGeom>
                <a:avLst/>
                <a:gdLst/>
                <a:ahLst/>
                <a:cxnLst/>
                <a:rect l="l" t="t" r="r" b="b"/>
                <a:pathLst>
                  <a:path w="14247" h="10511" extrusionOk="0">
                    <a:moveTo>
                      <a:pt x="12053" y="1"/>
                    </a:moveTo>
                    <a:lnTo>
                      <a:pt x="5600" y="6450"/>
                    </a:lnTo>
                    <a:cubicBezTo>
                      <a:pt x="5515" y="6537"/>
                      <a:pt x="5401" y="6581"/>
                      <a:pt x="5287" y="6581"/>
                    </a:cubicBezTo>
                    <a:cubicBezTo>
                      <a:pt x="5173" y="6581"/>
                      <a:pt x="5059" y="6537"/>
                      <a:pt x="4973" y="6450"/>
                    </a:cubicBezTo>
                    <a:lnTo>
                      <a:pt x="2194" y="3674"/>
                    </a:lnTo>
                    <a:lnTo>
                      <a:pt x="1" y="5867"/>
                    </a:lnTo>
                    <a:lnTo>
                      <a:pt x="4188" y="10055"/>
                    </a:lnTo>
                    <a:cubicBezTo>
                      <a:pt x="4480" y="10346"/>
                      <a:pt x="4874" y="10511"/>
                      <a:pt x="5288" y="10511"/>
                    </a:cubicBezTo>
                    <a:cubicBezTo>
                      <a:pt x="5700" y="10511"/>
                      <a:pt x="6094" y="10346"/>
                      <a:pt x="6385" y="10055"/>
                    </a:cubicBezTo>
                    <a:lnTo>
                      <a:pt x="14246" y="2194"/>
                    </a:lnTo>
                    <a:lnTo>
                      <a:pt x="1205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937;p61">
                <a:extLst>
                  <a:ext uri="{FF2B5EF4-FFF2-40B4-BE49-F238E27FC236}">
                    <a16:creationId xmlns:a16="http://schemas.microsoft.com/office/drawing/2014/main" id="{F716F525-843B-4616-952B-4A9B3F9E1586}"/>
                  </a:ext>
                </a:extLst>
              </p:cNvPr>
              <p:cNvSpPr/>
              <p:nvPr/>
            </p:nvSpPr>
            <p:spPr>
              <a:xfrm>
                <a:off x="5197967" y="3810259"/>
                <a:ext cx="323299" cy="191328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7304" extrusionOk="0">
                    <a:moveTo>
                      <a:pt x="2449" y="0"/>
                    </a:moveTo>
                    <a:cubicBezTo>
                      <a:pt x="2390" y="0"/>
                      <a:pt x="2331" y="23"/>
                      <a:pt x="2286" y="70"/>
                    </a:cubicBezTo>
                    <a:lnTo>
                      <a:pt x="89" y="2263"/>
                    </a:lnTo>
                    <a:cubicBezTo>
                      <a:pt x="0" y="2352"/>
                      <a:pt x="0" y="2499"/>
                      <a:pt x="89" y="2592"/>
                    </a:cubicBezTo>
                    <a:lnTo>
                      <a:pt x="4280" y="6779"/>
                    </a:lnTo>
                    <a:cubicBezTo>
                      <a:pt x="4613" y="7115"/>
                      <a:pt x="5065" y="7304"/>
                      <a:pt x="5541" y="7304"/>
                    </a:cubicBezTo>
                    <a:cubicBezTo>
                      <a:pt x="6014" y="7304"/>
                      <a:pt x="6470" y="7115"/>
                      <a:pt x="6803" y="6779"/>
                    </a:cubicBezTo>
                    <a:lnTo>
                      <a:pt x="12176" y="1410"/>
                    </a:lnTo>
                    <a:cubicBezTo>
                      <a:pt x="12341" y="1241"/>
                      <a:pt x="12186" y="1008"/>
                      <a:pt x="12007" y="1008"/>
                    </a:cubicBezTo>
                    <a:cubicBezTo>
                      <a:pt x="11953" y="1008"/>
                      <a:pt x="11897" y="1030"/>
                      <a:pt x="11847" y="1081"/>
                    </a:cubicBezTo>
                    <a:lnTo>
                      <a:pt x="6474" y="6450"/>
                    </a:lnTo>
                    <a:cubicBezTo>
                      <a:pt x="6215" y="6707"/>
                      <a:pt x="5877" y="6836"/>
                      <a:pt x="5540" y="6836"/>
                    </a:cubicBezTo>
                    <a:cubicBezTo>
                      <a:pt x="5203" y="6836"/>
                      <a:pt x="4866" y="6707"/>
                      <a:pt x="4609" y="6450"/>
                    </a:cubicBezTo>
                    <a:lnTo>
                      <a:pt x="586" y="2427"/>
                    </a:lnTo>
                    <a:lnTo>
                      <a:pt x="2451" y="563"/>
                    </a:lnTo>
                    <a:lnTo>
                      <a:pt x="3108" y="1221"/>
                    </a:lnTo>
                    <a:cubicBezTo>
                      <a:pt x="3159" y="1272"/>
                      <a:pt x="3216" y="1293"/>
                      <a:pt x="3271" y="1293"/>
                    </a:cubicBezTo>
                    <a:cubicBezTo>
                      <a:pt x="3451" y="1293"/>
                      <a:pt x="3606" y="1060"/>
                      <a:pt x="3437" y="892"/>
                    </a:cubicBezTo>
                    <a:lnTo>
                      <a:pt x="2615" y="70"/>
                    </a:lnTo>
                    <a:cubicBezTo>
                      <a:pt x="2569" y="23"/>
                      <a:pt x="2509" y="0"/>
                      <a:pt x="2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938;p61">
                <a:extLst>
                  <a:ext uri="{FF2B5EF4-FFF2-40B4-BE49-F238E27FC236}">
                    <a16:creationId xmlns:a16="http://schemas.microsoft.com/office/drawing/2014/main" id="{B8E077BC-F5F1-435D-94D6-328EE2920C72}"/>
                  </a:ext>
                </a:extLst>
              </p:cNvPr>
              <p:cNvSpPr/>
              <p:nvPr/>
            </p:nvSpPr>
            <p:spPr>
              <a:xfrm>
                <a:off x="5292217" y="3714018"/>
                <a:ext cx="292205" cy="184622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7048" extrusionOk="0">
                    <a:moveTo>
                      <a:pt x="8706" y="1"/>
                    </a:moveTo>
                    <a:cubicBezTo>
                      <a:pt x="8646" y="1"/>
                      <a:pt x="8586" y="24"/>
                      <a:pt x="8540" y="70"/>
                    </a:cubicBezTo>
                    <a:lnTo>
                      <a:pt x="2091" y="6519"/>
                    </a:lnTo>
                    <a:cubicBezTo>
                      <a:pt x="2050" y="6560"/>
                      <a:pt x="1996" y="6581"/>
                      <a:pt x="1942" y="6581"/>
                    </a:cubicBezTo>
                    <a:cubicBezTo>
                      <a:pt x="1888" y="6581"/>
                      <a:pt x="1834" y="6560"/>
                      <a:pt x="1793" y="6519"/>
                    </a:cubicBezTo>
                    <a:lnTo>
                      <a:pt x="497" y="5224"/>
                    </a:lnTo>
                    <a:cubicBezTo>
                      <a:pt x="446" y="5173"/>
                      <a:pt x="390" y="5152"/>
                      <a:pt x="335" y="5152"/>
                    </a:cubicBezTo>
                    <a:cubicBezTo>
                      <a:pt x="155" y="5152"/>
                      <a:pt x="0" y="5385"/>
                      <a:pt x="168" y="5553"/>
                    </a:cubicBezTo>
                    <a:lnTo>
                      <a:pt x="1464" y="6848"/>
                    </a:lnTo>
                    <a:cubicBezTo>
                      <a:pt x="1591" y="6975"/>
                      <a:pt x="1762" y="7047"/>
                      <a:pt x="1943" y="7047"/>
                    </a:cubicBezTo>
                    <a:cubicBezTo>
                      <a:pt x="2122" y="7047"/>
                      <a:pt x="2293" y="6975"/>
                      <a:pt x="2423" y="6848"/>
                    </a:cubicBezTo>
                    <a:lnTo>
                      <a:pt x="8708" y="564"/>
                    </a:lnTo>
                    <a:lnTo>
                      <a:pt x="10572" y="2428"/>
                    </a:lnTo>
                    <a:lnTo>
                      <a:pt x="8903" y="4097"/>
                    </a:lnTo>
                    <a:cubicBezTo>
                      <a:pt x="8735" y="4265"/>
                      <a:pt x="8890" y="4498"/>
                      <a:pt x="9070" y="4498"/>
                    </a:cubicBezTo>
                    <a:cubicBezTo>
                      <a:pt x="9124" y="4498"/>
                      <a:pt x="9181" y="4477"/>
                      <a:pt x="9232" y="4426"/>
                    </a:cubicBezTo>
                    <a:lnTo>
                      <a:pt x="11066" y="2592"/>
                    </a:lnTo>
                    <a:cubicBezTo>
                      <a:pt x="11155" y="2500"/>
                      <a:pt x="11155" y="2356"/>
                      <a:pt x="11066" y="2263"/>
                    </a:cubicBezTo>
                    <a:lnTo>
                      <a:pt x="8869" y="70"/>
                    </a:lnTo>
                    <a:cubicBezTo>
                      <a:pt x="8824" y="24"/>
                      <a:pt x="8765" y="1"/>
                      <a:pt x="87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" name="Google Shape;1725;p54">
            <a:extLst>
              <a:ext uri="{FF2B5EF4-FFF2-40B4-BE49-F238E27FC236}">
                <a16:creationId xmlns:a16="http://schemas.microsoft.com/office/drawing/2014/main" id="{2D8DB3DF-7F97-4599-8934-ED7330968BD1}"/>
              </a:ext>
            </a:extLst>
          </p:cNvPr>
          <p:cNvGrpSpPr/>
          <p:nvPr/>
        </p:nvGrpSpPr>
        <p:grpSpPr>
          <a:xfrm>
            <a:off x="10338864" y="2538856"/>
            <a:ext cx="830921" cy="806767"/>
            <a:chOff x="7569175" y="1212625"/>
            <a:chExt cx="237900" cy="235500"/>
          </a:xfrm>
        </p:grpSpPr>
        <p:sp>
          <p:nvSpPr>
            <p:cNvPr id="38" name="Google Shape;1726;p54">
              <a:extLst>
                <a:ext uri="{FF2B5EF4-FFF2-40B4-BE49-F238E27FC236}">
                  <a16:creationId xmlns:a16="http://schemas.microsoft.com/office/drawing/2014/main" id="{E3ACD869-CE2E-4E44-9BFC-5E7E0F69F4C5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27;p54">
              <a:extLst>
                <a:ext uri="{FF2B5EF4-FFF2-40B4-BE49-F238E27FC236}">
                  <a16:creationId xmlns:a16="http://schemas.microsoft.com/office/drawing/2014/main" id="{FA9452A2-AE8A-4E4F-8FC8-3D40A4395D0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1725;p54">
            <a:extLst>
              <a:ext uri="{FF2B5EF4-FFF2-40B4-BE49-F238E27FC236}">
                <a16:creationId xmlns:a16="http://schemas.microsoft.com/office/drawing/2014/main" id="{DC34794D-03D3-4313-81F5-5A4F279D2618}"/>
              </a:ext>
            </a:extLst>
          </p:cNvPr>
          <p:cNvGrpSpPr/>
          <p:nvPr/>
        </p:nvGrpSpPr>
        <p:grpSpPr>
          <a:xfrm>
            <a:off x="10401248" y="4560382"/>
            <a:ext cx="830921" cy="806767"/>
            <a:chOff x="7569175" y="1212625"/>
            <a:chExt cx="237900" cy="235500"/>
          </a:xfrm>
        </p:grpSpPr>
        <p:sp>
          <p:nvSpPr>
            <p:cNvPr id="41" name="Google Shape;1726;p54">
              <a:extLst>
                <a:ext uri="{FF2B5EF4-FFF2-40B4-BE49-F238E27FC236}">
                  <a16:creationId xmlns:a16="http://schemas.microsoft.com/office/drawing/2014/main" id="{59453EAD-633A-4D26-A24A-38C0A4874841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27;p54">
              <a:extLst>
                <a:ext uri="{FF2B5EF4-FFF2-40B4-BE49-F238E27FC236}">
                  <a16:creationId xmlns:a16="http://schemas.microsoft.com/office/drawing/2014/main" id="{79C492BA-D5AB-4EDE-8CE5-B34D224F03A4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467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24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A915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24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1"/>
                  </p:tgtEl>
                </p:cond>
              </p:nextCondLst>
            </p:seq>
          </p:childTnLst>
        </p:cTn>
      </p:par>
    </p:tnLst>
    <p:bldLst>
      <p:bldP spid="1809" grpId="0" animBg="1"/>
      <p:bldP spid="1811" grpId="0" animBg="1"/>
      <p:bldP spid="18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B"/>
          <p:cNvSpPr/>
          <p:nvPr/>
        </p:nvSpPr>
        <p:spPr>
          <a:xfrm>
            <a:off x="6550749" y="2736881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4</a:t>
            </a:r>
            <a:endParaRPr sz="4800" b="1" kern="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5" name="B1">
            <a:extLst>
              <a:ext uri="{FF2B5EF4-FFF2-40B4-BE49-F238E27FC236}">
                <a16:creationId xmlns:a16="http://schemas.microsoft.com/office/drawing/2014/main" id="{150D8773-6C35-4D39-8F19-F754DC60C9BE}"/>
              </a:ext>
            </a:extLst>
          </p:cNvPr>
          <p:cNvGrpSpPr/>
          <p:nvPr/>
        </p:nvGrpSpPr>
        <p:grpSpPr>
          <a:xfrm>
            <a:off x="10403281" y="2451707"/>
            <a:ext cx="875695" cy="869200"/>
            <a:chOff x="7788503" y="2622423"/>
            <a:chExt cx="656771" cy="651900"/>
          </a:xfrm>
        </p:grpSpPr>
        <p:sp>
          <p:nvSpPr>
            <p:cNvPr id="56" name="Google Shape;1101;p35">
              <a:extLst>
                <a:ext uri="{FF2B5EF4-FFF2-40B4-BE49-F238E27FC236}">
                  <a16:creationId xmlns:a16="http://schemas.microsoft.com/office/drawing/2014/main" id="{5F785E61-89D4-4AC3-9B0A-D14E3C8DAE8E}"/>
                </a:ext>
              </a:extLst>
            </p:cNvPr>
            <p:cNvSpPr/>
            <p:nvPr/>
          </p:nvSpPr>
          <p:spPr>
            <a:xfrm>
              <a:off x="7788503" y="2622423"/>
              <a:ext cx="656771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103;p35">
              <a:extLst>
                <a:ext uri="{FF2B5EF4-FFF2-40B4-BE49-F238E27FC236}">
                  <a16:creationId xmlns:a16="http://schemas.microsoft.com/office/drawing/2014/main" id="{5717A5EA-C4ED-4AA3-A1E3-2F43E99D2CA5}"/>
                </a:ext>
              </a:extLst>
            </p:cNvPr>
            <p:cNvSpPr/>
            <p:nvPr/>
          </p:nvSpPr>
          <p:spPr>
            <a:xfrm>
              <a:off x="7915682" y="2801300"/>
              <a:ext cx="484386" cy="354715"/>
            </a:xfrm>
            <a:custGeom>
              <a:avLst/>
              <a:gdLst/>
              <a:ahLst/>
              <a:cxnLst/>
              <a:rect l="l" t="t" r="r" b="b"/>
              <a:pathLst>
                <a:path w="14247" h="10511" extrusionOk="0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7" name="Google Shape;1047;p34"/>
          <p:cNvSpPr txBox="1">
            <a:spLocks noGrp="1"/>
          </p:cNvSpPr>
          <p:nvPr>
            <p:ph type="title"/>
          </p:nvPr>
        </p:nvSpPr>
        <p:spPr>
          <a:xfrm>
            <a:off x="1637053" y="685045"/>
            <a:ext cx="89904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6600" b="1" dirty="0" err="1">
                <a:solidFill>
                  <a:schemeClr val="accent1">
                    <a:lumMod val="50000"/>
                  </a:schemeClr>
                </a:solidFill>
                <a:latin typeface="#9Slide07 Cadena" panose="02000503000000020004" pitchFamily="2" charset="0"/>
                <a:ea typeface="Cambria" panose="02040503050406030204" pitchFamily="18" charset="0"/>
              </a:rPr>
              <a:t>Câu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#9Slide07 Cadena" panose="02000503000000020004" pitchFamily="2" charset="0"/>
                <a:ea typeface="Cambria" panose="02040503050406030204" pitchFamily="18" charset="0"/>
              </a:rPr>
              <a:t> 3</a:t>
            </a:r>
            <a:endParaRPr sz="6600" b="1" dirty="0">
              <a:solidFill>
                <a:schemeClr val="accent1">
                  <a:lumMod val="50000"/>
                </a:schemeClr>
              </a:solidFill>
              <a:latin typeface="#9Slide07 Cadena" panose="02000503000000020004" pitchFamily="2" charset="0"/>
              <a:ea typeface="Cambria" panose="02040503050406030204" pitchFamily="18" charset="0"/>
            </a:endParaRPr>
          </a:p>
        </p:txBody>
      </p:sp>
      <p:sp>
        <p:nvSpPr>
          <p:cNvPr id="1067" name="A"/>
          <p:cNvSpPr/>
          <p:nvPr/>
        </p:nvSpPr>
        <p:spPr>
          <a:xfrm>
            <a:off x="6580887" y="3610429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5</a:t>
            </a:r>
            <a:endParaRPr sz="4800" b="1" kern="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68" name="Google Shape;1068;p34">
            <a:hlinkClick r:id="rId3" action="ppaction://hlinksldjump"/>
          </p:cNvPr>
          <p:cNvSpPr/>
          <p:nvPr/>
        </p:nvSpPr>
        <p:spPr>
          <a:xfrm>
            <a:off x="6550749" y="281920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 dirty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sz="1867" b="1" kern="0" dirty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69" name="C"/>
          <p:cNvSpPr/>
          <p:nvPr/>
        </p:nvSpPr>
        <p:spPr>
          <a:xfrm>
            <a:off x="6580887" y="4463369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6</a:t>
            </a:r>
            <a:endParaRPr sz="4800" b="1" kern="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70" name="Google Shape;1070;p34">
            <a:hlinkClick r:id="rId3" action="ppaction://hlinksldjump"/>
          </p:cNvPr>
          <p:cNvSpPr/>
          <p:nvPr/>
        </p:nvSpPr>
        <p:spPr>
          <a:xfrm>
            <a:off x="6550749" y="4560733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sz="1867" b="1" kern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2" name="Google Shape;1072;p34">
            <a:hlinkClick r:id="rId4" action="ppaction://hlinksldjump"/>
          </p:cNvPr>
          <p:cNvSpPr/>
          <p:nvPr/>
        </p:nvSpPr>
        <p:spPr>
          <a:xfrm>
            <a:off x="6550749" y="3689967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sz="1867" b="1" kern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3" name="Google Shape;1073;p34">
            <a:hlinkClick r:id="" action="ppaction://noaction"/>
          </p:cNvPr>
          <p:cNvSpPr/>
          <p:nvPr/>
        </p:nvSpPr>
        <p:spPr>
          <a:xfrm>
            <a:off x="5661400" y="5852400"/>
            <a:ext cx="869200" cy="380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975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 sz="1867" kern="0" dirty="0">
              <a:solidFill>
                <a:srgbClr val="23414C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74" name="Google Shape;1074;p34"/>
          <p:cNvGrpSpPr/>
          <p:nvPr/>
        </p:nvGrpSpPr>
        <p:grpSpPr>
          <a:xfrm>
            <a:off x="6668925" y="5935920"/>
            <a:ext cx="343499" cy="213365"/>
            <a:chOff x="5001694" y="4451940"/>
            <a:chExt cx="257624" cy="160024"/>
          </a:xfrm>
        </p:grpSpPr>
        <p:sp>
          <p:nvSpPr>
            <p:cNvPr id="1075" name="Google Shape;1075;p34">
              <a:hlinkClick r:id="" action="ppaction://noaction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4">
              <a:hlinkClick r:id="" action="ppaction://noaction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p34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078" name="Google Shape;1078;p34">
              <a:hlinkClick r:id="" action="ppaction://noaction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4">
              <a:hlinkClick r:id="" action="ppaction://noaction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C1">
            <a:extLst>
              <a:ext uri="{FF2B5EF4-FFF2-40B4-BE49-F238E27FC236}">
                <a16:creationId xmlns:a16="http://schemas.microsoft.com/office/drawing/2014/main" id="{92D5794B-4EB8-4D2F-8B28-4C07DC5F3E8B}"/>
              </a:ext>
            </a:extLst>
          </p:cNvPr>
          <p:cNvGrpSpPr/>
          <p:nvPr/>
        </p:nvGrpSpPr>
        <p:grpSpPr>
          <a:xfrm>
            <a:off x="10429249" y="4480741"/>
            <a:ext cx="869200" cy="869200"/>
            <a:chOff x="7821937" y="1894196"/>
            <a:chExt cx="651900" cy="651900"/>
          </a:xfrm>
        </p:grpSpPr>
        <p:sp>
          <p:nvSpPr>
            <p:cNvPr id="58" name="Google Shape;1134;p36">
              <a:extLst>
                <a:ext uri="{FF2B5EF4-FFF2-40B4-BE49-F238E27FC236}">
                  <a16:creationId xmlns:a16="http://schemas.microsoft.com/office/drawing/2014/main" id="{8668DF94-F9CC-4B0D-8E1F-5EBF5EE66BD7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136;p36">
              <a:extLst>
                <a:ext uri="{FF2B5EF4-FFF2-40B4-BE49-F238E27FC236}">
                  <a16:creationId xmlns:a16="http://schemas.microsoft.com/office/drawing/2014/main" id="{BDC2CE5D-B1D9-4946-B176-045ADA557190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" name="A1">
            <a:extLst>
              <a:ext uri="{FF2B5EF4-FFF2-40B4-BE49-F238E27FC236}">
                <a16:creationId xmlns:a16="http://schemas.microsoft.com/office/drawing/2014/main" id="{981CFEF0-6300-44A5-84DF-BB3A73D1475E}"/>
              </a:ext>
            </a:extLst>
          </p:cNvPr>
          <p:cNvGrpSpPr/>
          <p:nvPr/>
        </p:nvGrpSpPr>
        <p:grpSpPr>
          <a:xfrm>
            <a:off x="10451528" y="3410024"/>
            <a:ext cx="869200" cy="869200"/>
            <a:chOff x="7821937" y="1894196"/>
            <a:chExt cx="651900" cy="651900"/>
          </a:xfrm>
        </p:grpSpPr>
        <p:sp>
          <p:nvSpPr>
            <p:cNvPr id="63" name="Google Shape;1134;p36">
              <a:extLst>
                <a:ext uri="{FF2B5EF4-FFF2-40B4-BE49-F238E27FC236}">
                  <a16:creationId xmlns:a16="http://schemas.microsoft.com/office/drawing/2014/main" id="{B9C5D19B-BEC2-4B09-B030-E894429D35AE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136;p36">
              <a:extLst>
                <a:ext uri="{FF2B5EF4-FFF2-40B4-BE49-F238E27FC236}">
                  <a16:creationId xmlns:a16="http://schemas.microsoft.com/office/drawing/2014/main" id="{EABBBA97-4ADC-4E16-BAAF-00EF14031568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173;p37">
            <a:extLst>
              <a:ext uri="{FF2B5EF4-FFF2-40B4-BE49-F238E27FC236}">
                <a16:creationId xmlns:a16="http://schemas.microsoft.com/office/drawing/2014/main" id="{254F06F9-572F-4739-A9FE-4529D11DDFCE}"/>
              </a:ext>
            </a:extLst>
          </p:cNvPr>
          <p:cNvSpPr/>
          <p:nvPr/>
        </p:nvSpPr>
        <p:spPr>
          <a:xfrm>
            <a:off x="963200" y="2347147"/>
            <a:ext cx="4735849" cy="1092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1174;p37">
            <a:extLst>
              <a:ext uri="{FF2B5EF4-FFF2-40B4-BE49-F238E27FC236}">
                <a16:creationId xmlns:a16="http://schemas.microsoft.com/office/drawing/2014/main" id="{D6F2F37D-481C-45AF-A096-6747FE8711D3}"/>
              </a:ext>
            </a:extLst>
          </p:cNvPr>
          <p:cNvGrpSpPr/>
          <p:nvPr/>
        </p:nvGrpSpPr>
        <p:grpSpPr>
          <a:xfrm>
            <a:off x="4708347" y="2487640"/>
            <a:ext cx="942453" cy="807115"/>
            <a:chOff x="7569175" y="1212625"/>
            <a:chExt cx="237900" cy="235500"/>
          </a:xfrm>
        </p:grpSpPr>
        <p:sp>
          <p:nvSpPr>
            <p:cNvPr id="54" name="Google Shape;1175;p37">
              <a:extLst>
                <a:ext uri="{FF2B5EF4-FFF2-40B4-BE49-F238E27FC236}">
                  <a16:creationId xmlns:a16="http://schemas.microsoft.com/office/drawing/2014/main" id="{97F85929-99C3-473D-88F8-7BF5876E7B1E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176;p37">
              <a:extLst>
                <a:ext uri="{FF2B5EF4-FFF2-40B4-BE49-F238E27FC236}">
                  <a16:creationId xmlns:a16="http://schemas.microsoft.com/office/drawing/2014/main" id="{346D0AC3-04D3-4C3F-A6A4-F1882CAA70A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1159;p37">
            <a:extLst>
              <a:ext uri="{FF2B5EF4-FFF2-40B4-BE49-F238E27FC236}">
                <a16:creationId xmlns:a16="http://schemas.microsoft.com/office/drawing/2014/main" id="{8CB70ECF-F922-4565-A66A-FD5D4AD98702}"/>
              </a:ext>
            </a:extLst>
          </p:cNvPr>
          <p:cNvSpPr/>
          <p:nvPr/>
        </p:nvSpPr>
        <p:spPr>
          <a:xfrm rot="10800000">
            <a:off x="963200" y="3412865"/>
            <a:ext cx="4735849" cy="2758435"/>
          </a:xfrm>
          <a:prstGeom prst="round2SameRect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121900" rIns="365733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vi-VN" sz="2933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601FA87-AFE1-45B8-AC9E-E3DCDC3D43E1}"/>
              </a:ext>
            </a:extLst>
          </p:cNvPr>
          <p:cNvSpPr txBox="1"/>
          <p:nvPr/>
        </p:nvSpPr>
        <p:spPr>
          <a:xfrm>
            <a:off x="1043362" y="4050309"/>
            <a:ext cx="47358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>
                <a:solidFill>
                  <a:srgbClr val="23414C"/>
                </a:solidFill>
                <a:latin typeface="#9Slide07 Cadena" panose="02000503000000020004" pitchFamily="2" charset="0"/>
                <a:ea typeface="Cambria" panose="02040503050406030204" pitchFamily="18" charset="0"/>
                <a:cs typeface="Coiny"/>
                <a:sym typeface="Coiny"/>
              </a:rPr>
              <a:t>12 – 2 - 6 = ?</a:t>
            </a:r>
            <a:endParaRPr lang="vi-VN" sz="6600" b="1" kern="0" dirty="0">
              <a:solidFill>
                <a:srgbClr val="23414C"/>
              </a:solidFill>
              <a:latin typeface="#9Slide07 Cadena" panose="02000503000000020004" pitchFamily="2" charset="0"/>
              <a:ea typeface="Cambria" panose="02040503050406030204" pitchFamily="18" charset="0"/>
              <a:cs typeface="Coiny"/>
              <a:sym typeface="Coiny"/>
            </a:endParaRPr>
          </a:p>
        </p:txBody>
      </p:sp>
    </p:spTree>
    <p:extLst>
      <p:ext uri="{BB962C8B-B14F-4D97-AF65-F5344CB8AC3E}">
        <p14:creationId xmlns:p14="http://schemas.microsoft.com/office/powerpoint/2010/main" val="12182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"/>
                  </p:tgtEl>
                </p:cond>
              </p:nextCondLst>
            </p:seq>
          </p:childTnLst>
        </p:cTn>
      </p:par>
    </p:tnLst>
    <p:bldLst>
      <p:bldP spid="1071" grpId="0" animBg="1"/>
      <p:bldP spid="1071" grpId="1" animBg="1"/>
      <p:bldP spid="1067" grpId="0" animBg="1"/>
      <p:bldP spid="10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C"/>
          <p:cNvSpPr/>
          <p:nvPr/>
        </p:nvSpPr>
        <p:spPr>
          <a:xfrm>
            <a:off x="6473567" y="2671389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4</a:t>
            </a:r>
            <a:endParaRPr sz="4800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06" name="Google Shape;1806;p57"/>
          <p:cNvSpPr txBox="1">
            <a:spLocks noGrp="1"/>
          </p:cNvSpPr>
          <p:nvPr>
            <p:ph type="title"/>
          </p:nvPr>
        </p:nvSpPr>
        <p:spPr>
          <a:xfrm>
            <a:off x="1518225" y="760165"/>
            <a:ext cx="89904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7200" dirty="0" err="1">
                <a:solidFill>
                  <a:srgbClr val="C00000"/>
                </a:solidFill>
                <a:latin typeface="#9Slide07 Cadena" panose="02000503000000020004" pitchFamily="2" charset="0"/>
              </a:rPr>
              <a:t>Câu</a:t>
            </a:r>
            <a:r>
              <a:rPr lang="en-US" sz="7200" dirty="0">
                <a:solidFill>
                  <a:srgbClr val="C00000"/>
                </a:solidFill>
                <a:latin typeface="#9Slide07 Cadena" panose="02000503000000020004" pitchFamily="2" charset="0"/>
              </a:rPr>
              <a:t> 4</a:t>
            </a:r>
            <a:endParaRPr sz="7200" dirty="0">
              <a:solidFill>
                <a:srgbClr val="C0000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807" name="Google Shape;1807;p57"/>
          <p:cNvSpPr/>
          <p:nvPr/>
        </p:nvSpPr>
        <p:spPr>
          <a:xfrm>
            <a:off x="1314833" y="2310982"/>
            <a:ext cx="4403600" cy="3102265"/>
          </a:xfrm>
          <a:prstGeom prst="roundRect">
            <a:avLst>
              <a:gd name="adj" fmla="val 12107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548633" rIns="365733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>
                <a:solidFill>
                  <a:srgbClr val="23414C"/>
                </a:solidFill>
                <a:latin typeface="#9Slide07 Cadena" panose="02000503000000020004" pitchFamily="2" charset="0"/>
                <a:ea typeface="Coiny"/>
                <a:cs typeface="Coiny"/>
                <a:sym typeface="Coiny"/>
              </a:rPr>
              <a:t>12 - 8 = ?</a:t>
            </a:r>
            <a:endParaRPr sz="6600" b="1" kern="0" dirty="0">
              <a:solidFill>
                <a:srgbClr val="000000"/>
              </a:solidFill>
              <a:latin typeface="#9Slide07 Cadena" panose="02000503000000020004" pitchFamily="2" charset="0"/>
              <a:ea typeface="Coiny"/>
              <a:cs typeface="Coiny"/>
              <a:sym typeface="Coiny"/>
            </a:endParaRPr>
          </a:p>
        </p:txBody>
      </p:sp>
      <p:sp>
        <p:nvSpPr>
          <p:cNvPr id="1809" name="A"/>
          <p:cNvSpPr/>
          <p:nvPr/>
        </p:nvSpPr>
        <p:spPr>
          <a:xfrm>
            <a:off x="6460249" y="4438783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6</a:t>
            </a:r>
            <a:endParaRPr sz="4800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10" name="Google Shape;1810;p57">
            <a:hlinkClick r:id="" action="ppaction://noaction"/>
          </p:cNvPr>
          <p:cNvSpPr/>
          <p:nvPr/>
        </p:nvSpPr>
        <p:spPr>
          <a:xfrm>
            <a:off x="6550749" y="281920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2" name="Google Shape;1812;p57">
            <a:hlinkClick r:id="" action="ppaction://noaction"/>
          </p:cNvPr>
          <p:cNvSpPr/>
          <p:nvPr/>
        </p:nvSpPr>
        <p:spPr>
          <a:xfrm>
            <a:off x="6550749" y="4560733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3" name="B"/>
          <p:cNvSpPr/>
          <p:nvPr/>
        </p:nvSpPr>
        <p:spPr>
          <a:xfrm>
            <a:off x="6460249" y="3596767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5</a:t>
            </a:r>
            <a:endParaRPr sz="4800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14" name="Google Shape;1814;p57">
            <a:hlinkClick r:id="" action="ppaction://noaction"/>
          </p:cNvPr>
          <p:cNvSpPr/>
          <p:nvPr/>
        </p:nvSpPr>
        <p:spPr>
          <a:xfrm>
            <a:off x="6550749" y="3689967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5" name="Google Shape;1815;p57">
            <a:hlinkClick r:id="" action="ppaction://noaction"/>
          </p:cNvPr>
          <p:cNvSpPr/>
          <p:nvPr/>
        </p:nvSpPr>
        <p:spPr>
          <a:xfrm>
            <a:off x="5661400" y="5852400"/>
            <a:ext cx="869200" cy="38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975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 sz="1867" kern="0">
              <a:solidFill>
                <a:srgbClr val="23414C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16" name="Google Shape;1816;p57"/>
          <p:cNvGrpSpPr/>
          <p:nvPr/>
        </p:nvGrpSpPr>
        <p:grpSpPr>
          <a:xfrm>
            <a:off x="6668925" y="5935920"/>
            <a:ext cx="343499" cy="213365"/>
            <a:chOff x="5001694" y="4451940"/>
            <a:chExt cx="257624" cy="160024"/>
          </a:xfrm>
        </p:grpSpPr>
        <p:sp>
          <p:nvSpPr>
            <p:cNvPr id="1817" name="Google Shape;1817;p57">
              <a:hlinkClick r:id="" action="ppaction://noaction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57">
              <a:hlinkClick r:id="" action="ppaction://noaction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19" name="Google Shape;1819;p57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820" name="Google Shape;1820;p57">
              <a:hlinkClick r:id="" action="ppaction://noaction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57">
              <a:hlinkClick r:id="" action="ppaction://noaction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1724;p54">
            <a:extLst>
              <a:ext uri="{FF2B5EF4-FFF2-40B4-BE49-F238E27FC236}">
                <a16:creationId xmlns:a16="http://schemas.microsoft.com/office/drawing/2014/main" id="{D22F80DC-052D-4EF7-95FE-29B44228B5D6}"/>
              </a:ext>
            </a:extLst>
          </p:cNvPr>
          <p:cNvSpPr/>
          <p:nvPr/>
        </p:nvSpPr>
        <p:spPr>
          <a:xfrm>
            <a:off x="1314833" y="2259767"/>
            <a:ext cx="4403600" cy="495200"/>
          </a:xfrm>
          <a:prstGeom prst="round2SameRect">
            <a:avLst>
              <a:gd name="adj1" fmla="val 36134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" name="Google Shape;1725;p54">
            <a:extLst>
              <a:ext uri="{FF2B5EF4-FFF2-40B4-BE49-F238E27FC236}">
                <a16:creationId xmlns:a16="http://schemas.microsoft.com/office/drawing/2014/main" id="{1FA9BFC8-F5FA-4EC2-B22D-60ACD5350DE1}"/>
              </a:ext>
            </a:extLst>
          </p:cNvPr>
          <p:cNvGrpSpPr/>
          <p:nvPr/>
        </p:nvGrpSpPr>
        <p:grpSpPr>
          <a:xfrm>
            <a:off x="5179573" y="2259767"/>
            <a:ext cx="510027" cy="495200"/>
            <a:chOff x="7569175" y="1212625"/>
            <a:chExt cx="237900" cy="235500"/>
          </a:xfrm>
        </p:grpSpPr>
        <p:sp>
          <p:nvSpPr>
            <p:cNvPr id="28" name="Google Shape;1726;p54">
              <a:extLst>
                <a:ext uri="{FF2B5EF4-FFF2-40B4-BE49-F238E27FC236}">
                  <a16:creationId xmlns:a16="http://schemas.microsoft.com/office/drawing/2014/main" id="{6A914FD6-BABD-4FBF-9243-B17C7C7F8320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27;p54">
              <a:extLst>
                <a:ext uri="{FF2B5EF4-FFF2-40B4-BE49-F238E27FC236}">
                  <a16:creationId xmlns:a16="http://schemas.microsoft.com/office/drawing/2014/main" id="{EDE40CBA-C9B0-479B-8304-8213674AA268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61CB61A-4570-4B86-ABF9-DC9F1E43F502}"/>
              </a:ext>
            </a:extLst>
          </p:cNvPr>
          <p:cNvGrpSpPr/>
          <p:nvPr/>
        </p:nvGrpSpPr>
        <p:grpSpPr>
          <a:xfrm>
            <a:off x="10437808" y="2640912"/>
            <a:ext cx="794361" cy="794361"/>
            <a:chOff x="1804788" y="1625226"/>
            <a:chExt cx="349500" cy="349500"/>
          </a:xfrm>
        </p:grpSpPr>
        <p:sp>
          <p:nvSpPr>
            <p:cNvPr id="30" name="Google Shape;1934;p61">
              <a:extLst>
                <a:ext uri="{FF2B5EF4-FFF2-40B4-BE49-F238E27FC236}">
                  <a16:creationId xmlns:a16="http://schemas.microsoft.com/office/drawing/2014/main" id="{C433CB27-11B9-4427-9F16-CA3863FE530F}"/>
                </a:ext>
              </a:extLst>
            </p:cNvPr>
            <p:cNvSpPr/>
            <p:nvPr/>
          </p:nvSpPr>
          <p:spPr>
            <a:xfrm>
              <a:off x="1804788" y="1625226"/>
              <a:ext cx="349500" cy="349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" name="Google Shape;1935;p61">
              <a:extLst>
                <a:ext uri="{FF2B5EF4-FFF2-40B4-BE49-F238E27FC236}">
                  <a16:creationId xmlns:a16="http://schemas.microsoft.com/office/drawing/2014/main" id="{08B9A6F5-A325-445C-A18B-76F8F2AA4D71}"/>
                </a:ext>
              </a:extLst>
            </p:cNvPr>
            <p:cNvGrpSpPr/>
            <p:nvPr/>
          </p:nvGrpSpPr>
          <p:grpSpPr>
            <a:xfrm>
              <a:off x="1846129" y="1700842"/>
              <a:ext cx="266924" cy="198624"/>
              <a:chOff x="5197967" y="3714018"/>
              <a:chExt cx="386455" cy="287569"/>
            </a:xfrm>
          </p:grpSpPr>
          <p:sp>
            <p:nvSpPr>
              <p:cNvPr id="32" name="Google Shape;1936;p61">
                <a:extLst>
                  <a:ext uri="{FF2B5EF4-FFF2-40B4-BE49-F238E27FC236}">
                    <a16:creationId xmlns:a16="http://schemas.microsoft.com/office/drawing/2014/main" id="{9DB82DC0-BD03-4763-A983-DD12D03145B6}"/>
                  </a:ext>
                </a:extLst>
              </p:cNvPr>
              <p:cNvSpPr/>
              <p:nvPr/>
            </p:nvSpPr>
            <p:spPr>
              <a:xfrm>
                <a:off x="5204595" y="3720148"/>
                <a:ext cx="373200" cy="275336"/>
              </a:xfrm>
              <a:custGeom>
                <a:avLst/>
                <a:gdLst/>
                <a:ahLst/>
                <a:cxnLst/>
                <a:rect l="l" t="t" r="r" b="b"/>
                <a:pathLst>
                  <a:path w="14247" h="10511" extrusionOk="0">
                    <a:moveTo>
                      <a:pt x="12053" y="1"/>
                    </a:moveTo>
                    <a:lnTo>
                      <a:pt x="5600" y="6450"/>
                    </a:lnTo>
                    <a:cubicBezTo>
                      <a:pt x="5515" y="6537"/>
                      <a:pt x="5401" y="6581"/>
                      <a:pt x="5287" y="6581"/>
                    </a:cubicBezTo>
                    <a:cubicBezTo>
                      <a:pt x="5173" y="6581"/>
                      <a:pt x="5059" y="6537"/>
                      <a:pt x="4973" y="6450"/>
                    </a:cubicBezTo>
                    <a:lnTo>
                      <a:pt x="2194" y="3674"/>
                    </a:lnTo>
                    <a:lnTo>
                      <a:pt x="1" y="5867"/>
                    </a:lnTo>
                    <a:lnTo>
                      <a:pt x="4188" y="10055"/>
                    </a:lnTo>
                    <a:cubicBezTo>
                      <a:pt x="4480" y="10346"/>
                      <a:pt x="4874" y="10511"/>
                      <a:pt x="5288" y="10511"/>
                    </a:cubicBezTo>
                    <a:cubicBezTo>
                      <a:pt x="5700" y="10511"/>
                      <a:pt x="6094" y="10346"/>
                      <a:pt x="6385" y="10055"/>
                    </a:cubicBezTo>
                    <a:lnTo>
                      <a:pt x="14246" y="2194"/>
                    </a:lnTo>
                    <a:lnTo>
                      <a:pt x="1205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937;p61">
                <a:extLst>
                  <a:ext uri="{FF2B5EF4-FFF2-40B4-BE49-F238E27FC236}">
                    <a16:creationId xmlns:a16="http://schemas.microsoft.com/office/drawing/2014/main" id="{F716F525-843B-4616-952B-4A9B3F9E1586}"/>
                  </a:ext>
                </a:extLst>
              </p:cNvPr>
              <p:cNvSpPr/>
              <p:nvPr/>
            </p:nvSpPr>
            <p:spPr>
              <a:xfrm>
                <a:off x="5197967" y="3810259"/>
                <a:ext cx="323299" cy="191328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7304" extrusionOk="0">
                    <a:moveTo>
                      <a:pt x="2449" y="0"/>
                    </a:moveTo>
                    <a:cubicBezTo>
                      <a:pt x="2390" y="0"/>
                      <a:pt x="2331" y="23"/>
                      <a:pt x="2286" y="70"/>
                    </a:cubicBezTo>
                    <a:lnTo>
                      <a:pt x="89" y="2263"/>
                    </a:lnTo>
                    <a:cubicBezTo>
                      <a:pt x="0" y="2352"/>
                      <a:pt x="0" y="2499"/>
                      <a:pt x="89" y="2592"/>
                    </a:cubicBezTo>
                    <a:lnTo>
                      <a:pt x="4280" y="6779"/>
                    </a:lnTo>
                    <a:cubicBezTo>
                      <a:pt x="4613" y="7115"/>
                      <a:pt x="5065" y="7304"/>
                      <a:pt x="5541" y="7304"/>
                    </a:cubicBezTo>
                    <a:cubicBezTo>
                      <a:pt x="6014" y="7304"/>
                      <a:pt x="6470" y="7115"/>
                      <a:pt x="6803" y="6779"/>
                    </a:cubicBezTo>
                    <a:lnTo>
                      <a:pt x="12176" y="1410"/>
                    </a:lnTo>
                    <a:cubicBezTo>
                      <a:pt x="12341" y="1241"/>
                      <a:pt x="12186" y="1008"/>
                      <a:pt x="12007" y="1008"/>
                    </a:cubicBezTo>
                    <a:cubicBezTo>
                      <a:pt x="11953" y="1008"/>
                      <a:pt x="11897" y="1030"/>
                      <a:pt x="11847" y="1081"/>
                    </a:cubicBezTo>
                    <a:lnTo>
                      <a:pt x="6474" y="6450"/>
                    </a:lnTo>
                    <a:cubicBezTo>
                      <a:pt x="6215" y="6707"/>
                      <a:pt x="5877" y="6836"/>
                      <a:pt x="5540" y="6836"/>
                    </a:cubicBezTo>
                    <a:cubicBezTo>
                      <a:pt x="5203" y="6836"/>
                      <a:pt x="4866" y="6707"/>
                      <a:pt x="4609" y="6450"/>
                    </a:cubicBezTo>
                    <a:lnTo>
                      <a:pt x="586" y="2427"/>
                    </a:lnTo>
                    <a:lnTo>
                      <a:pt x="2451" y="563"/>
                    </a:lnTo>
                    <a:lnTo>
                      <a:pt x="3108" y="1221"/>
                    </a:lnTo>
                    <a:cubicBezTo>
                      <a:pt x="3159" y="1272"/>
                      <a:pt x="3216" y="1293"/>
                      <a:pt x="3271" y="1293"/>
                    </a:cubicBezTo>
                    <a:cubicBezTo>
                      <a:pt x="3451" y="1293"/>
                      <a:pt x="3606" y="1060"/>
                      <a:pt x="3437" y="892"/>
                    </a:cubicBezTo>
                    <a:lnTo>
                      <a:pt x="2615" y="70"/>
                    </a:lnTo>
                    <a:cubicBezTo>
                      <a:pt x="2569" y="23"/>
                      <a:pt x="2509" y="0"/>
                      <a:pt x="2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938;p61">
                <a:extLst>
                  <a:ext uri="{FF2B5EF4-FFF2-40B4-BE49-F238E27FC236}">
                    <a16:creationId xmlns:a16="http://schemas.microsoft.com/office/drawing/2014/main" id="{B8E077BC-F5F1-435D-94D6-328EE2920C72}"/>
                  </a:ext>
                </a:extLst>
              </p:cNvPr>
              <p:cNvSpPr/>
              <p:nvPr/>
            </p:nvSpPr>
            <p:spPr>
              <a:xfrm>
                <a:off x="5292217" y="3714018"/>
                <a:ext cx="292205" cy="184622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7048" extrusionOk="0">
                    <a:moveTo>
                      <a:pt x="8706" y="1"/>
                    </a:moveTo>
                    <a:cubicBezTo>
                      <a:pt x="8646" y="1"/>
                      <a:pt x="8586" y="24"/>
                      <a:pt x="8540" y="70"/>
                    </a:cubicBezTo>
                    <a:lnTo>
                      <a:pt x="2091" y="6519"/>
                    </a:lnTo>
                    <a:cubicBezTo>
                      <a:pt x="2050" y="6560"/>
                      <a:pt x="1996" y="6581"/>
                      <a:pt x="1942" y="6581"/>
                    </a:cubicBezTo>
                    <a:cubicBezTo>
                      <a:pt x="1888" y="6581"/>
                      <a:pt x="1834" y="6560"/>
                      <a:pt x="1793" y="6519"/>
                    </a:cubicBezTo>
                    <a:lnTo>
                      <a:pt x="497" y="5224"/>
                    </a:lnTo>
                    <a:cubicBezTo>
                      <a:pt x="446" y="5173"/>
                      <a:pt x="390" y="5152"/>
                      <a:pt x="335" y="5152"/>
                    </a:cubicBezTo>
                    <a:cubicBezTo>
                      <a:pt x="155" y="5152"/>
                      <a:pt x="0" y="5385"/>
                      <a:pt x="168" y="5553"/>
                    </a:cubicBezTo>
                    <a:lnTo>
                      <a:pt x="1464" y="6848"/>
                    </a:lnTo>
                    <a:cubicBezTo>
                      <a:pt x="1591" y="6975"/>
                      <a:pt x="1762" y="7047"/>
                      <a:pt x="1943" y="7047"/>
                    </a:cubicBezTo>
                    <a:cubicBezTo>
                      <a:pt x="2122" y="7047"/>
                      <a:pt x="2293" y="6975"/>
                      <a:pt x="2423" y="6848"/>
                    </a:cubicBezTo>
                    <a:lnTo>
                      <a:pt x="8708" y="564"/>
                    </a:lnTo>
                    <a:lnTo>
                      <a:pt x="10572" y="2428"/>
                    </a:lnTo>
                    <a:lnTo>
                      <a:pt x="8903" y="4097"/>
                    </a:lnTo>
                    <a:cubicBezTo>
                      <a:pt x="8735" y="4265"/>
                      <a:pt x="8890" y="4498"/>
                      <a:pt x="9070" y="4498"/>
                    </a:cubicBezTo>
                    <a:cubicBezTo>
                      <a:pt x="9124" y="4498"/>
                      <a:pt x="9181" y="4477"/>
                      <a:pt x="9232" y="4426"/>
                    </a:cubicBezTo>
                    <a:lnTo>
                      <a:pt x="11066" y="2592"/>
                    </a:lnTo>
                    <a:cubicBezTo>
                      <a:pt x="11155" y="2500"/>
                      <a:pt x="11155" y="2356"/>
                      <a:pt x="11066" y="2263"/>
                    </a:cubicBezTo>
                    <a:lnTo>
                      <a:pt x="8869" y="70"/>
                    </a:lnTo>
                    <a:cubicBezTo>
                      <a:pt x="8824" y="24"/>
                      <a:pt x="8765" y="1"/>
                      <a:pt x="87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" name="Google Shape;1725;p54">
            <a:extLst>
              <a:ext uri="{FF2B5EF4-FFF2-40B4-BE49-F238E27FC236}">
                <a16:creationId xmlns:a16="http://schemas.microsoft.com/office/drawing/2014/main" id="{2D8DB3DF-7F97-4599-8934-ED7330968BD1}"/>
              </a:ext>
            </a:extLst>
          </p:cNvPr>
          <p:cNvGrpSpPr/>
          <p:nvPr/>
        </p:nvGrpSpPr>
        <p:grpSpPr>
          <a:xfrm>
            <a:off x="10419529" y="3564026"/>
            <a:ext cx="830921" cy="806767"/>
            <a:chOff x="7569175" y="1212625"/>
            <a:chExt cx="237900" cy="235500"/>
          </a:xfrm>
        </p:grpSpPr>
        <p:sp>
          <p:nvSpPr>
            <p:cNvPr id="38" name="Google Shape;1726;p54">
              <a:extLst>
                <a:ext uri="{FF2B5EF4-FFF2-40B4-BE49-F238E27FC236}">
                  <a16:creationId xmlns:a16="http://schemas.microsoft.com/office/drawing/2014/main" id="{E3ACD869-CE2E-4E44-9BFC-5E7E0F69F4C5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27;p54">
              <a:extLst>
                <a:ext uri="{FF2B5EF4-FFF2-40B4-BE49-F238E27FC236}">
                  <a16:creationId xmlns:a16="http://schemas.microsoft.com/office/drawing/2014/main" id="{FA9452A2-AE8A-4E4F-8FC8-3D40A4395D0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1725;p54">
            <a:extLst>
              <a:ext uri="{FF2B5EF4-FFF2-40B4-BE49-F238E27FC236}">
                <a16:creationId xmlns:a16="http://schemas.microsoft.com/office/drawing/2014/main" id="{DC34794D-03D3-4313-81F5-5A4F279D2618}"/>
              </a:ext>
            </a:extLst>
          </p:cNvPr>
          <p:cNvGrpSpPr/>
          <p:nvPr/>
        </p:nvGrpSpPr>
        <p:grpSpPr>
          <a:xfrm>
            <a:off x="10461706" y="4425305"/>
            <a:ext cx="830921" cy="806767"/>
            <a:chOff x="7569175" y="1212625"/>
            <a:chExt cx="237900" cy="235500"/>
          </a:xfrm>
        </p:grpSpPr>
        <p:sp>
          <p:nvSpPr>
            <p:cNvPr id="41" name="Google Shape;1726;p54">
              <a:extLst>
                <a:ext uri="{FF2B5EF4-FFF2-40B4-BE49-F238E27FC236}">
                  <a16:creationId xmlns:a16="http://schemas.microsoft.com/office/drawing/2014/main" id="{59453EAD-633A-4D26-A24A-38C0A4874841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27;p54">
              <a:extLst>
                <a:ext uri="{FF2B5EF4-FFF2-40B4-BE49-F238E27FC236}">
                  <a16:creationId xmlns:a16="http://schemas.microsoft.com/office/drawing/2014/main" id="{79C492BA-D5AB-4EDE-8CE5-B34D224F03A4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6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24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A915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1"/>
                  </p:tgtEl>
                </p:cond>
              </p:nextCondLst>
            </p:seq>
          </p:childTnLst>
        </p:cTn>
      </p:par>
    </p:tnLst>
    <p:bldLst>
      <p:bldP spid="1811" grpId="0" animBg="1"/>
      <p:bldP spid="1809" grpId="0" animBg="1"/>
      <p:bldP spid="18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301</Words>
  <Application>Microsoft Office PowerPoint</Application>
  <PresentationFormat>Widescreen</PresentationFormat>
  <Paragraphs>122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45" baseType="lpstr">
      <vt:lpstr>Microsoft YaHei Light</vt:lpstr>
      <vt:lpstr>#9Slide03 IcielPanton Black</vt:lpstr>
      <vt:lpstr>#9Slide05 FS Blonde Script</vt:lpstr>
      <vt:lpstr>#9Slide06 SVNFreestyle</vt:lpstr>
      <vt:lpstr>#9Slide07 Altus</vt:lpstr>
      <vt:lpstr>#9Slide07 Cadena</vt:lpstr>
      <vt:lpstr>#9Slide07 HoneyCream</vt:lpstr>
      <vt:lpstr>Arial</vt:lpstr>
      <vt:lpstr>Calibri</vt:lpstr>
      <vt:lpstr>Calibri Light</vt:lpstr>
      <vt:lpstr>Cambria</vt:lpstr>
      <vt:lpstr>Coiny</vt:lpstr>
      <vt:lpstr>等线</vt:lpstr>
      <vt:lpstr>等线 Light</vt:lpstr>
      <vt:lpstr>Fredoka One</vt:lpstr>
      <vt:lpstr>Inconsolata</vt:lpstr>
      <vt:lpstr>Merriweather</vt:lpstr>
      <vt:lpstr>SVN-Newton</vt:lpstr>
      <vt:lpstr>Times New Roman</vt:lpstr>
      <vt:lpstr>Wide Latin</vt:lpstr>
      <vt:lpstr>雷盖体</vt:lpstr>
      <vt:lpstr>Office Theme</vt:lpstr>
      <vt:lpstr>第一PPT，www.1ppt.com</vt:lpstr>
      <vt:lpstr>4_Funny Family Quiz by Slidesgo</vt:lpstr>
      <vt:lpstr>2_Funny Family Quiz by Slidesgo</vt:lpstr>
      <vt:lpstr>3_Funny Family Quiz by Slidesgo</vt:lpstr>
      <vt:lpstr>5_Funny Family Quiz by Slidesgo</vt:lpstr>
      <vt:lpstr>6_Funny Family Quiz by Slidesgo</vt:lpstr>
      <vt:lpstr>Funny Family Quiz by Slidesgo</vt:lpstr>
      <vt:lpstr>7_Funny Family Quiz by Slidesgo</vt:lpstr>
      <vt:lpstr>PowerPoint Presentation</vt:lpstr>
      <vt:lpstr>PowerPoint Presentation</vt:lpstr>
      <vt:lpstr>PowerPoint Presentation</vt:lpstr>
      <vt:lpstr>AI NHANH</vt:lpstr>
      <vt:lpstr>Bắt đầu !</vt:lpstr>
      <vt:lpstr>CÂU 1</vt:lpstr>
      <vt:lpstr>Câu 2</vt:lpstr>
      <vt:lpstr>Câu 3</vt:lpstr>
      <vt:lpstr>Câu 4</vt:lpstr>
      <vt:lpstr>Câu 5</vt:lpstr>
      <vt:lpstr>Câu 6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3TA</dc:subject>
  <dc:creator>Mang Non</dc:creator>
  <cp:keywords>3TA</cp:keywords>
  <dc:description>3TA</dc:description>
  <cp:lastModifiedBy>Admin</cp:lastModifiedBy>
  <cp:revision>7</cp:revision>
  <dcterms:created xsi:type="dcterms:W3CDTF">2022-09-22T03:36:35Z</dcterms:created>
  <dcterms:modified xsi:type="dcterms:W3CDTF">2025-05-05T09:59:37Z</dcterms:modified>
  <cp:category>3TA</cp:category>
  <cp:version>MANG NON</cp:version>
</cp:coreProperties>
</file>