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5" r:id="rId1"/>
    <p:sldMasterId id="2147483701" r:id="rId2"/>
    <p:sldMasterId id="2147483725" r:id="rId3"/>
    <p:sldMasterId id="2147483737" r:id="rId4"/>
  </p:sldMasterIdLst>
  <p:notesMasterIdLst>
    <p:notesMasterId r:id="rId16"/>
  </p:notesMasterIdLst>
  <p:sldIdLst>
    <p:sldId id="563" r:id="rId5"/>
    <p:sldId id="574" r:id="rId6"/>
    <p:sldId id="562" r:id="rId7"/>
    <p:sldId id="305" r:id="rId8"/>
    <p:sldId id="308" r:id="rId9"/>
    <p:sldId id="306" r:id="rId10"/>
    <p:sldId id="293" r:id="rId11"/>
    <p:sldId id="552" r:id="rId12"/>
    <p:sldId id="553" r:id="rId13"/>
    <p:sldId id="311" r:id="rId14"/>
    <p:sldId id="285" r:id="rId15"/>
  </p:sldIdLst>
  <p:sldSz cx="12192000" cy="6858000"/>
  <p:notesSz cx="6858000" cy="9144000"/>
  <p:embeddedFontLst>
    <p:embeddedFont>
      <p:font typeface="Calibri Light" pitchFamily="34" charset="0"/>
      <p:regular r:id="rId17"/>
      <p:italic r:id="rId18"/>
    </p:embeddedFont>
    <p:embeddedFont>
      <p:font typeface="HP001 4 hàng" pitchFamily="34" charset="0"/>
      <p:regular r:id="rId19"/>
      <p:bold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宋体" pitchFamily="2" charset="-122"/>
      <p:regular r:id="rId25"/>
    </p:embeddedFont>
    <p:embeddedFont>
      <p:font typeface="黑体" pitchFamily="49" charset="-122"/>
      <p:regular r:id="rId26"/>
    </p:embeddedFont>
    <p:embeddedFont>
      <p:font typeface="Microsoft YaHei" pitchFamily="34" charset="-122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8221" autoAdjust="0"/>
  </p:normalViewPr>
  <p:slideViewPr>
    <p:cSldViewPr snapToGrid="0">
      <p:cViewPr>
        <p:scale>
          <a:sx n="75" d="100"/>
          <a:sy n="75" d="100"/>
        </p:scale>
        <p:origin x="-49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83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409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83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7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2025/5/5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2025/5/5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  <p:sldLayoutId id="214748379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1982994" cy="6858000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11: (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3)</a:t>
            </a:r>
          </a:p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Đ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29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1" y="233680"/>
            <a:ext cx="11714480" cy="6421120"/>
          </a:xfrm>
        </p:spPr>
      </p:pic>
      <p:sp>
        <p:nvSpPr>
          <p:cNvPr id="5" name="TextBox 4"/>
          <p:cNvSpPr txBox="1"/>
          <p:nvPr/>
        </p:nvSpPr>
        <p:spPr>
          <a:xfrm rot="21345996">
            <a:off x="558171" y="1905506"/>
            <a:ext cx="110756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9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114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578102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2311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VẬN DỤNG</a:t>
            </a:r>
            <a:r>
              <a:rPr lang="en-US" sz="8000" b="1" kern="1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 </a:t>
            </a:r>
            <a:endParaRPr lang="en-US" sz="8000" b="1" kern="1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2" y="0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196998" y="2598372"/>
            <a:ext cx="5225201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HP001 4 hàng" panose="020B0604020202020204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20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all, indoor, monitor&#10;&#10;Description automatically generated">
            <a:extLst>
              <a:ext uri="{FF2B5EF4-FFF2-40B4-BE49-F238E27FC236}">
                <a16:creationId xmlns:a16="http://schemas.microsoft.com/office/drawing/2014/main" xmlns="" id="{0B63D07C-836A-41A5-A6BD-8708BC3375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" y="0"/>
            <a:ext cx="12157364" cy="6858000"/>
          </a:xfrm>
          <a:prstGeom prst="rect">
            <a:avLst/>
          </a:prstGeom>
        </p:spPr>
      </p:pic>
      <p:pic>
        <p:nvPicPr>
          <p:cNvPr id="2" name="X2Convert.com hoc_sinh_lop_hai_cham_ngoan_hat_theo_bai_hat_mau_sgk_lop_2_ket_noi_tri_thuc_-883371489320690581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1891.441600000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6608" y="509286"/>
            <a:ext cx="10938076" cy="526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1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903" t="38558" r="38337" b="19238"/>
          <a:stretch/>
        </p:blipFill>
        <p:spPr>
          <a:xfrm>
            <a:off x="3268969" y="206829"/>
            <a:ext cx="5414102" cy="43370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4025" y="4611873"/>
            <a:ext cx="6244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4025" y="5261471"/>
            <a:ext cx="4955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6265" y="5905944"/>
            <a:ext cx="5237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00646" y="4611874"/>
            <a:ext cx="4518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li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12366" y="5209214"/>
            <a:ext cx="4707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li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12366" y="5806554"/>
            <a:ext cx="4506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58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10" grpId="0"/>
      <p:bldP spid="10" grpId="1"/>
      <p:bldP spid="12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ướng dẫn viết chữa Đ hoa - Instructions for capital letter Đ - 大写字母Đ的说明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1722" y="173620"/>
            <a:ext cx="10058400" cy="6018836"/>
          </a:xfrm>
        </p:spPr>
      </p:pic>
    </p:spTree>
    <p:extLst>
      <p:ext uri="{BB962C8B-B14F-4D97-AF65-F5344CB8AC3E}">
        <p14:creationId xmlns:p14="http://schemas.microsoft.com/office/powerpoint/2010/main" val="414647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7714" y="290846"/>
            <a:ext cx="4669972" cy="45424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0451" y="4512546"/>
            <a:ext cx="6133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0451" y="5156422"/>
            <a:ext cx="4955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637" y="5800298"/>
            <a:ext cx="5410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27289" y="4510091"/>
            <a:ext cx="4198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2,5 li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27289" y="5156421"/>
            <a:ext cx="4108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li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27289" y="5800297"/>
            <a:ext cx="4506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974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2" grpId="0"/>
      <p:bldP spid="12" grpId="1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DD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2178" y="253365"/>
            <a:ext cx="7301608" cy="6182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" y="761647"/>
            <a:ext cx="11917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từ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ứng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dụng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xmlns="" id="{D9D3B5C3-5409-4E6E-A27C-822372CA9A7F}"/>
              </a:ext>
            </a:extLst>
          </p:cNvPr>
          <p:cNvSpPr txBox="1"/>
          <p:nvPr/>
        </p:nvSpPr>
        <p:spPr>
          <a:xfrm>
            <a:off x="236642" y="2078723"/>
            <a:ext cx="11718716" cy="1177239"/>
          </a:xfrm>
          <a:prstGeom prst="rect">
            <a:avLst/>
          </a:prstGeom>
          <a:noFill/>
        </p:spPr>
        <p:txBody>
          <a:bodyPr wrap="square" lIns="68499" tIns="34287" rIns="68499" bIns="34287" rtlCol="0">
            <a:spAutoFit/>
          </a:bodyPr>
          <a:lstStyle/>
          <a:p>
            <a:pPr marL="0" marR="0" lvl="0" indent="0" algn="ctr" defTabSz="684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err="1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Đi</a:t>
            </a:r>
            <a:r>
              <a:rPr lang="en-US" sz="4800" b="1" noProof="0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800" b="1" noProof="0" dirty="0" err="1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một</a:t>
            </a:r>
            <a:r>
              <a:rPr lang="en-US" sz="4800" b="1" noProof="0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800" b="1" noProof="0" dirty="0" err="1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ngày</a:t>
            </a:r>
            <a:r>
              <a:rPr lang="en-US" sz="4800" b="1" noProof="0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800" b="1" noProof="0" dirty="0" err="1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đàng</a:t>
            </a:r>
            <a:r>
              <a:rPr lang="en-US" sz="4800" b="1" noProof="0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, </a:t>
            </a:r>
            <a:r>
              <a:rPr lang="en-US" sz="4800" b="1" noProof="0" dirty="0" err="1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học</a:t>
            </a:r>
            <a:r>
              <a:rPr lang="en-US" sz="4800" b="1" noProof="0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800" b="1" noProof="0" dirty="0" err="1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một</a:t>
            </a:r>
            <a:r>
              <a:rPr lang="en-US" sz="4800" b="1" noProof="0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800" b="1" noProof="0" dirty="0" err="1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sàng</a:t>
            </a:r>
            <a:r>
              <a:rPr lang="en-US" sz="4800" b="1" noProof="0" dirty="0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4800" b="1" noProof="0" dirty="0" err="1"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4020202020204" charset="0"/>
                <a:cs typeface="Times New Roman" panose="02020603050405020304" pitchFamily="18" charset="0"/>
              </a:rPr>
              <a:t>khôn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HP001 4 hàng" panose="020B060402020202020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1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" y="761647"/>
            <a:ext cx="11917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từ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ứng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dụng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xmlns="" id="{D9D3B5C3-5409-4E6E-A27C-822372CA9A7F}"/>
              </a:ext>
            </a:extLst>
          </p:cNvPr>
          <p:cNvSpPr txBox="1"/>
          <p:nvPr/>
        </p:nvSpPr>
        <p:spPr>
          <a:xfrm>
            <a:off x="236642" y="2078723"/>
            <a:ext cx="11718716" cy="1177239"/>
          </a:xfrm>
          <a:prstGeom prst="rect">
            <a:avLst/>
          </a:prstGeom>
          <a:noFill/>
        </p:spPr>
        <p:txBody>
          <a:bodyPr wrap="square" lIns="68499" tIns="34287" rIns="68499" bIns="34287" rtlCol="0">
            <a:spAutoFit/>
          </a:bodyPr>
          <a:lstStyle/>
          <a:p>
            <a:pPr marL="0" marR="0" lvl="0" indent="0" algn="ctr" defTabSz="684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đàng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sàng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khôn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HP001 4 hàng" panose="020B060402020202020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91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</TotalTime>
  <Words>145</Words>
  <Application>Microsoft Office PowerPoint</Application>
  <PresentationFormat>Custom</PresentationFormat>
  <Paragraphs>27</Paragraphs>
  <Slides>11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Times New Roman</vt:lpstr>
      <vt:lpstr>Calibri Light</vt:lpstr>
      <vt:lpstr>等线</vt:lpstr>
      <vt:lpstr>HP001 4 hàng</vt:lpstr>
      <vt:lpstr>Calibri</vt:lpstr>
      <vt:lpstr>宋体</vt:lpstr>
      <vt:lpstr>黑体</vt:lpstr>
      <vt:lpstr>Microsoft YaHei</vt:lpstr>
      <vt:lpstr>6_Office Theme</vt:lpstr>
      <vt:lpstr>2_Office 主题​​</vt:lpstr>
      <vt:lpstr>7_Office Theme</vt:lpstr>
      <vt:lpstr>1_Office Theme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Administrator</dc:creator>
  <cp:lastModifiedBy>dell</cp:lastModifiedBy>
  <cp:revision>89</cp:revision>
  <dcterms:created xsi:type="dcterms:W3CDTF">2021-05-24T09:52:12Z</dcterms:created>
  <dcterms:modified xsi:type="dcterms:W3CDTF">2025-05-05T07:27:23Z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