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>
            <a:fillRect/>
          </a:stretch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4.xml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24" Type="http://schemas.openxmlformats.org/officeDocument/2006/relationships/image" Target="../media/image26.png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4.GIF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115909"/>
            <a:ext cx="801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 </a:t>
            </a:r>
          </a:p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NGUYỄN BỈNH KHIÊM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549" y="888642"/>
            <a:ext cx="284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0174" y="1906073"/>
            <a:ext cx="804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TOÁN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 Chia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T1)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237" y="3335628"/>
            <a:ext cx="634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GIÁO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Liễu</a:t>
            </a:r>
            <a:r>
              <a:rPr lang="en-US" sz="24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237" y="3803958"/>
            <a:ext cx="676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/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2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vỏ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chai.</a:t>
            </a:r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312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vỏ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chai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thì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bao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nhiêu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nhỉ</a:t>
            </a:r>
            <a:endParaRPr lang="en-US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Speech Bubble: Rectangle with Corners Rounded 20"/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Xếp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5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thì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bao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nhiêu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còn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dư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mấy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/>
          <p:cNvGrpSpPr/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a)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312 : 2 = ?</a:t>
            </a:r>
          </a:p>
        </p:txBody>
      </p:sp>
      <p:sp>
        <p:nvSpPr>
          <p:cNvPr id="37" name="TextBox 38"/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bldLvl="0" animBg="1"/>
      <p:bldP spid="36" grpId="0" bldLvl="0" animBg="1"/>
      <p:bldP spid="37" grpId="0"/>
      <p:bldP spid="38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/>
          <p:cNvGrpSpPr/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/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b)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156 : 5 = ?</a:t>
            </a:r>
          </a:p>
        </p:txBody>
      </p:sp>
      <p:sp>
        <p:nvSpPr>
          <p:cNvPr id="37" name="TextBox 38"/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bldLvl="0" animBg="1"/>
      <p:bldP spid="36" grpId="0" bldLvl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charset="0"/>
                  <a:cs typeface="Calibri" panose="020F0502020204030204" charset="0"/>
                </a:rPr>
                <a:t>3</a:t>
              </a:r>
            </a:p>
          </p:txBody>
        </p:sp>
        <p:sp>
          <p:nvSpPr>
            <p:cNvPr id="11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charset="0"/>
                  <a:cs typeface="Calibri" panose="020F0502020204030204" charset="0"/>
                </a:rPr>
                <a:t>381</a:t>
              </a:r>
            </a:p>
          </p:txBody>
        </p:sp>
        <p:grpSp>
          <p:nvGrpSpPr>
            <p:cNvPr id="12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/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/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charset="0"/>
                  <a:cs typeface="Calibri" panose="020F0502020204030204" charset="0"/>
                </a:rPr>
                <a:t>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charset="0"/>
                  <a:cs typeface="Calibri" panose="020F0502020204030204" charset="0"/>
                </a:rPr>
                <a:t>554</a:t>
              </a:r>
            </a:p>
          </p:txBody>
        </p:sp>
        <p:grpSp>
          <p:nvGrpSpPr>
            <p:cNvPr id="19" name="Group 66"/>
            <p:cNvGrpSpPr/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/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/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charset="0"/>
                  <a:cs typeface="Calibri" panose="020F0502020204030204" charset="0"/>
                </a:rPr>
                <a:t>5</a:t>
              </a:r>
            </a:p>
          </p:txBody>
        </p:sp>
        <p:sp>
          <p:nvSpPr>
            <p:cNvPr id="25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charset="0"/>
                  <a:cs typeface="Calibri" panose="020F0502020204030204" charset="0"/>
                </a:rPr>
                <a:t>625</a:t>
              </a:r>
            </a:p>
          </p:txBody>
        </p:sp>
        <p:grpSp>
          <p:nvGrpSpPr>
            <p:cNvPr id="26" name="Group 66"/>
            <p:cNvGrpSpPr/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/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21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32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10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25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/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5</a:t>
              </a:r>
            </a:p>
          </p:txBody>
        </p:sp>
        <p:sp>
          <p:nvSpPr>
            <p:cNvPr id="11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237</a:t>
              </a:r>
            </a:p>
          </p:txBody>
        </p:sp>
        <p:grpSp>
          <p:nvGrpSpPr>
            <p:cNvPr id="12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/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/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6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428</a:t>
              </a:r>
            </a:p>
          </p:txBody>
        </p:sp>
        <p:grpSp>
          <p:nvGrpSpPr>
            <p:cNvPr id="19" name="Group 66"/>
            <p:cNvGrpSpPr/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/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/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7</a:t>
              </a:r>
            </a:p>
          </p:txBody>
        </p:sp>
        <p:sp>
          <p:nvSpPr>
            <p:cNvPr id="25" name="TextBox 49"/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371</a:t>
              </a:r>
            </a:p>
          </p:txBody>
        </p:sp>
        <p:grpSp>
          <p:nvGrpSpPr>
            <p:cNvPr id="26" name="Group 66"/>
            <p:cNvGrpSpPr/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/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20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35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42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  6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35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21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/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/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/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3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/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/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/>
          <p:cNvGrpSpPr/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/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/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/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/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/>
          <p:cNvGrpSpPr/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/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/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/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/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/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/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/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/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/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/>
          <p:cNvGrpSpPr/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/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/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/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/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/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/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/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/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/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/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10" grpId="0" bldLvl="0" animBg="1"/>
      <p:bldP spid="11" grpId="0" bldLvl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bldLvl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bldLvl="0" animBg="1"/>
      <p:bldP spid="2048" grpId="0" bldLvl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>
              <a:fillRect/>
            </a:stretch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charset="0"/>
                  <a:cs typeface="Calibri" panose="020F050202020403020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.</a:t>
              </a:r>
            </a:p>
            <a:p>
              <a:pPr defTabSz="914400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!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>
              <a:fillRect/>
            </a:stretch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400">
                <a:defRPr/>
              </a:pPr>
              <a:r>
                <a:rPr lang="en-US" sz="3335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>
            <a:fillRect/>
          </a:stretch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>
            <a:fillRect/>
          </a:stretch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>
            <a:fillRect/>
          </a:stretch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>
            <a:fillRect/>
          </a:stretch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>
            <a:fillRect/>
          </a:stretch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>
            <a:fillRect/>
          </a:stretch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>
            <a:fillRect/>
          </a:stretch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>
            <a:fillRect/>
          </a:stretch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>
            <a:fillRect/>
          </a:stretch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>
            <a:fillRect/>
          </a:stretch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>
            <a:fillRect/>
          </a:stretch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/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/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    2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charset="0"/>
                  <a:cs typeface="Calibri" panose="020F0502020204030204" charset="0"/>
                </a:rPr>
                <a:t>x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/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/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    4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charset="0"/>
                  <a:cs typeface="Calibri" panose="020F0502020204030204" charset="0"/>
                </a:rPr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/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    5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charset="0"/>
                  <a:cs typeface="Calibri" panose="020F0502020204030204" charset="0"/>
                </a:rPr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/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2,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ngày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16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tháng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12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  <a:sym typeface="迷你简细行楷" panose="02010609000101010101" charset="-122"/>
              </a:rPr>
              <a:t>2024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  <a:cs typeface="Calibri" panose="020F0502020204030204" charset="0"/>
              <a:sym typeface="迷你简细行楷" panose="02010609000101010101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/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609</Words>
  <Application>Microsoft Office PowerPoint</Application>
  <PresentationFormat>Widescreen</PresentationFormat>
  <Paragraphs>202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宋体</vt:lpstr>
      <vt:lpstr>Arial</vt:lpstr>
      <vt:lpstr>Calibri</vt:lpstr>
      <vt:lpstr>Calibri Light</vt:lpstr>
      <vt:lpstr>Coiny</vt:lpstr>
      <vt:lpstr>等线</vt:lpstr>
      <vt:lpstr>HP001 4 hàng</vt:lpstr>
      <vt:lpstr>Times New Roman</vt:lpstr>
      <vt:lpstr>UTM Avo</vt:lpstr>
      <vt:lpstr>迷你简细行楷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2023-11-07T02:37:50Z</dcterms:created>
  <dcterms:modified xsi:type="dcterms:W3CDTF">2025-05-05T07:27:28Z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337ACA5E721D4EF5880F4DF05901CED2_11</vt:lpwstr>
  </property>
  <property fmtid="{D5CDD505-2E9C-101B-9397-08002B2CF9AE}" pid="3" name="KSOProductBuildVer">
    <vt:lpwstr>1033-12.2.0.13266</vt:lpwstr>
  </property>
</Properties>
</file>