
<file path=[Content_Types].xml><?xml version="1.0" encoding="utf-8"?>
<Types xmlns="http://schemas.openxmlformats.org/package/2006/content-types">
  <Default Extension="xml" ContentType="application/xml"/>
  <Default Extension="jpeg" ContentType="image/jpeg"/>
  <Default Extension="JPG" ContentType="image/.jpg"/>
  <Default Extension="vml" ContentType="application/vnd.openxmlformats-officedocument.vmlDrawing"/>
  <Default Extension="wav" ContentType="audio/x-wav"/>
  <Default Extension="png" ContentType="image/png"/>
  <Default Extension="wdp" ContentType="image/vnd.ms-photo"/>
  <Default Extension="gif" ContentType="image/gif"/>
  <Default Extension="wmf" ContentType="image/x-wmf"/>
  <Default Extension="rels" ContentType="application/vnd.openxmlformats-package.relationship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13.svg" ContentType="image/svg+xml"/>
  <Override PartName="/ppt/media/image15.svg" ContentType="image/svg+xml"/>
  <Override PartName="/ppt/media/image2.svg" ContentType="image/svg+xml"/>
  <Override PartName="/ppt/media/image25.svg" ContentType="image/svg+xml"/>
  <Override PartName="/ppt/media/image29.svg" ContentType="image/svg+xml"/>
  <Override PartName="/ppt/media/image36.svg" ContentType="image/svg+xml"/>
  <Override PartName="/ppt/media/image42.svg" ContentType="image/svg+xml"/>
  <Override PartName="/ppt/media/image50.svg" ContentType="image/svg+xml"/>
  <Override PartName="/ppt/media/image67.svg" ContentType="image/svg+xml"/>
  <Override PartName="/ppt/media/image76.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2" r:id="rId4"/>
    <p:sldMasterId id="2147483684" r:id="rId5"/>
  </p:sldMasterIdLst>
  <p:notesMasterIdLst>
    <p:notesMasterId r:id="rId24"/>
  </p:notesMasterIdLst>
  <p:sldIdLst>
    <p:sldId id="267" r:id="rId6"/>
    <p:sldId id="257" r:id="rId7"/>
    <p:sldId id="376" r:id="rId8"/>
    <p:sldId id="430" r:id="rId9"/>
    <p:sldId id="429" r:id="rId10"/>
    <p:sldId id="262" r:id="rId11"/>
    <p:sldId id="263" r:id="rId12"/>
    <p:sldId id="305" r:id="rId13"/>
    <p:sldId id="304" r:id="rId14"/>
    <p:sldId id="422" r:id="rId15"/>
    <p:sldId id="312" r:id="rId16"/>
    <p:sldId id="265" r:id="rId17"/>
    <p:sldId id="266" r:id="rId18"/>
    <p:sldId id="276" r:id="rId19"/>
    <p:sldId id="349" r:id="rId20"/>
    <p:sldId id="346" r:id="rId21"/>
    <p:sldId id="414" r:id="rId22"/>
    <p:sldId id="431" r:id="rId23"/>
    <p:sldId id="415" r:id="rId25"/>
    <p:sldId id="416" r:id="rId26"/>
    <p:sldId id="417" r:id="rId27"/>
    <p:sldId id="374" r:id="rId28"/>
    <p:sldId id="352" r:id="rId29"/>
    <p:sldId id="428" r:id="rId30"/>
    <p:sldId id="432" r:id="rId31"/>
    <p:sldId id="264" r:id="rId32"/>
    <p:sldId id="433" r:id="rId33"/>
    <p:sldId id="434" r:id="rId34"/>
    <p:sldId id="358" r:id="rId35"/>
    <p:sldId id="33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CCFFCC"/>
    <a:srgbClr val="CCFFFF"/>
    <a:srgbClr val="FF0066"/>
    <a:srgbClr val="00A200"/>
    <a:srgbClr val="FADD06"/>
    <a:srgbClr val="F6F8FC"/>
    <a:srgbClr val="FFCCFF"/>
    <a:srgbClr val="649B3F"/>
    <a:srgbClr val="C3F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447" autoAdjust="0"/>
  </p:normalViewPr>
  <p:slideViewPr>
    <p:cSldViewPr snapToGrid="0" showGuides="1">
      <p:cViewPr varScale="1">
        <p:scale>
          <a:sx n="59" d="100"/>
          <a:sy n="59" d="100"/>
        </p:scale>
        <p:origin x="964" y="52"/>
      </p:cViewPr>
      <p:guideLst>
        <p:guide orient="horz" pos="2112"/>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slide" Target="slides/slide2.xml"/><Relationship Id="rId6" Type="http://schemas.openxmlformats.org/officeDocument/2006/relationships/slide" Target="slides/slide1.xml"/><Relationship Id="rId5" Type="http://schemas.openxmlformats.org/officeDocument/2006/relationships/slideMaster" Target="slideMasters/slideMaster4.xml"/><Relationship Id="rId42" Type="http://schemas.openxmlformats.org/officeDocument/2006/relationships/customXml" Target="../customXml/item3.xml"/><Relationship Id="rId41" Type="http://schemas.openxmlformats.org/officeDocument/2006/relationships/customXml" Target="../customXml/item2.xml"/><Relationship Id="rId40" Type="http://schemas.openxmlformats.org/officeDocument/2006/relationships/customXml" Target="../customXml/item1.xml"/><Relationship Id="rId4" Type="http://schemas.openxmlformats.org/officeDocument/2006/relationships/slideMaster" Target="slideMasters/slideMaster3.xml"/><Relationship Id="rId39" Type="http://schemas.openxmlformats.org/officeDocument/2006/relationships/tableStyles" Target="tableStyles.xml"/><Relationship Id="rId38" Type="http://schemas.openxmlformats.org/officeDocument/2006/relationships/viewProps" Target="viewProps.xml"/><Relationship Id="rId37" Type="http://schemas.openxmlformats.org/officeDocument/2006/relationships/presProps" Target="presProps.xml"/><Relationship Id="rId36" Type="http://schemas.openxmlformats.org/officeDocument/2006/relationships/slide" Target="slides/slide30.xml"/><Relationship Id="rId35" Type="http://schemas.openxmlformats.org/officeDocument/2006/relationships/slide" Target="slides/slide29.xml"/><Relationship Id="rId34" Type="http://schemas.openxmlformats.org/officeDocument/2006/relationships/slide" Target="slides/slide28.xml"/><Relationship Id="rId33" Type="http://schemas.openxmlformats.org/officeDocument/2006/relationships/slide" Target="slides/slide27.xml"/><Relationship Id="rId32" Type="http://schemas.openxmlformats.org/officeDocument/2006/relationships/slide" Target="slides/slide26.xml"/><Relationship Id="rId31" Type="http://schemas.openxmlformats.org/officeDocument/2006/relationships/slide" Target="slides/slide25.xml"/><Relationship Id="rId30" Type="http://schemas.openxmlformats.org/officeDocument/2006/relationships/slide" Target="slides/slide24.xml"/><Relationship Id="rId3" Type="http://schemas.openxmlformats.org/officeDocument/2006/relationships/slideMaster" Target="slideMasters/slideMaster2.xml"/><Relationship Id="rId29" Type="http://schemas.openxmlformats.org/officeDocument/2006/relationships/slide" Target="slides/slide23.xml"/><Relationship Id="rId28" Type="http://schemas.openxmlformats.org/officeDocument/2006/relationships/slide" Target="slides/slide22.xml"/><Relationship Id="rId27" Type="http://schemas.openxmlformats.org/officeDocument/2006/relationships/slide" Target="slides/slide21.xml"/><Relationship Id="rId26" Type="http://schemas.openxmlformats.org/officeDocument/2006/relationships/slide" Target="slides/slide20.xml"/><Relationship Id="rId25" Type="http://schemas.openxmlformats.org/officeDocument/2006/relationships/slide" Target="slides/slide19.xml"/><Relationship Id="rId24" Type="http://schemas.openxmlformats.org/officeDocument/2006/relationships/notesMaster" Target="notesMasters/notesMaster1.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D0DA67-801F-48A9-99D7-A9DD4A2AB631}"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9AFF8A-F3EF-43B9-ABB7-3AB6964E0897}"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9AFF8A-F3EF-43B9-ABB7-3AB6964E0897}"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9AFF8A-F3EF-43B9-ABB7-3AB6964E0897}"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0A0E4A27-6937-4CCA-A308-015FDF2177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0E8BC8-C552-4A4C-8A7F-A856F6BB77E7}" type="slidenum">
              <a:rPr lang="en-US" smtClean="0"/>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0A0E4A27-6937-4CCA-A308-015FDF2177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0E8BC8-C552-4A4C-8A7F-A856F6BB77E7}" type="slidenum">
              <a:rPr lang="en-US" smtClean="0"/>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0A0E4A27-6937-4CCA-A308-015FDF2177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0E8BC8-C552-4A4C-8A7F-A856F6BB77E7}" type="slidenum">
              <a:rPr lang="en-US" smtClean="0"/>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0A0E4A27-6937-4CCA-A308-015FDF2177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0E8BC8-C552-4A4C-8A7F-A856F6BB77E7}" type="slidenum">
              <a:rPr lang="en-US" smtClean="0"/>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0A0E4A27-6937-4CCA-A308-015FDF2177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50E8BC8-C552-4A4C-8A7F-A856F6BB77E7}" type="slidenum">
              <a:rPr lang="en-US" smtClean="0"/>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0A0E4A27-6937-4CCA-A308-015FDF2177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50E8BC8-C552-4A4C-8A7F-A856F6BB77E7}" type="slidenum">
              <a:rPr lang="en-US" smtClean="0"/>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0E4A27-6937-4CCA-A308-015FDF2177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50E8BC8-C552-4A4C-8A7F-A856F6BB77E7}" type="slidenum">
              <a:rPr lang="en-US" smtClean="0"/>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0A0E4A27-6937-4CCA-A308-015FDF2177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0E8BC8-C552-4A4C-8A7F-A856F6BB77E7}"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0A0E4A27-6937-4CCA-A308-015FDF2177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0E8BC8-C552-4A4C-8A7F-A856F6BB77E7}" type="slidenum">
              <a:rPr lang="en-US" smtClean="0"/>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0A0E4A27-6937-4CCA-A308-015FDF2177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0E8BC8-C552-4A4C-8A7F-A856F6BB77E7}" type="slidenum">
              <a:rPr lang="en-US" smtClean="0"/>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0A0E4A27-6937-4CCA-A308-015FDF2177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0E8BC8-C552-4A4C-8A7F-A856F6BB77E7}" type="slidenum">
              <a:rPr lang="en-US" smtClean="0"/>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1076BE5-FBCA-4A42-A888-20A74EDCF409}"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D4277FC-3760-4827-8C9B-367A9E171AEC}" type="slidenum">
              <a:rPr lang="en-US" smtClean="0"/>
            </a:fld>
            <a:endParaRPr lang="en-US"/>
          </a:p>
        </p:txBody>
      </p:sp>
    </p:spTree>
  </p:cSld>
  <p:clrMapOvr>
    <a:masterClrMapping/>
  </p:clrMapOvr>
  <p:transition spd="slow">
    <p:wip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1076BE5-FBCA-4A42-A888-20A74EDCF409}"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D4277FC-3760-4827-8C9B-367A9E171AEC}" type="slidenum">
              <a:rPr lang="en-US" smtClean="0"/>
            </a:fld>
            <a:endParaRPr lang="en-US"/>
          </a:p>
        </p:txBody>
      </p:sp>
    </p:spTree>
  </p:cSld>
  <p:clrMapOvr>
    <a:masterClrMapping/>
  </p:clrMapOvr>
  <p:transition spd="slow">
    <p:wip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1076BE5-FBCA-4A42-A888-20A74EDCF409}"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D4277FC-3760-4827-8C9B-367A9E171AEC}" type="slidenum">
              <a:rPr lang="en-US" smtClean="0"/>
            </a:fld>
            <a:endParaRPr lang="en-US"/>
          </a:p>
        </p:txBody>
      </p:sp>
    </p:spTree>
  </p:cSld>
  <p:clrMapOvr>
    <a:masterClrMapping/>
  </p:clrMapOvr>
  <p:transition spd="slow">
    <p:wip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1076BE5-FBCA-4A42-A888-20A74EDCF409}"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D4277FC-3760-4827-8C9B-367A9E171AEC}" type="slidenum">
              <a:rPr lang="en-US" smtClean="0"/>
            </a:fld>
            <a:endParaRPr lang="en-US"/>
          </a:p>
        </p:txBody>
      </p:sp>
    </p:spTree>
  </p:cSld>
  <p:clrMapOvr>
    <a:masterClrMapping/>
  </p:clrMapOvr>
  <p:transition spd="slow">
    <p:wip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41076BE5-FBCA-4A42-A888-20A74EDCF409}" type="datetimeFigureOut">
              <a:rPr lang="en-US" smtClean="0"/>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AD4277FC-3760-4827-8C9B-367A9E171AEC}" type="slidenum">
              <a:rPr lang="en-US" smtClean="0"/>
            </a:fld>
            <a:endParaRPr lang="en-US"/>
          </a:p>
        </p:txBody>
      </p:sp>
    </p:spTree>
  </p:cSld>
  <p:clrMapOvr>
    <a:masterClrMapping/>
  </p:clrMapOvr>
  <p:transition spd="slow">
    <p:wip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41076BE5-FBCA-4A42-A888-20A74EDCF409}" type="datetimeFigureOut">
              <a:rPr lang="en-US" smtClean="0"/>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AD4277FC-3760-4827-8C9B-367A9E171AEC}" type="slidenum">
              <a:rPr lang="en-US" smtClean="0"/>
            </a:fld>
            <a:endParaRPr lang="en-US"/>
          </a:p>
        </p:txBody>
      </p:sp>
    </p:spTree>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41076BE5-FBCA-4A42-A888-20A74EDCF409}" type="datetimeFigureOut">
              <a:rPr lang="en-US" smtClean="0"/>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AD4277FC-3760-4827-8C9B-367A9E171AEC}" type="slidenum">
              <a:rPr lang="en-US" smtClean="0"/>
            </a:fld>
            <a:endParaRPr lang="en-US"/>
          </a:p>
        </p:txBody>
      </p:sp>
    </p:spTree>
  </p:cSld>
  <p:clrMapOvr>
    <a:masterClrMapping/>
  </p:clrMapOvr>
  <p:transition spd="slow">
    <p:wip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1076BE5-FBCA-4A42-A888-20A74EDCF409}"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D4277FC-3760-4827-8C9B-367A9E171AEC}" type="slidenum">
              <a:rPr lang="en-US" smtClean="0"/>
            </a:fld>
            <a:endParaRPr lang="en-US"/>
          </a:p>
        </p:txBody>
      </p:sp>
    </p:spTree>
  </p:cSld>
  <p:clrMapOvr>
    <a:masterClrMapping/>
  </p:clrMapOvr>
  <p:transition spd="slow">
    <p:wip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1076BE5-FBCA-4A42-A888-20A74EDCF409}"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D4277FC-3760-4827-8C9B-367A9E171AEC}" type="slidenum">
              <a:rPr lang="en-US" smtClean="0"/>
            </a:fld>
            <a:endParaRPr lang="en-US"/>
          </a:p>
        </p:txBody>
      </p:sp>
    </p:spTree>
  </p:cSld>
  <p:clrMapOvr>
    <a:masterClrMapping/>
  </p:clrMapOvr>
  <p:transition spd="slow">
    <p:wip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1076BE5-FBCA-4A42-A888-20A74EDCF409}"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D4277FC-3760-4827-8C9B-367A9E171AEC}" type="slidenum">
              <a:rPr lang="en-US" smtClean="0"/>
            </a:fld>
            <a:endParaRPr lang="en-US"/>
          </a:p>
        </p:txBody>
      </p:sp>
    </p:spTree>
  </p:cSld>
  <p:clrMapOvr>
    <a:masterClrMapping/>
  </p:clrMapOvr>
  <p:transition spd="slow">
    <p:wip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1076BE5-FBCA-4A42-A888-20A74EDCF409}"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D4277FC-3760-4827-8C9B-367A9E171AEC}" type="slidenum">
              <a:rPr lang="en-US" smtClean="0"/>
            </a:fld>
            <a:endParaRPr lang="en-US"/>
          </a:p>
        </p:txBody>
      </p:sp>
    </p:spTree>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7" Type="http://schemas.openxmlformats.org/officeDocument/2006/relationships/theme" Target="../theme/theme1.xml"/><Relationship Id="rId16" Type="http://schemas.openxmlformats.org/officeDocument/2006/relationships/image" Target="../media/image5.png"/><Relationship Id="rId15" Type="http://schemas.openxmlformats.org/officeDocument/2006/relationships/image" Target="../media/image4.png"/><Relationship Id="rId14" Type="http://schemas.openxmlformats.org/officeDocument/2006/relationships/image" Target="../media/image3.png"/><Relationship Id="rId13" Type="http://schemas.openxmlformats.org/officeDocument/2006/relationships/image" Target="../media/image2.svg"/><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8" Type="http://schemas.openxmlformats.org/officeDocument/2006/relationships/theme" Target="../theme/theme2.xml"/><Relationship Id="rId17" Type="http://schemas.openxmlformats.org/officeDocument/2006/relationships/image" Target="../media/image5.png"/><Relationship Id="rId16" Type="http://schemas.openxmlformats.org/officeDocument/2006/relationships/image" Target="../media/image4.png"/><Relationship Id="rId15" Type="http://schemas.openxmlformats.org/officeDocument/2006/relationships/image" Target="../media/image6.png"/><Relationship Id="rId14" Type="http://schemas.openxmlformats.org/officeDocument/2006/relationships/image" Target="../media/image3.png"/><Relationship Id="rId13" Type="http://schemas.openxmlformats.org/officeDocument/2006/relationships/image" Target="../media/image2.svg"/><Relationship Id="rId12" Type="http://schemas.openxmlformats.org/officeDocument/2006/relationships/image" Target="../media/image1.png"/><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3" Type="http://schemas.openxmlformats.org/officeDocument/2006/relationships/theme" Target="../theme/theme3.xml"/><Relationship Id="rId12" Type="http://schemas.openxmlformats.org/officeDocument/2006/relationships/image" Target="../media/image5.png"/><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2.xml"/><Relationship Id="rId8" Type="http://schemas.openxmlformats.org/officeDocument/2006/relationships/slideLayout" Target="../slideLayouts/slideLayout41.xml"/><Relationship Id="rId7" Type="http://schemas.openxmlformats.org/officeDocument/2006/relationships/slideLayout" Target="../slideLayouts/slideLayout40.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 Id="rId3" Type="http://schemas.openxmlformats.org/officeDocument/2006/relationships/slideLayout" Target="../slideLayouts/slideLayout36.xml"/><Relationship Id="rId2" Type="http://schemas.openxmlformats.org/officeDocument/2006/relationships/slideLayout" Target="../slideLayouts/slideLayout35.xml"/><Relationship Id="rId13" Type="http://schemas.openxmlformats.org/officeDocument/2006/relationships/theme" Target="../theme/theme4.xml"/><Relationship Id="rId12" Type="http://schemas.openxmlformats.org/officeDocument/2006/relationships/image" Target="../media/image5.png"/><Relationship Id="rId11" Type="http://schemas.openxmlformats.org/officeDocument/2006/relationships/slideLayout" Target="../slideLayouts/slideLayout44.xml"/><Relationship Id="rId10" Type="http://schemas.openxmlformats.org/officeDocument/2006/relationships/slideLayout" Target="../slideLayouts/slideLayout43.xml"/><Relationship Id="rId1"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Freeform 8"/>
          <p:cNvSpPr/>
          <p:nvPr userDrawn="1"/>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pic>
        <p:nvPicPr>
          <p:cNvPr id="8" name="Picture 7" descr="A rainbow colored circle&#10;&#10;Description automatically generated"/>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10532" y="-1"/>
            <a:ext cx="12192000" cy="6096000"/>
          </a:xfrm>
          <a:prstGeom prst="rect">
            <a:avLst/>
          </a:prstGeom>
        </p:spPr>
      </p:pic>
      <p:grpSp>
        <p:nvGrpSpPr>
          <p:cNvPr id="13" name="Group 12"/>
          <p:cNvGrpSpPr/>
          <p:nvPr userDrawn="1"/>
        </p:nvGrpSpPr>
        <p:grpSpPr>
          <a:xfrm>
            <a:off x="0" y="5834926"/>
            <a:ext cx="12168784" cy="1023074"/>
            <a:chOff x="0" y="5834926"/>
            <a:chExt cx="12168784" cy="1023074"/>
          </a:xfrm>
        </p:grpSpPr>
        <p:sp>
          <p:nvSpPr>
            <p:cNvPr id="14" name="Freeform 28"/>
            <p:cNvSpPr/>
            <p:nvPr/>
          </p:nvSpPr>
          <p:spPr>
            <a:xfrm>
              <a:off x="0" y="5858493"/>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15"/>
              <a:stretch>
                <a:fillRect/>
              </a:stretch>
            </a:blipFill>
          </p:spPr>
          <p:txBody>
            <a:bodyPr/>
            <a:lstStyle/>
            <a:p>
              <a:endParaRPr lang="en-US"/>
            </a:p>
          </p:txBody>
        </p:sp>
        <p:sp>
          <p:nvSpPr>
            <p:cNvPr id="15" name="Freeform 28"/>
            <p:cNvSpPr/>
            <p:nvPr/>
          </p:nvSpPr>
          <p:spPr>
            <a:xfrm>
              <a:off x="3590730" y="5858492"/>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15"/>
              <a:stretch>
                <a:fillRect/>
              </a:stretch>
            </a:blipFill>
          </p:spPr>
          <p:txBody>
            <a:bodyPr/>
            <a:lstStyle/>
            <a:p>
              <a:endParaRPr lang="en-US"/>
            </a:p>
          </p:txBody>
        </p:sp>
        <p:sp>
          <p:nvSpPr>
            <p:cNvPr id="16" name="Freeform 28"/>
            <p:cNvSpPr/>
            <p:nvPr/>
          </p:nvSpPr>
          <p:spPr>
            <a:xfrm>
              <a:off x="72088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15"/>
              <a:stretch>
                <a:fillRect/>
              </a:stretch>
            </a:blipFill>
          </p:spPr>
          <p:txBody>
            <a:bodyPr/>
            <a:lstStyle/>
            <a:p>
              <a:endParaRPr lang="en-US"/>
            </a:p>
          </p:txBody>
        </p:sp>
        <p:sp>
          <p:nvSpPr>
            <p:cNvPr id="17" name="Freeform 28"/>
            <p:cNvSpPr/>
            <p:nvPr/>
          </p:nvSpPr>
          <p:spPr>
            <a:xfrm>
              <a:off x="85506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15"/>
              <a:stretch>
                <a:fillRect/>
              </a:stretch>
            </a:blipFill>
          </p:spPr>
          <p:txBody>
            <a:bodyPr/>
            <a:lstStyle/>
            <a:p>
              <a:endParaRPr lang="en-US"/>
            </a:p>
          </p:txBody>
        </p:sp>
      </p:grpSp>
      <p:pic>
        <p:nvPicPr>
          <p:cNvPr id="3" name="Picture 2" descr="A round pink label with white text and a black background&#10;&#10;Description automatically generated"/>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878496" y="0"/>
            <a:ext cx="1618952" cy="161895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A0E4A27-6937-4CCA-A308-015FDF217709}"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50E8BC8-C552-4A4C-8A7F-A856F6BB77E7}" type="slidenum">
              <a:rPr lang="en-US" smtClean="0"/>
            </a:fld>
            <a:endParaRPr lang="en-US"/>
          </a:p>
        </p:txBody>
      </p:sp>
      <p:sp>
        <p:nvSpPr>
          <p:cNvPr id="7" name="Freeform 8"/>
          <p:cNvSpPr/>
          <p:nvPr userDrawn="1"/>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pic>
        <p:nvPicPr>
          <p:cNvPr id="8" name="Picture 7" descr="A rainbow colored circle&#10;&#10;Description automatically generated"/>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10532" y="-1"/>
            <a:ext cx="12192000" cy="6096000"/>
          </a:xfrm>
          <a:prstGeom prst="rect">
            <a:avLst/>
          </a:prstGeom>
        </p:spPr>
      </p:pic>
      <p:sp>
        <p:nvSpPr>
          <p:cNvPr id="10" name="Freeform 2"/>
          <p:cNvSpPr/>
          <p:nvPr userDrawn="1"/>
        </p:nvSpPr>
        <p:spPr>
          <a:xfrm>
            <a:off x="9744569" y="-255754"/>
            <a:ext cx="2737160" cy="2552402"/>
          </a:xfrm>
          <a:custGeom>
            <a:avLst/>
            <a:gdLst/>
            <a:ahLst/>
            <a:cxnLst/>
            <a:rect l="l" t="t" r="r" b="b"/>
            <a:pathLst>
              <a:path w="2737160" h="2552402">
                <a:moveTo>
                  <a:pt x="0" y="0"/>
                </a:moveTo>
                <a:lnTo>
                  <a:pt x="2737160" y="0"/>
                </a:lnTo>
                <a:lnTo>
                  <a:pt x="2737160" y="2552402"/>
                </a:lnTo>
                <a:lnTo>
                  <a:pt x="0" y="2552402"/>
                </a:lnTo>
                <a:lnTo>
                  <a:pt x="0" y="0"/>
                </a:lnTo>
                <a:close/>
              </a:path>
            </a:pathLst>
          </a:custGeom>
          <a:blipFill>
            <a:blip r:embed="rId15"/>
            <a:stretch>
              <a:fillRect/>
            </a:stretch>
          </a:blipFill>
        </p:spPr>
        <p:txBody>
          <a:bodyPr/>
          <a:lstStyle/>
          <a:p>
            <a:endParaRPr lang="en-US"/>
          </a:p>
        </p:txBody>
      </p:sp>
      <p:grpSp>
        <p:nvGrpSpPr>
          <p:cNvPr id="13" name="Group 12"/>
          <p:cNvGrpSpPr/>
          <p:nvPr userDrawn="1"/>
        </p:nvGrpSpPr>
        <p:grpSpPr>
          <a:xfrm>
            <a:off x="0" y="5834926"/>
            <a:ext cx="12168784" cy="1023074"/>
            <a:chOff x="0" y="5834926"/>
            <a:chExt cx="12168784" cy="1023074"/>
          </a:xfrm>
        </p:grpSpPr>
        <p:sp>
          <p:nvSpPr>
            <p:cNvPr id="14" name="Freeform 28"/>
            <p:cNvSpPr/>
            <p:nvPr/>
          </p:nvSpPr>
          <p:spPr>
            <a:xfrm>
              <a:off x="0" y="5858493"/>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16"/>
              <a:stretch>
                <a:fillRect/>
              </a:stretch>
            </a:blipFill>
          </p:spPr>
          <p:txBody>
            <a:bodyPr/>
            <a:lstStyle/>
            <a:p>
              <a:endParaRPr lang="en-US"/>
            </a:p>
          </p:txBody>
        </p:sp>
        <p:sp>
          <p:nvSpPr>
            <p:cNvPr id="15" name="Freeform 28"/>
            <p:cNvSpPr/>
            <p:nvPr/>
          </p:nvSpPr>
          <p:spPr>
            <a:xfrm>
              <a:off x="3590730" y="5858492"/>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16"/>
              <a:stretch>
                <a:fillRect/>
              </a:stretch>
            </a:blipFill>
          </p:spPr>
          <p:txBody>
            <a:bodyPr/>
            <a:lstStyle/>
            <a:p>
              <a:endParaRPr lang="en-US"/>
            </a:p>
          </p:txBody>
        </p:sp>
        <p:sp>
          <p:nvSpPr>
            <p:cNvPr id="16" name="Freeform 28"/>
            <p:cNvSpPr/>
            <p:nvPr/>
          </p:nvSpPr>
          <p:spPr>
            <a:xfrm>
              <a:off x="72088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16"/>
              <a:stretch>
                <a:fillRect/>
              </a:stretch>
            </a:blipFill>
          </p:spPr>
          <p:txBody>
            <a:bodyPr/>
            <a:lstStyle/>
            <a:p>
              <a:endParaRPr lang="en-US"/>
            </a:p>
          </p:txBody>
        </p:sp>
        <p:sp>
          <p:nvSpPr>
            <p:cNvPr id="17" name="Freeform 28"/>
            <p:cNvSpPr/>
            <p:nvPr/>
          </p:nvSpPr>
          <p:spPr>
            <a:xfrm>
              <a:off x="85506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16"/>
              <a:stretch>
                <a:fillRect/>
              </a:stretch>
            </a:blipFill>
          </p:spPr>
          <p:txBody>
            <a:bodyPr/>
            <a:lstStyle/>
            <a:p>
              <a:endParaRPr lang="en-US"/>
            </a:p>
          </p:txBody>
        </p:sp>
      </p:grpSp>
      <p:pic>
        <p:nvPicPr>
          <p:cNvPr id="9" name="Picture 8" descr="A round pink label with white text and a black background&#10;&#10;Description automatically generated"/>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878496" y="0"/>
            <a:ext cx="1618952" cy="161895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878496" y="0"/>
            <a:ext cx="1618952" cy="1618952"/>
          </a:xfrm>
          <a:prstGeom prst="rect">
            <a:avLst/>
          </a:prstGeom>
        </p:spPr>
      </p:pic>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round pink label with white text and a black background&#10;&#10;Description automatically generated"/>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878496" y="0"/>
            <a:ext cx="1618952" cy="1618952"/>
          </a:xfrm>
          <a:prstGeom prst="rect">
            <a:avLst/>
          </a:prstGeom>
        </p:spPr>
      </p:pic>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8.png"/><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6.png"/><Relationship Id="rId3" Type="http://schemas.openxmlformats.org/officeDocument/2006/relationships/image" Target="../media/image3.png"/><Relationship Id="rId2" Type="http://schemas.openxmlformats.org/officeDocument/2006/relationships/image" Target="../media/image2.sv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42.svg"/><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27.jpe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4.png"/><Relationship Id="rId2" Type="http://schemas.openxmlformats.org/officeDocument/2006/relationships/image" Target="../media/image2.svg"/><Relationship Id="rId1" Type="http://schemas.openxmlformats.org/officeDocument/2006/relationships/image" Target="../media/image43.png"/></Relationships>
</file>

<file path=ppt/slides/_rels/slide12.xml.rels><?xml version="1.0" encoding="UTF-8" standalone="yes"?>
<Relationships xmlns="http://schemas.openxmlformats.org/package/2006/relationships"><Relationship Id="rId9" Type="http://schemas.openxmlformats.org/officeDocument/2006/relationships/audio" Target="../media/audio2.wav"/><Relationship Id="rId8" Type="http://schemas.openxmlformats.org/officeDocument/2006/relationships/audio" Target="../media/audio1.wav"/><Relationship Id="rId7" Type="http://schemas.openxmlformats.org/officeDocument/2006/relationships/image" Target="../media/image51.png"/><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png"/><Relationship Id="rId3" Type="http://schemas.openxmlformats.org/officeDocument/2006/relationships/image" Target="../media/image47.png"/><Relationship Id="rId2" Type="http://schemas.openxmlformats.org/officeDocument/2006/relationships/image" Target="../media/image46.png"/><Relationship Id="rId10" Type="http://schemas.openxmlformats.org/officeDocument/2006/relationships/slideLayout" Target="../slideLayouts/slideLayout7.xml"/><Relationship Id="rId1" Type="http://schemas.openxmlformats.org/officeDocument/2006/relationships/image" Target="../media/image45.png"/></Relationships>
</file>

<file path=ppt/slides/_rels/slide13.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GIF"/><Relationship Id="rId4" Type="http://schemas.openxmlformats.org/officeDocument/2006/relationships/image" Target="../media/image47.png"/><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image" Target="../media/image52.png"/></Relationships>
</file>

<file path=ppt/slides/_rels/slide14.xml.rels><?xml version="1.0" encoding="UTF-8" standalone="yes"?>
<Relationships xmlns="http://schemas.openxmlformats.org/package/2006/relationships"><Relationship Id="rId8" Type="http://schemas.openxmlformats.org/officeDocument/2006/relationships/vmlDrawing" Target="../drawings/vmlDrawing1.vml"/><Relationship Id="rId7" Type="http://schemas.openxmlformats.org/officeDocument/2006/relationships/slideLayout" Target="../slideLayouts/slideLayout7.xml"/><Relationship Id="rId6" Type="http://schemas.openxmlformats.org/officeDocument/2006/relationships/audio" Target="../media/audio3.wav"/><Relationship Id="rId5" Type="http://schemas.openxmlformats.org/officeDocument/2006/relationships/image" Target="../media/image58.png"/><Relationship Id="rId4" Type="http://schemas.openxmlformats.org/officeDocument/2006/relationships/image" Target="../media/image57.png"/><Relationship Id="rId3" Type="http://schemas.microsoft.com/office/2007/relationships/hdphoto" Target="../media/image56.wdp"/><Relationship Id="rId2" Type="http://schemas.openxmlformats.org/officeDocument/2006/relationships/image" Target="../media/image55.png"/><Relationship Id="rId1" Type="http://schemas.openxmlformats.org/officeDocument/2006/relationships/image" Target="../media/image52.png"/></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image" Target="../media/image61.png"/><Relationship Id="rId3" Type="http://schemas.openxmlformats.org/officeDocument/2006/relationships/image" Target="../media/image25.svg"/><Relationship Id="rId2" Type="http://schemas.openxmlformats.org/officeDocument/2006/relationships/image" Target="../media/image60.png"/><Relationship Id="rId1" Type="http://schemas.openxmlformats.org/officeDocument/2006/relationships/image" Target="../media/image23.jpe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62.png"/><Relationship Id="rId1"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8.xml"/><Relationship Id="rId1" Type="http://schemas.openxmlformats.org/officeDocument/2006/relationships/image" Target="../media/image63.jpeg"/></Relationships>
</file>

<file path=ppt/slides/_rels/slide19.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18.xml"/><Relationship Id="rId3" Type="http://schemas.openxmlformats.org/officeDocument/2006/relationships/audio" Target="../media/audio4.wav"/><Relationship Id="rId2" Type="http://schemas.openxmlformats.org/officeDocument/2006/relationships/image" Target="../media/image64.png"/><Relationship Id="rId1"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image" Target="../media/image10.png"/><Relationship Id="rId1" Type="http://schemas.openxmlformats.org/officeDocument/2006/relationships/image" Target="../media/image9.jpeg"/></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18.xml"/><Relationship Id="rId3" Type="http://schemas.openxmlformats.org/officeDocument/2006/relationships/audio" Target="../media/audio4.wav"/><Relationship Id="rId2" Type="http://schemas.openxmlformats.org/officeDocument/2006/relationships/image" Target="../media/image64.png"/><Relationship Id="rId1" Type="http://schemas.openxmlformats.org/officeDocument/2006/relationships/image" Target="../media/image40.pn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18.xml"/><Relationship Id="rId3" Type="http://schemas.openxmlformats.org/officeDocument/2006/relationships/audio" Target="../media/audio4.wav"/><Relationship Id="rId2" Type="http://schemas.openxmlformats.org/officeDocument/2006/relationships/image" Target="../media/image64.png"/><Relationship Id="rId1" Type="http://schemas.openxmlformats.org/officeDocument/2006/relationships/image" Target="../media/image40.png"/></Relationships>
</file>

<file path=ppt/slides/_rels/slide22.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audio" Target="../media/audio4.wav"/><Relationship Id="rId4" Type="http://schemas.openxmlformats.org/officeDocument/2006/relationships/image" Target="../media/image67.svg"/><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image" Target="../media/image40.png"/></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image" Target="../media/image68.png"/><Relationship Id="rId3" Type="http://schemas.openxmlformats.org/officeDocument/2006/relationships/image" Target="../media/image25.svg"/><Relationship Id="rId2" Type="http://schemas.openxmlformats.org/officeDocument/2006/relationships/image" Target="../media/image60.png"/><Relationship Id="rId1" Type="http://schemas.openxmlformats.org/officeDocument/2006/relationships/image" Target="../media/image23.jpeg"/></Relationships>
</file>

<file path=ppt/slides/_rels/slide24.xml.rels><?xml version="1.0" encoding="UTF-8" standalone="yes"?>
<Relationships xmlns="http://schemas.openxmlformats.org/package/2006/relationships"><Relationship Id="rId9" Type="http://schemas.openxmlformats.org/officeDocument/2006/relationships/image" Target="../media/image42.svg"/><Relationship Id="rId8" Type="http://schemas.openxmlformats.org/officeDocument/2006/relationships/image" Target="../media/image74.png"/><Relationship Id="rId7" Type="http://schemas.openxmlformats.org/officeDocument/2006/relationships/image" Target="../media/image73.png"/><Relationship Id="rId6" Type="http://schemas.openxmlformats.org/officeDocument/2006/relationships/image" Target="../media/image72.png"/><Relationship Id="rId5" Type="http://schemas.microsoft.com/office/2007/relationships/hdphoto" Target="../media/image71.wdp"/><Relationship Id="rId4" Type="http://schemas.openxmlformats.org/officeDocument/2006/relationships/image" Target="../media/image70.png"/><Relationship Id="rId3" Type="http://schemas.openxmlformats.org/officeDocument/2006/relationships/image" Target="../media/image29.svg"/><Relationship Id="rId2" Type="http://schemas.openxmlformats.org/officeDocument/2006/relationships/image" Target="../media/image69.png"/><Relationship Id="rId13" Type="http://schemas.openxmlformats.org/officeDocument/2006/relationships/slideLayout" Target="../slideLayouts/slideLayout7.xml"/><Relationship Id="rId12" Type="http://schemas.openxmlformats.org/officeDocument/2006/relationships/image" Target="../media/image77.png"/><Relationship Id="rId11" Type="http://schemas.openxmlformats.org/officeDocument/2006/relationships/image" Target="../media/image76.svg"/><Relationship Id="rId10" Type="http://schemas.openxmlformats.org/officeDocument/2006/relationships/image" Target="../media/image75.png"/><Relationship Id="rId1" Type="http://schemas.openxmlformats.org/officeDocument/2006/relationships/image" Target="../media/image27.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9.png"/><Relationship Id="rId1"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image" Target="../media/image79.png"/><Relationship Id="rId1" Type="http://schemas.openxmlformats.org/officeDocument/2006/relationships/image" Target="../media/image78.jpeg"/></Relationships>
</file>

<file path=ppt/slides/_rels/slide27.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80.png"/><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6.png"/><Relationship Id="rId3" Type="http://schemas.openxmlformats.org/officeDocument/2006/relationships/image" Target="../media/image3.png"/><Relationship Id="rId2" Type="http://schemas.openxmlformats.org/officeDocument/2006/relationships/image" Target="../media/image2.svg"/><Relationship Id="rId1" Type="http://schemas.openxmlformats.org/officeDocument/2006/relationships/image" Target="../media/image43.png"/></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audio" Target="../media/audio5.wav"/><Relationship Id="rId2" Type="http://schemas.microsoft.com/office/2007/relationships/hdphoto" Target="../media/image82.wdp"/><Relationship Id="rId1" Type="http://schemas.openxmlformats.org/officeDocument/2006/relationships/image" Target="../media/image81.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48.png"/><Relationship Id="rId1" Type="http://schemas.openxmlformats.org/officeDocument/2006/relationships/image" Target="../media/image83.jpeg"/></Relationships>
</file>

<file path=ppt/slides/_rels/slide3.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15.svg"/><Relationship Id="rId7" Type="http://schemas.openxmlformats.org/officeDocument/2006/relationships/image" Target="../media/image14.png"/><Relationship Id="rId6" Type="http://schemas.openxmlformats.org/officeDocument/2006/relationships/image" Target="../media/image4.png"/><Relationship Id="rId5" Type="http://schemas.openxmlformats.org/officeDocument/2006/relationships/image" Target="../media/image13.svg"/><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2.svg"/><Relationship Id="rId1"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audio6.wav"/><Relationship Id="rId1" Type="http://schemas.openxmlformats.org/officeDocument/2006/relationships/image" Target="../media/image84.png"/></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18.xml"/><Relationship Id="rId4" Type="http://schemas.openxmlformats.org/officeDocument/2006/relationships/image" Target="../media/image19.jpeg"/><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image" Target="../media/image16.jpe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jpe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image" Target="../media/image26.png"/><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image" Target="../media/image23.jpeg"/></Relationships>
</file>

<file path=ppt/slides/_rels/slide7.xml.rels><?xml version="1.0" encoding="UTF-8" standalone="yes"?>
<Relationships xmlns="http://schemas.openxmlformats.org/package/2006/relationships"><Relationship Id="rId9" Type="http://schemas.openxmlformats.org/officeDocument/2006/relationships/image" Target="../media/image35.png"/><Relationship Id="rId8" Type="http://schemas.openxmlformats.org/officeDocument/2006/relationships/image" Target="../media/image34.png"/><Relationship Id="rId7" Type="http://schemas.openxmlformats.org/officeDocument/2006/relationships/image" Target="../media/image33.png"/><Relationship Id="rId6" Type="http://schemas.openxmlformats.org/officeDocument/2006/relationships/image" Target="../media/image32.png"/><Relationship Id="rId5" Type="http://schemas.microsoft.com/office/2007/relationships/hdphoto" Target="../media/image31.wdp"/><Relationship Id="rId4" Type="http://schemas.openxmlformats.org/officeDocument/2006/relationships/image" Target="../media/image30.png"/><Relationship Id="rId3" Type="http://schemas.openxmlformats.org/officeDocument/2006/relationships/image" Target="../media/image29.svg"/><Relationship Id="rId2" Type="http://schemas.openxmlformats.org/officeDocument/2006/relationships/image" Target="../media/image28.png"/><Relationship Id="rId12" Type="http://schemas.openxmlformats.org/officeDocument/2006/relationships/slideLayout" Target="../slideLayouts/slideLayout7.xml"/><Relationship Id="rId11" Type="http://schemas.openxmlformats.org/officeDocument/2006/relationships/image" Target="../media/image37.png"/><Relationship Id="rId10" Type="http://schemas.openxmlformats.org/officeDocument/2006/relationships/image" Target="../media/image36.svg"/><Relationship Id="rId1" Type="http://schemas.openxmlformats.org/officeDocument/2006/relationships/image" Target="../media/image27.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9.png"/><Relationship Id="rId1" Type="http://schemas.openxmlformats.org/officeDocument/2006/relationships/image" Target="../media/image38.png"/></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42.svg"/><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
          <p:cNvSpPr/>
          <p:nvPr/>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endParaRPr lang="en-US"/>
          </a:p>
        </p:txBody>
      </p:sp>
      <p:pic>
        <p:nvPicPr>
          <p:cNvPr id="14" name="Picture 13" descr="A rainbow colored circle&#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32" y="-1"/>
            <a:ext cx="12192000" cy="6096000"/>
          </a:xfrm>
          <a:prstGeom prst="rect">
            <a:avLst/>
          </a:prstGeom>
        </p:spPr>
      </p:pic>
      <p:sp>
        <p:nvSpPr>
          <p:cNvPr id="5" name="Freeform 2"/>
          <p:cNvSpPr/>
          <p:nvPr/>
        </p:nvSpPr>
        <p:spPr>
          <a:xfrm>
            <a:off x="9744569" y="-255754"/>
            <a:ext cx="2737160" cy="2552402"/>
          </a:xfrm>
          <a:custGeom>
            <a:avLst/>
            <a:gdLst/>
            <a:ahLst/>
            <a:cxnLst/>
            <a:rect l="l" t="t" r="r" b="b"/>
            <a:pathLst>
              <a:path w="2737160" h="2552402">
                <a:moveTo>
                  <a:pt x="0" y="0"/>
                </a:moveTo>
                <a:lnTo>
                  <a:pt x="2737160" y="0"/>
                </a:lnTo>
                <a:lnTo>
                  <a:pt x="2737160" y="2552402"/>
                </a:lnTo>
                <a:lnTo>
                  <a:pt x="0" y="2552402"/>
                </a:lnTo>
                <a:lnTo>
                  <a:pt x="0" y="0"/>
                </a:lnTo>
                <a:close/>
              </a:path>
            </a:pathLst>
          </a:custGeom>
          <a:blipFill>
            <a:blip r:embed="rId4"/>
            <a:stretch>
              <a:fillRect/>
            </a:stretch>
          </a:blipFill>
        </p:spPr>
        <p:txBody>
          <a:bodyPr/>
          <a:lstStyle/>
          <a:p>
            <a:endParaRPr lang="en-US"/>
          </a:p>
        </p:txBody>
      </p:sp>
      <p:grpSp>
        <p:nvGrpSpPr>
          <p:cNvPr id="13" name="Group 12"/>
          <p:cNvGrpSpPr/>
          <p:nvPr/>
        </p:nvGrpSpPr>
        <p:grpSpPr>
          <a:xfrm>
            <a:off x="0" y="5834926"/>
            <a:ext cx="12168784" cy="1023074"/>
            <a:chOff x="0" y="5834926"/>
            <a:chExt cx="12168784" cy="1023074"/>
          </a:xfrm>
        </p:grpSpPr>
        <p:sp>
          <p:nvSpPr>
            <p:cNvPr id="9" name="Freeform 28"/>
            <p:cNvSpPr/>
            <p:nvPr/>
          </p:nvSpPr>
          <p:spPr>
            <a:xfrm>
              <a:off x="0" y="5858493"/>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5"/>
              <a:stretch>
                <a:fillRect/>
              </a:stretch>
            </a:blipFill>
          </p:spPr>
          <p:txBody>
            <a:bodyPr/>
            <a:lstStyle/>
            <a:p>
              <a:endParaRPr lang="en-US"/>
            </a:p>
          </p:txBody>
        </p:sp>
        <p:sp>
          <p:nvSpPr>
            <p:cNvPr id="10" name="Freeform 28"/>
            <p:cNvSpPr/>
            <p:nvPr/>
          </p:nvSpPr>
          <p:spPr>
            <a:xfrm>
              <a:off x="3590730" y="5858492"/>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5"/>
              <a:stretch>
                <a:fillRect/>
              </a:stretch>
            </a:blipFill>
          </p:spPr>
          <p:txBody>
            <a:bodyPr/>
            <a:lstStyle/>
            <a:p>
              <a:endParaRPr lang="en-US"/>
            </a:p>
          </p:txBody>
        </p:sp>
        <p:sp>
          <p:nvSpPr>
            <p:cNvPr id="11" name="Freeform 28"/>
            <p:cNvSpPr/>
            <p:nvPr/>
          </p:nvSpPr>
          <p:spPr>
            <a:xfrm>
              <a:off x="72088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5"/>
              <a:stretch>
                <a:fillRect/>
              </a:stretch>
            </a:blipFill>
          </p:spPr>
          <p:txBody>
            <a:bodyPr/>
            <a:lstStyle/>
            <a:p>
              <a:endParaRPr lang="en-US"/>
            </a:p>
          </p:txBody>
        </p:sp>
        <p:sp>
          <p:nvSpPr>
            <p:cNvPr id="12" name="Freeform 28"/>
            <p:cNvSpPr/>
            <p:nvPr/>
          </p:nvSpPr>
          <p:spPr>
            <a:xfrm>
              <a:off x="85506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5"/>
              <a:stretch>
                <a:fillRect/>
              </a:stretch>
            </a:blipFill>
          </p:spPr>
          <p:txBody>
            <a:bodyPr/>
            <a:lstStyle/>
            <a:p>
              <a:endParaRPr lang="en-US"/>
            </a:p>
          </p:txBody>
        </p:sp>
      </p:grpSp>
      <p:sp>
        <p:nvSpPr>
          <p:cNvPr id="4" name="Freeform 5"/>
          <p:cNvSpPr/>
          <p:nvPr/>
        </p:nvSpPr>
        <p:spPr>
          <a:xfrm>
            <a:off x="3964646" y="2158524"/>
            <a:ext cx="3823855" cy="4675909"/>
          </a:xfrm>
          <a:custGeom>
            <a:avLst/>
            <a:gdLst/>
            <a:ahLst/>
            <a:cxnLst/>
            <a:rect l="l" t="t" r="r" b="b"/>
            <a:pathLst>
              <a:path w="2367392" h="2781077">
                <a:moveTo>
                  <a:pt x="0" y="0"/>
                </a:moveTo>
                <a:lnTo>
                  <a:pt x="2367392" y="0"/>
                </a:lnTo>
                <a:lnTo>
                  <a:pt x="2367392" y="2781077"/>
                </a:lnTo>
                <a:lnTo>
                  <a:pt x="0" y="2781077"/>
                </a:lnTo>
                <a:lnTo>
                  <a:pt x="0" y="0"/>
                </a:lnTo>
                <a:close/>
              </a:path>
            </a:pathLst>
          </a:custGeom>
          <a:blipFill>
            <a:blip r:embed="rId6"/>
            <a:stretch>
              <a:fillRect/>
            </a:stretch>
          </a:blipFill>
        </p:spPr>
        <p:txBody>
          <a:bodyPr/>
          <a:lstStyle/>
          <a:p>
            <a:endParaRPr lang="en-US"/>
          </a:p>
        </p:txBody>
      </p:sp>
      <p:pic>
        <p:nvPicPr>
          <p:cNvPr id="6" name="Picture 5"/>
          <p:cNvPicPr>
            <a:picLocks noChangeAspect="1"/>
          </p:cNvPicPr>
          <p:nvPr/>
        </p:nvPicPr>
        <p:blipFill>
          <a:blip r:embed="rId7"/>
          <a:stretch>
            <a:fillRect/>
          </a:stretch>
        </p:blipFill>
        <p:spPr>
          <a:xfrm>
            <a:off x="594901" y="658231"/>
            <a:ext cx="10961558" cy="3164098"/>
          </a:xfrm>
          <a:prstGeom prst="rect">
            <a:avLst/>
          </a:prstGeom>
        </p:spPr>
      </p:pic>
    </p:spTree>
  </p:cSld>
  <p:clrMapOvr>
    <a:masterClrMapping/>
  </p:clrMapOvr>
  <p:transition spd="med">
    <p:pull/>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7"/>
          <p:cNvSpPr/>
          <p:nvPr/>
        </p:nvSpPr>
        <p:spPr>
          <a:xfrm>
            <a:off x="0" y="-450376"/>
            <a:ext cx="12310281" cy="7308376"/>
          </a:xfrm>
          <a:custGeom>
            <a:avLst/>
            <a:gdLst/>
            <a:ahLst/>
            <a:cxnLst/>
            <a:rect l="l" t="t" r="r" b="b"/>
            <a:pathLst>
              <a:path w="3243795" h="2161179">
                <a:moveTo>
                  <a:pt x="0" y="0"/>
                </a:moveTo>
                <a:lnTo>
                  <a:pt x="3243795" y="0"/>
                </a:lnTo>
                <a:lnTo>
                  <a:pt x="3243795" y="2161178"/>
                </a:lnTo>
                <a:lnTo>
                  <a:pt x="0" y="2161178"/>
                </a:lnTo>
                <a:lnTo>
                  <a:pt x="0" y="0"/>
                </a:lnTo>
                <a:close/>
              </a:path>
            </a:pathLst>
          </a:custGeom>
          <a:blipFill>
            <a:blip r:embed="rId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 name="Rectangle: Rounded Corners 19"/>
          <p:cNvSpPr/>
          <p:nvPr/>
        </p:nvSpPr>
        <p:spPr>
          <a:xfrm>
            <a:off x="218876" y="420042"/>
            <a:ext cx="11754248" cy="4445469"/>
          </a:xfrm>
          <a:prstGeom prst="roundRect">
            <a:avLst>
              <a:gd name="adj" fmla="val 12502"/>
            </a:avLst>
          </a:prstGeom>
          <a:solidFill>
            <a:srgbClr val="FFFFFF">
              <a:alpha val="87059"/>
            </a:srgbClr>
          </a:solidFill>
          <a:ln w="7620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 name="Group 10"/>
          <p:cNvGrpSpPr/>
          <p:nvPr/>
        </p:nvGrpSpPr>
        <p:grpSpPr>
          <a:xfrm>
            <a:off x="2758598" y="569860"/>
            <a:ext cx="5837884" cy="919401"/>
            <a:chOff x="715316" y="628899"/>
            <a:chExt cx="5837884" cy="919401"/>
          </a:xfrm>
        </p:grpSpPr>
        <p:sp>
          <p:nvSpPr>
            <p:cNvPr id="12" name="TextBox 11"/>
            <p:cNvSpPr txBox="1"/>
            <p:nvPr/>
          </p:nvSpPr>
          <p:spPr>
            <a:xfrm>
              <a:off x="1105540" y="628899"/>
              <a:ext cx="5447660" cy="919401"/>
            </a:xfrm>
            <a:prstGeom prst="roundRect">
              <a:avLst/>
            </a:prstGeom>
            <a:solidFill>
              <a:srgbClr val="F8D0DB"/>
            </a:solidFill>
            <a:ln w="38100">
              <a:solidFill>
                <a:srgbClr val="FF656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Luyện đọc câu</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13" name="Picture 12" descr="A question mark in a speech bubble&#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5316" y="727878"/>
              <a:ext cx="797968" cy="797968"/>
            </a:xfrm>
            <a:prstGeom prst="rect">
              <a:avLst/>
            </a:prstGeom>
          </p:spPr>
        </p:pic>
      </p:grpSp>
      <p:grpSp>
        <p:nvGrpSpPr>
          <p:cNvPr id="14" name="Group 13"/>
          <p:cNvGrpSpPr/>
          <p:nvPr/>
        </p:nvGrpSpPr>
        <p:grpSpPr>
          <a:xfrm>
            <a:off x="-266890" y="5423340"/>
            <a:ext cx="12926139" cy="1463736"/>
            <a:chOff x="-266890" y="5423340"/>
            <a:chExt cx="12926139" cy="1463736"/>
          </a:xfrm>
        </p:grpSpPr>
        <p:sp>
          <p:nvSpPr>
            <p:cNvPr id="16" name="Freeform 21"/>
            <p:cNvSpPr/>
            <p:nvPr/>
          </p:nvSpPr>
          <p:spPr>
            <a:xfrm>
              <a:off x="-266890" y="5456077"/>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 name="Freeform 21"/>
            <p:cNvSpPr/>
            <p:nvPr/>
          </p:nvSpPr>
          <p:spPr>
            <a:xfrm>
              <a:off x="2758598" y="5431336"/>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 name="Freeform 21"/>
            <p:cNvSpPr/>
            <p:nvPr/>
          </p:nvSpPr>
          <p:spPr>
            <a:xfrm>
              <a:off x="5874759" y="5423340"/>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 name="Freeform 21"/>
            <p:cNvSpPr/>
            <p:nvPr/>
          </p:nvSpPr>
          <p:spPr>
            <a:xfrm>
              <a:off x="8616412" y="5468408"/>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8" name="Group 7"/>
          <p:cNvGrpSpPr/>
          <p:nvPr/>
        </p:nvGrpSpPr>
        <p:grpSpPr>
          <a:xfrm>
            <a:off x="823938" y="1835132"/>
            <a:ext cx="10864342" cy="2889131"/>
            <a:chOff x="-388975" y="2028866"/>
            <a:chExt cx="29447063" cy="2889131"/>
          </a:xfrm>
        </p:grpSpPr>
        <p:sp>
          <p:nvSpPr>
            <p:cNvPr id="9" name="Rectangle: Rounded Corners 8"/>
            <p:cNvSpPr/>
            <p:nvPr/>
          </p:nvSpPr>
          <p:spPr>
            <a:xfrm>
              <a:off x="-388975" y="2028866"/>
              <a:ext cx="27379817" cy="2889131"/>
            </a:xfrm>
            <a:prstGeom prst="roundRect">
              <a:avLst>
                <a:gd name="adj" fmla="val 38541"/>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4240565" y="2407414"/>
              <a:ext cx="24817523" cy="212365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Em thấy</a:t>
              </a:r>
              <a:r>
                <a:rPr kumimoji="0" lang="vi-VN" sz="4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màu vàng </a:t>
              </a:r>
              <a:r>
                <a:rPr kumimoji="0" lang="vi-VN" sz="4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của nắng</a:t>
              </a:r>
              <a:endPar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Em thấy</a:t>
              </a:r>
              <a:r>
                <a:rPr kumimoji="0" lang="vi-VN" sz="4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màu vàng</a:t>
              </a:r>
              <a:r>
                <a:rPr kumimoji="0" lang="vi-VN" sz="4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của trời</a:t>
              </a:r>
              <a:endPar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Em thấy</a:t>
              </a:r>
              <a:r>
                <a:rPr kumimoji="0" lang="vi-VN" sz="4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màu nâu</a:t>
              </a:r>
              <a:r>
                <a:rPr kumimoji="0" lang="vi-VN" sz="4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en-US" sz="4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của đất</a:t>
              </a:r>
              <a:endPar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8"/>
          <p:cNvSpPr/>
          <p:nvPr/>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endParaRPr lang="en-US"/>
          </a:p>
        </p:txBody>
      </p:sp>
      <p:sp>
        <p:nvSpPr>
          <p:cNvPr id="3" name="Rectangle: Rounded Corners 2"/>
          <p:cNvSpPr/>
          <p:nvPr/>
        </p:nvSpPr>
        <p:spPr>
          <a:xfrm>
            <a:off x="320351" y="1880895"/>
            <a:ext cx="11551297" cy="2396466"/>
          </a:xfrm>
          <a:prstGeom prst="roundRect">
            <a:avLst>
              <a:gd name="adj" fmla="val 8726"/>
            </a:avLst>
          </a:prstGeom>
          <a:solidFill>
            <a:schemeClr val="bg1">
              <a:alpha val="84000"/>
            </a:schemeClr>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solidFill>
                  <a:srgbClr val="ED7D31">
                    <a:lumMod val="50000"/>
                  </a:srgbClr>
                </a:solidFill>
              </a:ln>
              <a:solidFill>
                <a:prstClr val="white"/>
              </a:solidFill>
              <a:effectLst/>
              <a:uLnTx/>
              <a:uFillTx/>
              <a:latin typeface="Arial" panose="020B0604020202020204" pitchFamily="34" charset="0"/>
              <a:ea typeface="+mn-ea"/>
              <a:cs typeface="+mn-cs"/>
            </a:endParaRPr>
          </a:p>
        </p:txBody>
      </p:sp>
      <p:sp>
        <p:nvSpPr>
          <p:cNvPr id="8" name="TextBox 7"/>
          <p:cNvSpPr txBox="1"/>
          <p:nvPr/>
        </p:nvSpPr>
        <p:spPr>
          <a:xfrm>
            <a:off x="596107" y="1976217"/>
            <a:ext cx="11023124" cy="2123658"/>
          </a:xfrm>
          <a:prstGeom prst="rect">
            <a:avLst/>
          </a:prstGeom>
          <a:noFill/>
        </p:spPr>
        <p:txBody>
          <a:bodyPr wrap="square">
            <a:spAutoFit/>
          </a:bodyPr>
          <a:lstStyle/>
          <a:p>
            <a:pPr lvl="0" algn="just">
              <a:defRPr/>
            </a:pPr>
            <a:r>
              <a:rPr lang="vi-VN" sz="4400" b="1" dirty="0">
                <a:solidFill>
                  <a:srgbClr val="FF0000"/>
                </a:solidFill>
                <a:latin typeface="Calibri" panose="020F0502020204030204" pitchFamily="34" charset="0"/>
                <a:cs typeface="Calibri" panose="020F0502020204030204" pitchFamily="34" charset="0"/>
              </a:rPr>
              <a:t>heo may: </a:t>
            </a:r>
            <a:r>
              <a:rPr lang="vi-VN" sz="4400" dirty="0">
                <a:solidFill>
                  <a:srgbClr val="FF0000"/>
                </a:solidFill>
                <a:latin typeface="Calibri" panose="020F0502020204030204" pitchFamily="34" charset="0"/>
                <a:cs typeface="Calibri" panose="020F0502020204030204" pitchFamily="34" charset="0"/>
              </a:rPr>
              <a:t>gió đặc trưng của mùa thu (xuất hiện khoảng tháng 9, 10), hơi se lạnh, nhẹ nhàng và khô ráo, thổi từ hướng Đông Bắc về Việt Nam. </a:t>
            </a:r>
            <a:endParaRPr lang="vi-VN" sz="4400" dirty="0">
              <a:solidFill>
                <a:srgbClr val="FF0000"/>
              </a:solidFill>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a:blip r:embed="rId3"/>
          <a:stretch>
            <a:fillRect/>
          </a:stretch>
        </p:blipFill>
        <p:spPr>
          <a:xfrm>
            <a:off x="728187" y="137901"/>
            <a:ext cx="10498222" cy="1408298"/>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6123146" y="3656123"/>
            <a:ext cx="5622070" cy="2709729"/>
            <a:chOff x="6096000" y="3244032"/>
            <a:chExt cx="5622070" cy="2709729"/>
          </a:xfrm>
        </p:grpSpPr>
        <p:sp>
          <p:nvSpPr>
            <p:cNvPr id="12" name="Rectangle: Rounded Corners 11"/>
            <p:cNvSpPr/>
            <p:nvPr/>
          </p:nvSpPr>
          <p:spPr>
            <a:xfrm>
              <a:off x="6096000"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1. Đọc đúng.</a:t>
              </a:r>
              <a:endParaRPr kumimoji="0" lang="en-US" sz="3200" b="0" i="0" u="none" strike="noStrike" kern="1200" cap="none" spc="0" normalizeH="0" baseline="0" noProof="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2. Đọc to, rõ.</a:t>
              </a:r>
              <a:endParaRPr kumimoji="0" lang="en-US" sz="3200" b="0" i="0" u="none" strike="noStrike" kern="1200" cap="none" spc="0" normalizeH="0" baseline="0" noProof="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3. Ngắt, nghỉ đúng chỗ.</a:t>
              </a:r>
              <a:endParaRPr kumimoji="0" lang="vi-VN" sz="3200" b="0" i="0" u="none" strike="noStrike" kern="1200" cap="none" spc="0" normalizeH="0" baseline="0" noProof="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grpSp>
          <p:nvGrpSpPr>
            <p:cNvPr id="13" name="Group 12"/>
            <p:cNvGrpSpPr/>
            <p:nvPr/>
          </p:nvGrpSpPr>
          <p:grpSpPr>
            <a:xfrm>
              <a:off x="8361444" y="4116552"/>
              <a:ext cx="1583311" cy="469963"/>
              <a:chOff x="3190408" y="4309039"/>
              <a:chExt cx="1583311" cy="469963"/>
            </a:xfrm>
          </p:grpSpPr>
          <p:pic>
            <p:nvPicPr>
              <p:cNvPr id="23" name="Picture 22"/>
              <p:cNvPicPr>
                <a:picLocks noChangeAspect="1"/>
              </p:cNvPicPr>
              <p:nvPr/>
            </p:nvPicPr>
            <p:blipFill>
              <a:blip r:embed="rId1"/>
              <a:stretch>
                <a:fillRect/>
              </a:stretch>
            </p:blipFill>
            <p:spPr>
              <a:xfrm>
                <a:off x="3747082" y="4309039"/>
                <a:ext cx="469963" cy="469963"/>
              </a:xfrm>
              <a:prstGeom prst="rect">
                <a:avLst/>
              </a:prstGeom>
            </p:spPr>
          </p:pic>
          <p:pic>
            <p:nvPicPr>
              <p:cNvPr id="24" name="Picture 23"/>
              <p:cNvPicPr>
                <a:picLocks noChangeAspect="1"/>
              </p:cNvPicPr>
              <p:nvPr/>
            </p:nvPicPr>
            <p:blipFill>
              <a:blip r:embed="rId2"/>
              <a:stretch>
                <a:fillRect/>
              </a:stretch>
            </p:blipFill>
            <p:spPr>
              <a:xfrm>
                <a:off x="3190408" y="4309039"/>
                <a:ext cx="469963" cy="469963"/>
              </a:xfrm>
              <a:prstGeom prst="rect">
                <a:avLst/>
              </a:prstGeom>
            </p:spPr>
          </p:pic>
          <p:pic>
            <p:nvPicPr>
              <p:cNvPr id="25" name="Picture 24"/>
              <p:cNvPicPr>
                <a:picLocks noChangeAspect="1"/>
              </p:cNvPicPr>
              <p:nvPr/>
            </p:nvPicPr>
            <p:blipFill>
              <a:blip r:embed="rId3"/>
              <a:stretch>
                <a:fillRect/>
              </a:stretch>
            </p:blipFill>
            <p:spPr>
              <a:xfrm>
                <a:off x="4303756" y="4309039"/>
                <a:ext cx="469963" cy="469963"/>
              </a:xfrm>
              <a:prstGeom prst="rect">
                <a:avLst/>
              </a:prstGeom>
            </p:spPr>
          </p:pic>
        </p:grpSp>
        <p:grpSp>
          <p:nvGrpSpPr>
            <p:cNvPr id="14" name="Group 13"/>
            <p:cNvGrpSpPr/>
            <p:nvPr/>
          </p:nvGrpSpPr>
          <p:grpSpPr>
            <a:xfrm>
              <a:off x="8468135" y="4692277"/>
              <a:ext cx="1583311" cy="469963"/>
              <a:chOff x="3190408" y="4309039"/>
              <a:chExt cx="1583311" cy="469963"/>
            </a:xfrm>
          </p:grpSpPr>
          <p:pic>
            <p:nvPicPr>
              <p:cNvPr id="20" name="Picture 19"/>
              <p:cNvPicPr>
                <a:picLocks noChangeAspect="1"/>
              </p:cNvPicPr>
              <p:nvPr/>
            </p:nvPicPr>
            <p:blipFill>
              <a:blip r:embed="rId1"/>
              <a:stretch>
                <a:fillRect/>
              </a:stretch>
            </p:blipFill>
            <p:spPr>
              <a:xfrm>
                <a:off x="3747082" y="4309039"/>
                <a:ext cx="469963" cy="469963"/>
              </a:xfrm>
              <a:prstGeom prst="rect">
                <a:avLst/>
              </a:prstGeom>
            </p:spPr>
          </p:pic>
          <p:pic>
            <p:nvPicPr>
              <p:cNvPr id="21" name="Picture 20"/>
              <p:cNvPicPr>
                <a:picLocks noChangeAspect="1"/>
              </p:cNvPicPr>
              <p:nvPr/>
            </p:nvPicPr>
            <p:blipFill>
              <a:blip r:embed="rId2"/>
              <a:stretch>
                <a:fillRect/>
              </a:stretch>
            </p:blipFill>
            <p:spPr>
              <a:xfrm>
                <a:off x="3190408" y="4309039"/>
                <a:ext cx="469963" cy="469963"/>
              </a:xfrm>
              <a:prstGeom prst="rect">
                <a:avLst/>
              </a:prstGeom>
            </p:spPr>
          </p:pic>
          <p:pic>
            <p:nvPicPr>
              <p:cNvPr id="22" name="Picture 21"/>
              <p:cNvPicPr>
                <a:picLocks noChangeAspect="1"/>
              </p:cNvPicPr>
              <p:nvPr/>
            </p:nvPicPr>
            <p:blipFill>
              <a:blip r:embed="rId3"/>
              <a:stretch>
                <a:fillRect/>
              </a:stretch>
            </p:blipFill>
            <p:spPr>
              <a:xfrm>
                <a:off x="4303756" y="4309039"/>
                <a:ext cx="469963" cy="469963"/>
              </a:xfrm>
              <a:prstGeom prst="rect">
                <a:avLst/>
              </a:prstGeom>
            </p:spPr>
          </p:pic>
        </p:grpSp>
        <p:grpSp>
          <p:nvGrpSpPr>
            <p:cNvPr id="15" name="Group 14"/>
            <p:cNvGrpSpPr/>
            <p:nvPr/>
          </p:nvGrpSpPr>
          <p:grpSpPr>
            <a:xfrm>
              <a:off x="10134759" y="5146082"/>
              <a:ext cx="1583311" cy="469963"/>
              <a:chOff x="3332648" y="4176959"/>
              <a:chExt cx="1583311" cy="469963"/>
            </a:xfrm>
          </p:grpSpPr>
          <p:pic>
            <p:nvPicPr>
              <p:cNvPr id="17" name="Picture 16"/>
              <p:cNvPicPr>
                <a:picLocks noChangeAspect="1"/>
              </p:cNvPicPr>
              <p:nvPr/>
            </p:nvPicPr>
            <p:blipFill>
              <a:blip r:embed="rId1"/>
              <a:stretch>
                <a:fillRect/>
              </a:stretch>
            </p:blipFill>
            <p:spPr>
              <a:xfrm>
                <a:off x="3889322" y="4176959"/>
                <a:ext cx="469963" cy="469963"/>
              </a:xfrm>
              <a:prstGeom prst="rect">
                <a:avLst/>
              </a:prstGeom>
            </p:spPr>
          </p:pic>
          <p:pic>
            <p:nvPicPr>
              <p:cNvPr id="18" name="Picture 17"/>
              <p:cNvPicPr>
                <a:picLocks noChangeAspect="1"/>
              </p:cNvPicPr>
              <p:nvPr/>
            </p:nvPicPr>
            <p:blipFill>
              <a:blip r:embed="rId2"/>
              <a:stretch>
                <a:fillRect/>
              </a:stretch>
            </p:blipFill>
            <p:spPr>
              <a:xfrm>
                <a:off x="3332648" y="4176959"/>
                <a:ext cx="469963" cy="469963"/>
              </a:xfrm>
              <a:prstGeom prst="rect">
                <a:avLst/>
              </a:prstGeom>
            </p:spPr>
          </p:pic>
          <p:pic>
            <p:nvPicPr>
              <p:cNvPr id="19" name="Picture 18"/>
              <p:cNvPicPr>
                <a:picLocks noChangeAspect="1"/>
              </p:cNvPicPr>
              <p:nvPr/>
            </p:nvPicPr>
            <p:blipFill>
              <a:blip r:embed="rId3"/>
              <a:stretch>
                <a:fillRect/>
              </a:stretch>
            </p:blipFill>
            <p:spPr>
              <a:xfrm>
                <a:off x="4445996" y="4176959"/>
                <a:ext cx="469963" cy="469963"/>
              </a:xfrm>
              <a:prstGeom prst="rect">
                <a:avLst/>
              </a:prstGeom>
            </p:spPr>
          </p:pic>
        </p:grpSp>
        <p:sp>
          <p:nvSpPr>
            <p:cNvPr id="16" name="Rectangle: Rounded Corners 15"/>
            <p:cNvSpPr/>
            <p:nvPr/>
          </p:nvSpPr>
          <p:spPr>
            <a:xfrm>
              <a:off x="6470488" y="3244032"/>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ea typeface="Cambria" panose="02040503050406030204" pitchFamily="18" charset="0"/>
                  <a:cs typeface="Calibri" panose="020F0502020204030204" pitchFamily="34" charset="0"/>
                </a:rPr>
                <a:t>Tiêu</a:t>
              </a:r>
              <a:r>
                <a:rPr kumimoji="0" lang="en-US" sz="4400" b="1" i="0" u="none" strike="noStrike" kern="1200" cap="none" spc="0" normalizeH="0" baseline="0" noProof="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ea typeface="Cambria" panose="02040503050406030204" pitchFamily="18" charset="0"/>
                  <a:cs typeface="Calibri" panose="020F0502020204030204" pitchFamily="34" charset="0"/>
                </a:rPr>
                <a:t> chí đánh giá</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ea typeface="Cambria" panose="02040503050406030204" pitchFamily="18" charset="0"/>
                <a:cs typeface="Calibri" panose="020F0502020204030204" pitchFamily="34" charset="0"/>
              </a:endParaRPr>
            </a:p>
          </p:txBody>
        </p:sp>
      </p:grpSp>
      <p:grpSp>
        <p:nvGrpSpPr>
          <p:cNvPr id="28" name="Group 27"/>
          <p:cNvGrpSpPr/>
          <p:nvPr/>
        </p:nvGrpSpPr>
        <p:grpSpPr>
          <a:xfrm>
            <a:off x="294598" y="3581319"/>
            <a:ext cx="5561110" cy="2784533"/>
            <a:chOff x="226098" y="3169228"/>
            <a:chExt cx="5561110" cy="2784533"/>
          </a:xfrm>
        </p:grpSpPr>
        <p:sp>
          <p:nvSpPr>
            <p:cNvPr id="29" name="Rectangle: Rounded Corners 28"/>
            <p:cNvSpPr/>
            <p:nvPr/>
          </p:nvSpPr>
          <p:spPr>
            <a:xfrm>
              <a:off x="226098"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marR="0" lvl="0" indent="0" algn="just" defTabSz="914400" rtl="0" eaLnBrk="1" fontAlgn="auto" latinLnBrk="0" hangingPunct="1">
                <a:lnSpc>
                  <a:spcPct val="120000"/>
                </a:lnSpc>
                <a:spcBef>
                  <a:spcPts val="0"/>
                </a:spcBef>
                <a:spcAft>
                  <a:spcPts val="0"/>
                </a:spcAft>
                <a:buClrTx/>
                <a:buSzTx/>
                <a:buFontTx/>
                <a:buNone/>
                <a:defRPr/>
              </a:pP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Phân</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công</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đọc</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theo</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đoạn</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a:t>
              </a:r>
              <a:endPar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endParaRPr>
            </a:p>
            <a:p>
              <a:pPr marL="568325" marR="0" lvl="0" indent="0" algn="just" defTabSz="914400" rtl="0" eaLnBrk="1" fontAlgn="auto" latinLnBrk="0" hangingPunct="1">
                <a:lnSpc>
                  <a:spcPct val="120000"/>
                </a:lnSpc>
                <a:spcBef>
                  <a:spcPts val="0"/>
                </a:spcBef>
                <a:spcAft>
                  <a:spcPts val="0"/>
                </a:spcAft>
                <a:buClrTx/>
                <a:buSzTx/>
                <a:buFontTx/>
                <a:buNone/>
                <a:defRPr/>
              </a:pP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Tất</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cả</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thành</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viên</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đều</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đọc</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a:t>
              </a:r>
              <a:endPar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endParaRPr>
            </a:p>
            <a:p>
              <a:pPr marL="568325" marR="0" lvl="0" indent="0" algn="just" defTabSz="914400" rtl="0" eaLnBrk="1" fontAlgn="auto" latinLnBrk="0" hangingPunct="1">
                <a:lnSpc>
                  <a:spcPct val="120000"/>
                </a:lnSpc>
                <a:spcBef>
                  <a:spcPts val="0"/>
                </a:spcBef>
                <a:spcAft>
                  <a:spcPts val="0"/>
                </a:spcAft>
                <a:buClrTx/>
                <a:buSzTx/>
                <a:buFontTx/>
                <a:buNone/>
                <a:defRPr/>
              </a:pP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Giải</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nghĩa</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từ</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cùng</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nhau</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30" name="Rectangle: Rounded Corners 29"/>
            <p:cNvSpPr/>
            <p:nvPr/>
          </p:nvSpPr>
          <p:spPr>
            <a:xfrm>
              <a:off x="1665655" y="3169228"/>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ea typeface="Cambria" panose="02040503050406030204" pitchFamily="18" charset="0"/>
                  <a:cs typeface="Calibri" panose="020F0502020204030204" pitchFamily="34" charset="0"/>
                </a:rPr>
                <a:t>Yêu</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ea typeface="Cambria" panose="02040503050406030204" pitchFamily="18" charset="0"/>
                  <a:cs typeface="Calibri" panose="020F0502020204030204" pitchFamily="34" charset="0"/>
                </a:rPr>
                <a:t>Cầu</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31" name="Picture 30"/>
            <p:cNvPicPr>
              <a:picLocks noChangeAspect="1"/>
            </p:cNvPicPr>
            <p:nvPr/>
          </p:nvPicPr>
          <p:blipFill>
            <a:blip r:embed="rId4"/>
            <a:stretch>
              <a:fillRect/>
            </a:stretch>
          </p:blipFill>
          <p:spPr>
            <a:xfrm flipH="1">
              <a:off x="324528" y="3950336"/>
              <a:ext cx="609091" cy="609091"/>
            </a:xfrm>
            <a:prstGeom prst="rect">
              <a:avLst/>
            </a:prstGeom>
          </p:spPr>
        </p:pic>
        <p:pic>
          <p:nvPicPr>
            <p:cNvPr id="32" name="Picture 31"/>
            <p:cNvPicPr>
              <a:picLocks noChangeAspect="1"/>
            </p:cNvPicPr>
            <p:nvPr/>
          </p:nvPicPr>
          <p:blipFill>
            <a:blip r:embed="rId4"/>
            <a:stretch>
              <a:fillRect/>
            </a:stretch>
          </p:blipFill>
          <p:spPr>
            <a:xfrm flipH="1">
              <a:off x="324528" y="4544021"/>
              <a:ext cx="609091" cy="609091"/>
            </a:xfrm>
            <a:prstGeom prst="rect">
              <a:avLst/>
            </a:prstGeom>
          </p:spPr>
        </p:pic>
        <p:pic>
          <p:nvPicPr>
            <p:cNvPr id="33" name="Picture 32"/>
            <p:cNvPicPr>
              <a:picLocks noChangeAspect="1"/>
            </p:cNvPicPr>
            <p:nvPr/>
          </p:nvPicPr>
          <p:blipFill>
            <a:blip r:embed="rId4"/>
            <a:stretch>
              <a:fillRect/>
            </a:stretch>
          </p:blipFill>
          <p:spPr>
            <a:xfrm flipH="1">
              <a:off x="324528" y="5242918"/>
              <a:ext cx="609091" cy="609091"/>
            </a:xfrm>
            <a:prstGeom prst="rect">
              <a:avLst/>
            </a:prstGeom>
          </p:spPr>
        </p:pic>
      </p:grpSp>
      <p:sp>
        <p:nvSpPr>
          <p:cNvPr id="35" name="Freeform 15"/>
          <p:cNvSpPr/>
          <p:nvPr/>
        </p:nvSpPr>
        <p:spPr>
          <a:xfrm>
            <a:off x="548134" y="2195189"/>
            <a:ext cx="1757077" cy="1847124"/>
          </a:xfrm>
          <a:custGeom>
            <a:avLst/>
            <a:gdLst/>
            <a:ahLst/>
            <a:cxnLst/>
            <a:rect l="l" t="t" r="r" b="b"/>
            <a:pathLst>
              <a:path w="1757077" h="1847124">
                <a:moveTo>
                  <a:pt x="0" y="0"/>
                </a:moveTo>
                <a:lnTo>
                  <a:pt x="1757077" y="0"/>
                </a:lnTo>
                <a:lnTo>
                  <a:pt x="1757077" y="1847124"/>
                </a:lnTo>
                <a:lnTo>
                  <a:pt x="0" y="184712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600">
              <a:latin typeface="Calibri" panose="020F0502020204030204" pitchFamily="34" charset="0"/>
              <a:ea typeface="Cambria" panose="02040503050406030204" pitchFamily="18" charset="0"/>
              <a:cs typeface="Calibri" panose="020F0502020204030204" pitchFamily="34" charset="0"/>
            </a:endParaRPr>
          </a:p>
        </p:txBody>
      </p:sp>
      <p:pic>
        <p:nvPicPr>
          <p:cNvPr id="2" name="Picture 1"/>
          <p:cNvPicPr>
            <a:picLocks noChangeAspect="1"/>
          </p:cNvPicPr>
          <p:nvPr/>
        </p:nvPicPr>
        <p:blipFill>
          <a:blip r:embed="rId7"/>
          <a:stretch>
            <a:fillRect/>
          </a:stretch>
        </p:blipFill>
        <p:spPr>
          <a:xfrm>
            <a:off x="0" y="133027"/>
            <a:ext cx="12058933" cy="3212870"/>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8" name="cashreg.wav"/>
                                        </p:tgtEl>
                                      </p:cMediaNode>
                                    </p:audio>
                                  </p:sub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9"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eeform 3"/>
          <p:cNvSpPr/>
          <p:nvPr/>
        </p:nvSpPr>
        <p:spPr>
          <a:xfrm>
            <a:off x="0" y="-160361"/>
            <a:ext cx="12192000" cy="7178722"/>
          </a:xfrm>
          <a:custGeom>
            <a:avLst/>
            <a:gdLst/>
            <a:ahLst/>
            <a:cxnLst/>
            <a:rect l="l" t="t" r="r" b="b"/>
            <a:pathLst>
              <a:path w="4164259" h="2982650">
                <a:moveTo>
                  <a:pt x="0" y="0"/>
                </a:moveTo>
                <a:lnTo>
                  <a:pt x="4164259" y="0"/>
                </a:lnTo>
                <a:lnTo>
                  <a:pt x="4164259" y="2982650"/>
                </a:lnTo>
                <a:lnTo>
                  <a:pt x="0" y="2982650"/>
                </a:lnTo>
                <a:lnTo>
                  <a:pt x="0" y="0"/>
                </a:lnTo>
                <a:close/>
              </a:path>
            </a:pathLst>
          </a:custGeom>
          <a:blipFill>
            <a:blip r:embed="rId1"/>
            <a:stretch>
              <a:fillRect/>
            </a:stretch>
          </a:blipFill>
        </p:spPr>
        <p:txBody>
          <a:bodyPr/>
          <a:lstStyle/>
          <a:p>
            <a:endParaRPr lang="en-US">
              <a:latin typeface="Calibri" panose="020F0502020204030204" pitchFamily="34" charset="0"/>
              <a:cs typeface="Calibri" panose="020F0502020204030204" pitchFamily="34" charset="0"/>
            </a:endParaRPr>
          </a:p>
        </p:txBody>
      </p:sp>
      <p:grpSp>
        <p:nvGrpSpPr>
          <p:cNvPr id="9" name="Group 8"/>
          <p:cNvGrpSpPr/>
          <p:nvPr/>
        </p:nvGrpSpPr>
        <p:grpSpPr>
          <a:xfrm>
            <a:off x="616128" y="2649240"/>
            <a:ext cx="7586625" cy="3682646"/>
            <a:chOff x="4841104" y="3804755"/>
            <a:chExt cx="5882697" cy="2855537"/>
          </a:xfrm>
        </p:grpSpPr>
        <p:grpSp>
          <p:nvGrpSpPr>
            <p:cNvPr id="10" name="Group 9"/>
            <p:cNvGrpSpPr/>
            <p:nvPr/>
          </p:nvGrpSpPr>
          <p:grpSpPr>
            <a:xfrm>
              <a:off x="4841104" y="3804755"/>
              <a:ext cx="5882697" cy="2855537"/>
              <a:chOff x="2975204" y="1242806"/>
              <a:chExt cx="5882697" cy="2855537"/>
            </a:xfrm>
          </p:grpSpPr>
          <p:sp>
            <p:nvSpPr>
              <p:cNvPr id="20" name="Rectangle: Rounded Corners 12"/>
              <p:cNvSpPr/>
              <p:nvPr/>
            </p:nvSpPr>
            <p:spPr>
              <a:xfrm>
                <a:off x="2975204" y="1847435"/>
                <a:ext cx="5882697" cy="2250908"/>
              </a:xfrm>
              <a:custGeom>
                <a:avLst/>
                <a:gdLst>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 name="connsiteX0-1" fmla="*/ 0 w 5882697"/>
                  <a:gd name="connsiteY0-2" fmla="*/ 454052 h 2250908"/>
                  <a:gd name="connsiteX1-3" fmla="*/ 398252 w 5882697"/>
                  <a:gd name="connsiteY1-4" fmla="*/ 0 h 2250908"/>
                  <a:gd name="connsiteX2-5" fmla="*/ 1014246 w 5882697"/>
                  <a:gd name="connsiteY2-6" fmla="*/ 0 h 2250908"/>
                  <a:gd name="connsiteX3-7" fmla="*/ 1477655 w 5882697"/>
                  <a:gd name="connsiteY3-8" fmla="*/ 0 h 2250908"/>
                  <a:gd name="connsiteX4-9" fmla="*/ 1941063 w 5882697"/>
                  <a:gd name="connsiteY4-10" fmla="*/ 0 h 2250908"/>
                  <a:gd name="connsiteX5-11" fmla="*/ 2557058 w 5882697"/>
                  <a:gd name="connsiteY5-12" fmla="*/ 0 h 2250908"/>
                  <a:gd name="connsiteX6-13" fmla="*/ 3071329 w 5882697"/>
                  <a:gd name="connsiteY6-14" fmla="*/ 0 h 2250908"/>
                  <a:gd name="connsiteX7-15" fmla="*/ 3738184 w 5882697"/>
                  <a:gd name="connsiteY7-16" fmla="*/ 0 h 2250908"/>
                  <a:gd name="connsiteX8-17" fmla="*/ 4405040 w 5882697"/>
                  <a:gd name="connsiteY8-18" fmla="*/ 0 h 2250908"/>
                  <a:gd name="connsiteX9-19" fmla="*/ 5484443 w 5882697"/>
                  <a:gd name="connsiteY9-20" fmla="*/ 0 h 2250908"/>
                  <a:gd name="connsiteX10-21" fmla="*/ 5882697 w 5882697"/>
                  <a:gd name="connsiteY10-22" fmla="*/ 454052 h 2250908"/>
                  <a:gd name="connsiteX11-23" fmla="*/ 5882697 w 5882697"/>
                  <a:gd name="connsiteY11-24" fmla="*/ 901653 h 2250908"/>
                  <a:gd name="connsiteX12-25" fmla="*/ 5882697 w 5882697"/>
                  <a:gd name="connsiteY12-26" fmla="*/ 1349254 h 2250908"/>
                  <a:gd name="connsiteX13-27" fmla="*/ 5882697 w 5882697"/>
                  <a:gd name="connsiteY13-28" fmla="*/ 1796854 h 2250908"/>
                  <a:gd name="connsiteX14-29" fmla="*/ 5484443 w 5882697"/>
                  <a:gd name="connsiteY14-30" fmla="*/ 2250908 h 2250908"/>
                  <a:gd name="connsiteX15-31" fmla="*/ 4868449 w 5882697"/>
                  <a:gd name="connsiteY15-32" fmla="*/ 2250908 h 2250908"/>
                  <a:gd name="connsiteX16-33" fmla="*/ 4354179 w 5882697"/>
                  <a:gd name="connsiteY16-34" fmla="*/ 2250908 h 2250908"/>
                  <a:gd name="connsiteX17-35" fmla="*/ 3839909 w 5882697"/>
                  <a:gd name="connsiteY17-36" fmla="*/ 2250908 h 2250908"/>
                  <a:gd name="connsiteX18-37" fmla="*/ 3173052 w 5882697"/>
                  <a:gd name="connsiteY18-38" fmla="*/ 2250908 h 2250908"/>
                  <a:gd name="connsiteX19-39" fmla="*/ 2557058 w 5882697"/>
                  <a:gd name="connsiteY19-40" fmla="*/ 2250908 h 2250908"/>
                  <a:gd name="connsiteX20-41" fmla="*/ 2042787 w 5882697"/>
                  <a:gd name="connsiteY20-42" fmla="*/ 2250908 h 2250908"/>
                  <a:gd name="connsiteX21-43" fmla="*/ 1579379 w 5882697"/>
                  <a:gd name="connsiteY21-44" fmla="*/ 2250908 h 2250908"/>
                  <a:gd name="connsiteX22-45" fmla="*/ 1115970 w 5882697"/>
                  <a:gd name="connsiteY22-46" fmla="*/ 2250908 h 2250908"/>
                  <a:gd name="connsiteX23-47" fmla="*/ 398252 w 5882697"/>
                  <a:gd name="connsiteY23-48" fmla="*/ 2250908 h 2250908"/>
                  <a:gd name="connsiteX24-49" fmla="*/ 0 w 5882697"/>
                  <a:gd name="connsiteY24-50" fmla="*/ 1796854 h 2250908"/>
                  <a:gd name="connsiteX25-51" fmla="*/ 0 w 5882697"/>
                  <a:gd name="connsiteY25-52" fmla="*/ 1362682 h 2250908"/>
                  <a:gd name="connsiteX26-53" fmla="*/ 0 w 5882697"/>
                  <a:gd name="connsiteY26-54" fmla="*/ 928509 h 2250908"/>
                  <a:gd name="connsiteX27-55" fmla="*/ 0 w 5882697"/>
                  <a:gd name="connsiteY27-56" fmla="*/ 454052 h 2250908"/>
                  <a:gd name="connsiteX0-57" fmla="*/ 0 w 5882697"/>
                  <a:gd name="connsiteY0-58" fmla="*/ 454052 h 2250908"/>
                  <a:gd name="connsiteX1-59" fmla="*/ 398252 w 5882697"/>
                  <a:gd name="connsiteY1-60" fmla="*/ 0 h 2250908"/>
                  <a:gd name="connsiteX2-61" fmla="*/ 912522 w 5882697"/>
                  <a:gd name="connsiteY2-62" fmla="*/ 0 h 2250908"/>
                  <a:gd name="connsiteX3-63" fmla="*/ 1325069 w 5882697"/>
                  <a:gd name="connsiteY3-64" fmla="*/ 0 h 2250908"/>
                  <a:gd name="connsiteX4-65" fmla="*/ 1788478 w 5882697"/>
                  <a:gd name="connsiteY4-66" fmla="*/ 0 h 2250908"/>
                  <a:gd name="connsiteX5-67" fmla="*/ 2455333 w 5882697"/>
                  <a:gd name="connsiteY5-68" fmla="*/ 0 h 2250908"/>
                  <a:gd name="connsiteX6-69" fmla="*/ 2867880 w 5882697"/>
                  <a:gd name="connsiteY6-70" fmla="*/ 0 h 2250908"/>
                  <a:gd name="connsiteX7-71" fmla="*/ 3280428 w 5882697"/>
                  <a:gd name="connsiteY7-72" fmla="*/ 0 h 2250908"/>
                  <a:gd name="connsiteX8-73" fmla="*/ 3692974 w 5882697"/>
                  <a:gd name="connsiteY8-74" fmla="*/ 0 h 2250908"/>
                  <a:gd name="connsiteX9-75" fmla="*/ 4258106 w 5882697"/>
                  <a:gd name="connsiteY9-76" fmla="*/ 0 h 2250908"/>
                  <a:gd name="connsiteX10-77" fmla="*/ 4823238 w 5882697"/>
                  <a:gd name="connsiteY10-78" fmla="*/ 0 h 2250908"/>
                  <a:gd name="connsiteX11-79" fmla="*/ 5484443 w 5882697"/>
                  <a:gd name="connsiteY11-80" fmla="*/ 0 h 2250908"/>
                  <a:gd name="connsiteX12-81" fmla="*/ 5882697 w 5882697"/>
                  <a:gd name="connsiteY12-82" fmla="*/ 454052 h 2250908"/>
                  <a:gd name="connsiteX13-83" fmla="*/ 5882697 w 5882697"/>
                  <a:gd name="connsiteY13-84" fmla="*/ 874797 h 2250908"/>
                  <a:gd name="connsiteX14-85" fmla="*/ 5882697 w 5882697"/>
                  <a:gd name="connsiteY14-86" fmla="*/ 1335825 h 2250908"/>
                  <a:gd name="connsiteX15-87" fmla="*/ 5882697 w 5882697"/>
                  <a:gd name="connsiteY15-88" fmla="*/ 1796854 h 2250908"/>
                  <a:gd name="connsiteX16-89" fmla="*/ 5484443 w 5882697"/>
                  <a:gd name="connsiteY16-90" fmla="*/ 2250908 h 2250908"/>
                  <a:gd name="connsiteX17-91" fmla="*/ 4868449 w 5882697"/>
                  <a:gd name="connsiteY17-92" fmla="*/ 2250908 h 2250908"/>
                  <a:gd name="connsiteX18-93" fmla="*/ 4354179 w 5882697"/>
                  <a:gd name="connsiteY18-94" fmla="*/ 2250908 h 2250908"/>
                  <a:gd name="connsiteX19-95" fmla="*/ 3890770 w 5882697"/>
                  <a:gd name="connsiteY19-96" fmla="*/ 2250908 h 2250908"/>
                  <a:gd name="connsiteX20-97" fmla="*/ 3478223 w 5882697"/>
                  <a:gd name="connsiteY20-98" fmla="*/ 2250908 h 2250908"/>
                  <a:gd name="connsiteX21-99" fmla="*/ 2811367 w 5882697"/>
                  <a:gd name="connsiteY21-100" fmla="*/ 2250908 h 2250908"/>
                  <a:gd name="connsiteX22-101" fmla="*/ 2246235 w 5882697"/>
                  <a:gd name="connsiteY22-102" fmla="*/ 2250908 h 2250908"/>
                  <a:gd name="connsiteX23-103" fmla="*/ 1731964 w 5882697"/>
                  <a:gd name="connsiteY23-104" fmla="*/ 2250908 h 2250908"/>
                  <a:gd name="connsiteX24-105" fmla="*/ 1115970 w 5882697"/>
                  <a:gd name="connsiteY24-106" fmla="*/ 2250908 h 2250908"/>
                  <a:gd name="connsiteX25-107" fmla="*/ 398252 w 5882697"/>
                  <a:gd name="connsiteY25-108" fmla="*/ 2250908 h 2250908"/>
                  <a:gd name="connsiteX26-109" fmla="*/ 0 w 5882697"/>
                  <a:gd name="connsiteY26-110" fmla="*/ 1796854 h 2250908"/>
                  <a:gd name="connsiteX27-111" fmla="*/ 0 w 5882697"/>
                  <a:gd name="connsiteY27-112" fmla="*/ 1376110 h 2250908"/>
                  <a:gd name="connsiteX28-113" fmla="*/ 0 w 5882697"/>
                  <a:gd name="connsiteY28-114" fmla="*/ 941937 h 2250908"/>
                  <a:gd name="connsiteX29-115" fmla="*/ 0 w 5882697"/>
                  <a:gd name="connsiteY29-116" fmla="*/ 454052 h 22509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113" y="connsiteY28-114"/>
                  </a:cxn>
                  <a:cxn ang="0">
                    <a:pos x="connsiteX29-115" y="connsiteY29-116"/>
                  </a:cxn>
                </a:cxnLst>
                <a:rect l="l" t="t" r="r" b="b"/>
                <a:pathLst>
                  <a:path w="5882697" h="2250908" fill="none" extrusionOk="0">
                    <a:moveTo>
                      <a:pt x="0" y="454052"/>
                    </a:moveTo>
                    <a:cubicBezTo>
                      <a:pt x="69545" y="253397"/>
                      <a:pt x="169478" y="22756"/>
                      <a:pt x="398252" y="0"/>
                    </a:cubicBezTo>
                    <a:cubicBezTo>
                      <a:pt x="591608" y="34221"/>
                      <a:pt x="783438" y="-17405"/>
                      <a:pt x="912522" y="0"/>
                    </a:cubicBezTo>
                    <a:cubicBezTo>
                      <a:pt x="1013719" y="-37133"/>
                      <a:pt x="1150091" y="-6674"/>
                      <a:pt x="1325069" y="0"/>
                    </a:cubicBezTo>
                    <a:cubicBezTo>
                      <a:pt x="1521656" y="-4371"/>
                      <a:pt x="1580319" y="1420"/>
                      <a:pt x="1788478" y="0"/>
                    </a:cubicBezTo>
                    <a:cubicBezTo>
                      <a:pt x="2047079" y="72538"/>
                      <a:pt x="2205679" y="41151"/>
                      <a:pt x="2455333" y="0"/>
                    </a:cubicBezTo>
                    <a:cubicBezTo>
                      <a:pt x="2636700" y="-33765"/>
                      <a:pt x="2750746" y="-16659"/>
                      <a:pt x="2867880" y="0"/>
                    </a:cubicBezTo>
                    <a:cubicBezTo>
                      <a:pt x="2927712" y="16205"/>
                      <a:pt x="3128652" y="-36189"/>
                      <a:pt x="3280428" y="0"/>
                    </a:cubicBezTo>
                    <a:cubicBezTo>
                      <a:pt x="3449206" y="22206"/>
                      <a:pt x="3636390" y="-20297"/>
                      <a:pt x="3692974" y="0"/>
                    </a:cubicBezTo>
                    <a:cubicBezTo>
                      <a:pt x="3755129" y="81065"/>
                      <a:pt x="4055358" y="11645"/>
                      <a:pt x="4258106" y="0"/>
                    </a:cubicBezTo>
                    <a:cubicBezTo>
                      <a:pt x="4466129" y="-54371"/>
                      <a:pt x="4613632" y="5169"/>
                      <a:pt x="4823238" y="0"/>
                    </a:cubicBezTo>
                    <a:cubicBezTo>
                      <a:pt x="4968050" y="2778"/>
                      <a:pt x="5369177" y="-46258"/>
                      <a:pt x="5484443" y="0"/>
                    </a:cubicBezTo>
                    <a:cubicBezTo>
                      <a:pt x="5684506" y="34366"/>
                      <a:pt x="5875460" y="187693"/>
                      <a:pt x="5882697" y="454052"/>
                    </a:cubicBezTo>
                    <a:cubicBezTo>
                      <a:pt x="5890858" y="623996"/>
                      <a:pt x="5886982" y="682568"/>
                      <a:pt x="5882697" y="874797"/>
                    </a:cubicBezTo>
                    <a:cubicBezTo>
                      <a:pt x="5862912" y="1019187"/>
                      <a:pt x="5890033" y="1233261"/>
                      <a:pt x="5882697" y="1335825"/>
                    </a:cubicBezTo>
                    <a:cubicBezTo>
                      <a:pt x="5842913" y="1433552"/>
                      <a:pt x="5897558" y="1682099"/>
                      <a:pt x="5882697" y="1796854"/>
                    </a:cubicBezTo>
                    <a:cubicBezTo>
                      <a:pt x="5863744" y="2018618"/>
                      <a:pt x="5747842" y="2240731"/>
                      <a:pt x="5484443" y="2250908"/>
                    </a:cubicBezTo>
                    <a:cubicBezTo>
                      <a:pt x="5377214" y="2302542"/>
                      <a:pt x="5105777" y="2309107"/>
                      <a:pt x="4868449" y="2250908"/>
                    </a:cubicBezTo>
                    <a:cubicBezTo>
                      <a:pt x="4584614" y="2228656"/>
                      <a:pt x="4531034" y="2239517"/>
                      <a:pt x="4354179" y="2250908"/>
                    </a:cubicBezTo>
                    <a:cubicBezTo>
                      <a:pt x="4195147" y="2276972"/>
                      <a:pt x="3984292" y="2279895"/>
                      <a:pt x="3890770" y="2250908"/>
                    </a:cubicBezTo>
                    <a:cubicBezTo>
                      <a:pt x="3799246" y="2254405"/>
                      <a:pt x="3557337" y="2204754"/>
                      <a:pt x="3478223" y="2250908"/>
                    </a:cubicBezTo>
                    <a:cubicBezTo>
                      <a:pt x="3425899" y="2221571"/>
                      <a:pt x="2987316" y="2215452"/>
                      <a:pt x="2811367" y="2250908"/>
                    </a:cubicBezTo>
                    <a:cubicBezTo>
                      <a:pt x="2552230" y="2220253"/>
                      <a:pt x="2437215" y="2248214"/>
                      <a:pt x="2246235" y="2250908"/>
                    </a:cubicBezTo>
                    <a:cubicBezTo>
                      <a:pt x="2062149" y="2285800"/>
                      <a:pt x="1955702" y="2268916"/>
                      <a:pt x="1731964" y="2250908"/>
                    </a:cubicBezTo>
                    <a:cubicBezTo>
                      <a:pt x="1474094" y="2229346"/>
                      <a:pt x="1265383" y="2279804"/>
                      <a:pt x="1115970" y="2250908"/>
                    </a:cubicBezTo>
                    <a:cubicBezTo>
                      <a:pt x="861512" y="2265941"/>
                      <a:pt x="562335" y="2208033"/>
                      <a:pt x="398252" y="2250908"/>
                    </a:cubicBezTo>
                    <a:cubicBezTo>
                      <a:pt x="217201" y="2332719"/>
                      <a:pt x="65571" y="2134756"/>
                      <a:pt x="0" y="1796854"/>
                    </a:cubicBezTo>
                    <a:cubicBezTo>
                      <a:pt x="1580" y="1612352"/>
                      <a:pt x="15566" y="1551968"/>
                      <a:pt x="0" y="1376110"/>
                    </a:cubicBezTo>
                    <a:cubicBezTo>
                      <a:pt x="-30401" y="1214037"/>
                      <a:pt x="691" y="1138625"/>
                      <a:pt x="0" y="941937"/>
                    </a:cubicBezTo>
                    <a:cubicBezTo>
                      <a:pt x="-24546" y="734837"/>
                      <a:pt x="9333" y="651049"/>
                      <a:pt x="0" y="454052"/>
                    </a:cubicBezTo>
                    <a:close/>
                  </a:path>
                  <a:path w="5882697" h="2250908" stroke="0" extrusionOk="0">
                    <a:moveTo>
                      <a:pt x="0" y="454052"/>
                    </a:moveTo>
                    <a:cubicBezTo>
                      <a:pt x="16897" y="186252"/>
                      <a:pt x="204280" y="133591"/>
                      <a:pt x="398252" y="0"/>
                    </a:cubicBezTo>
                    <a:cubicBezTo>
                      <a:pt x="708736" y="-12425"/>
                      <a:pt x="743959" y="16211"/>
                      <a:pt x="1014246" y="0"/>
                    </a:cubicBezTo>
                    <a:cubicBezTo>
                      <a:pt x="1282884" y="-26749"/>
                      <a:pt x="1292035" y="-25859"/>
                      <a:pt x="1477655" y="0"/>
                    </a:cubicBezTo>
                    <a:cubicBezTo>
                      <a:pt x="1691777" y="22986"/>
                      <a:pt x="1773446" y="16325"/>
                      <a:pt x="1941063" y="0"/>
                    </a:cubicBezTo>
                    <a:cubicBezTo>
                      <a:pt x="2014501" y="12481"/>
                      <a:pt x="2343399" y="87372"/>
                      <a:pt x="2557058" y="0"/>
                    </a:cubicBezTo>
                    <a:cubicBezTo>
                      <a:pt x="2755980" y="-51577"/>
                      <a:pt x="2940101" y="-37231"/>
                      <a:pt x="3071329" y="0"/>
                    </a:cubicBezTo>
                    <a:cubicBezTo>
                      <a:pt x="3201844" y="-6934"/>
                      <a:pt x="3632097" y="61682"/>
                      <a:pt x="3738184" y="0"/>
                    </a:cubicBezTo>
                    <a:cubicBezTo>
                      <a:pt x="3902717" y="-99941"/>
                      <a:pt x="4145595" y="-49525"/>
                      <a:pt x="4405040" y="0"/>
                    </a:cubicBezTo>
                    <a:cubicBezTo>
                      <a:pt x="4717600" y="34405"/>
                      <a:pt x="5149737" y="37985"/>
                      <a:pt x="5484443" y="0"/>
                    </a:cubicBezTo>
                    <a:cubicBezTo>
                      <a:pt x="5741128" y="36013"/>
                      <a:pt x="5867124" y="256660"/>
                      <a:pt x="5882697" y="454052"/>
                    </a:cubicBezTo>
                    <a:cubicBezTo>
                      <a:pt x="5881062" y="643816"/>
                      <a:pt x="5858039" y="741135"/>
                      <a:pt x="5882697" y="901653"/>
                    </a:cubicBezTo>
                    <a:cubicBezTo>
                      <a:pt x="5879427" y="1055002"/>
                      <a:pt x="5865232" y="1247068"/>
                      <a:pt x="5882697" y="1349254"/>
                    </a:cubicBezTo>
                    <a:cubicBezTo>
                      <a:pt x="5871386" y="1494212"/>
                      <a:pt x="5907032" y="1594375"/>
                      <a:pt x="5882697" y="1796854"/>
                    </a:cubicBezTo>
                    <a:cubicBezTo>
                      <a:pt x="5957587" y="2042714"/>
                      <a:pt x="5716545" y="2314627"/>
                      <a:pt x="5484443" y="2250908"/>
                    </a:cubicBezTo>
                    <a:cubicBezTo>
                      <a:pt x="5334221" y="2183482"/>
                      <a:pt x="5071512" y="2223616"/>
                      <a:pt x="4868449" y="2250908"/>
                    </a:cubicBezTo>
                    <a:cubicBezTo>
                      <a:pt x="4737178" y="2277019"/>
                      <a:pt x="4506972" y="2201888"/>
                      <a:pt x="4354179" y="2250908"/>
                    </a:cubicBezTo>
                    <a:cubicBezTo>
                      <a:pt x="4153062" y="2232022"/>
                      <a:pt x="4069668" y="2234723"/>
                      <a:pt x="3839909" y="2250908"/>
                    </a:cubicBezTo>
                    <a:cubicBezTo>
                      <a:pt x="3613993" y="2320858"/>
                      <a:pt x="3355019" y="2282837"/>
                      <a:pt x="3173052" y="2250908"/>
                    </a:cubicBezTo>
                    <a:cubicBezTo>
                      <a:pt x="3024818" y="2251419"/>
                      <a:pt x="2766732" y="2141301"/>
                      <a:pt x="2557058" y="2250908"/>
                    </a:cubicBezTo>
                    <a:cubicBezTo>
                      <a:pt x="2391464" y="2232180"/>
                      <a:pt x="2276708" y="2214591"/>
                      <a:pt x="2042787" y="2250908"/>
                    </a:cubicBezTo>
                    <a:cubicBezTo>
                      <a:pt x="1811602" y="2224018"/>
                      <a:pt x="1644731" y="2238362"/>
                      <a:pt x="1579379" y="2250908"/>
                    </a:cubicBezTo>
                    <a:cubicBezTo>
                      <a:pt x="1485684" y="2285860"/>
                      <a:pt x="1201320" y="2209214"/>
                      <a:pt x="1115970" y="2250908"/>
                    </a:cubicBezTo>
                    <a:cubicBezTo>
                      <a:pt x="942493" y="2281151"/>
                      <a:pt x="695368" y="2208318"/>
                      <a:pt x="398252" y="2250908"/>
                    </a:cubicBezTo>
                    <a:cubicBezTo>
                      <a:pt x="254966" y="2292626"/>
                      <a:pt x="54884" y="2111587"/>
                      <a:pt x="0" y="1796854"/>
                    </a:cubicBezTo>
                    <a:cubicBezTo>
                      <a:pt x="-32245" y="1602478"/>
                      <a:pt x="27035" y="1446554"/>
                      <a:pt x="0" y="1362682"/>
                    </a:cubicBezTo>
                    <a:cubicBezTo>
                      <a:pt x="32582" y="1228202"/>
                      <a:pt x="5394" y="1118704"/>
                      <a:pt x="0" y="928509"/>
                    </a:cubicBezTo>
                    <a:cubicBezTo>
                      <a:pt x="-5108" y="802948"/>
                      <a:pt x="-13555" y="557311"/>
                      <a:pt x="0" y="454052"/>
                    </a:cubicBezTo>
                    <a:close/>
                  </a:path>
                  <a:path w="5882697" h="2250908" fill="none" stroke="0" extrusionOk="0">
                    <a:moveTo>
                      <a:pt x="0" y="454052"/>
                    </a:moveTo>
                    <a:cubicBezTo>
                      <a:pt x="200" y="236041"/>
                      <a:pt x="178264" y="30742"/>
                      <a:pt x="398252" y="0"/>
                    </a:cubicBezTo>
                    <a:cubicBezTo>
                      <a:pt x="582810" y="34905"/>
                      <a:pt x="769857" y="12295"/>
                      <a:pt x="912522" y="0"/>
                    </a:cubicBezTo>
                    <a:cubicBezTo>
                      <a:pt x="1056242" y="-26148"/>
                      <a:pt x="1121769" y="8294"/>
                      <a:pt x="1325069" y="0"/>
                    </a:cubicBezTo>
                    <a:cubicBezTo>
                      <a:pt x="1530495" y="-2388"/>
                      <a:pt x="1593677" y="-18292"/>
                      <a:pt x="1788478" y="0"/>
                    </a:cubicBezTo>
                    <a:cubicBezTo>
                      <a:pt x="2022579" y="-14764"/>
                      <a:pt x="2267409" y="-11469"/>
                      <a:pt x="2455333" y="0"/>
                    </a:cubicBezTo>
                    <a:cubicBezTo>
                      <a:pt x="2652545" y="-21266"/>
                      <a:pt x="2765099" y="12870"/>
                      <a:pt x="2867880" y="0"/>
                    </a:cubicBezTo>
                    <a:cubicBezTo>
                      <a:pt x="2966712" y="-9837"/>
                      <a:pt x="3103997" y="-20094"/>
                      <a:pt x="3280428" y="0"/>
                    </a:cubicBezTo>
                    <a:cubicBezTo>
                      <a:pt x="3456134" y="17586"/>
                      <a:pt x="3600536" y="-31680"/>
                      <a:pt x="3692974" y="0"/>
                    </a:cubicBezTo>
                    <a:cubicBezTo>
                      <a:pt x="3720241" y="-24597"/>
                      <a:pt x="4018436" y="-199"/>
                      <a:pt x="4258106" y="0"/>
                    </a:cubicBezTo>
                    <a:cubicBezTo>
                      <a:pt x="4497706" y="-99223"/>
                      <a:pt x="4669161" y="39741"/>
                      <a:pt x="4823238" y="0"/>
                    </a:cubicBezTo>
                    <a:cubicBezTo>
                      <a:pt x="4994352" y="6680"/>
                      <a:pt x="5366982" y="-52322"/>
                      <a:pt x="5484443" y="0"/>
                    </a:cubicBezTo>
                    <a:cubicBezTo>
                      <a:pt x="5741162" y="-74649"/>
                      <a:pt x="5912915" y="152186"/>
                      <a:pt x="5882697" y="454052"/>
                    </a:cubicBezTo>
                    <a:cubicBezTo>
                      <a:pt x="5880363" y="591818"/>
                      <a:pt x="5884933" y="713160"/>
                      <a:pt x="5882697" y="874797"/>
                    </a:cubicBezTo>
                    <a:cubicBezTo>
                      <a:pt x="5849174" y="1064205"/>
                      <a:pt x="5885219" y="1216596"/>
                      <a:pt x="5882697" y="1335825"/>
                    </a:cubicBezTo>
                    <a:cubicBezTo>
                      <a:pt x="5904524" y="1434448"/>
                      <a:pt x="5905166" y="1627712"/>
                      <a:pt x="5882697" y="1796854"/>
                    </a:cubicBezTo>
                    <a:cubicBezTo>
                      <a:pt x="5781951" y="2094460"/>
                      <a:pt x="5710499" y="2212470"/>
                      <a:pt x="5484443" y="2250908"/>
                    </a:cubicBezTo>
                    <a:cubicBezTo>
                      <a:pt x="5346688" y="2295929"/>
                      <a:pt x="5152159" y="2273468"/>
                      <a:pt x="4868449" y="2250908"/>
                    </a:cubicBezTo>
                    <a:cubicBezTo>
                      <a:pt x="4595021" y="2248831"/>
                      <a:pt x="4528831" y="2235725"/>
                      <a:pt x="4354179" y="2250908"/>
                    </a:cubicBezTo>
                    <a:cubicBezTo>
                      <a:pt x="4174661" y="2310673"/>
                      <a:pt x="4008249" y="2231408"/>
                      <a:pt x="3890770" y="2250908"/>
                    </a:cubicBezTo>
                    <a:cubicBezTo>
                      <a:pt x="3772601" y="2253159"/>
                      <a:pt x="3578728" y="2245248"/>
                      <a:pt x="3478223" y="2250908"/>
                    </a:cubicBezTo>
                    <a:cubicBezTo>
                      <a:pt x="3379454" y="2322906"/>
                      <a:pt x="3125877" y="2231083"/>
                      <a:pt x="2811367" y="2250908"/>
                    </a:cubicBezTo>
                    <a:cubicBezTo>
                      <a:pt x="2549148" y="2248969"/>
                      <a:pt x="2456396" y="2297795"/>
                      <a:pt x="2246235" y="2250908"/>
                    </a:cubicBezTo>
                    <a:cubicBezTo>
                      <a:pt x="2069108" y="2238023"/>
                      <a:pt x="1857126" y="2234808"/>
                      <a:pt x="1731964" y="2250908"/>
                    </a:cubicBezTo>
                    <a:cubicBezTo>
                      <a:pt x="1549967" y="2252556"/>
                      <a:pt x="1353508" y="2319977"/>
                      <a:pt x="1115970" y="2250908"/>
                    </a:cubicBezTo>
                    <a:cubicBezTo>
                      <a:pt x="839604" y="2271556"/>
                      <a:pt x="597470" y="2224557"/>
                      <a:pt x="398252" y="2250908"/>
                    </a:cubicBezTo>
                    <a:cubicBezTo>
                      <a:pt x="248574" y="2298877"/>
                      <a:pt x="59683" y="2061454"/>
                      <a:pt x="0" y="1796854"/>
                    </a:cubicBezTo>
                    <a:cubicBezTo>
                      <a:pt x="3252" y="1592842"/>
                      <a:pt x="26051" y="1536245"/>
                      <a:pt x="0" y="1376110"/>
                    </a:cubicBezTo>
                    <a:cubicBezTo>
                      <a:pt x="-17189" y="1200861"/>
                      <a:pt x="-3344" y="1169060"/>
                      <a:pt x="0" y="941937"/>
                    </a:cubicBezTo>
                    <a:cubicBezTo>
                      <a:pt x="15402" y="721430"/>
                      <a:pt x="-8073" y="665692"/>
                      <a:pt x="0" y="454052"/>
                    </a:cubicBezTo>
                    <a:close/>
                  </a:path>
                  <a:path w="5882697" h="2250908" fill="none" stroke="0" extrusionOk="0">
                    <a:moveTo>
                      <a:pt x="0" y="454052"/>
                    </a:moveTo>
                    <a:cubicBezTo>
                      <a:pt x="21784" y="272770"/>
                      <a:pt x="176346" y="60112"/>
                      <a:pt x="398252" y="0"/>
                    </a:cubicBezTo>
                    <a:cubicBezTo>
                      <a:pt x="587554" y="25860"/>
                      <a:pt x="778788" y="-7207"/>
                      <a:pt x="912522" y="0"/>
                    </a:cubicBezTo>
                    <a:cubicBezTo>
                      <a:pt x="1057715" y="-40167"/>
                      <a:pt x="1118473" y="3901"/>
                      <a:pt x="1325069" y="0"/>
                    </a:cubicBezTo>
                    <a:cubicBezTo>
                      <a:pt x="1517469" y="-2518"/>
                      <a:pt x="1586524" y="-4989"/>
                      <a:pt x="1788478" y="0"/>
                    </a:cubicBezTo>
                    <a:cubicBezTo>
                      <a:pt x="2045967" y="38743"/>
                      <a:pt x="2222263" y="30276"/>
                      <a:pt x="2455333" y="0"/>
                    </a:cubicBezTo>
                    <a:cubicBezTo>
                      <a:pt x="2643935" y="-29422"/>
                      <a:pt x="2743595" y="7745"/>
                      <a:pt x="2867880" y="0"/>
                    </a:cubicBezTo>
                    <a:cubicBezTo>
                      <a:pt x="2964677" y="-35010"/>
                      <a:pt x="3133269" y="-5904"/>
                      <a:pt x="3280428" y="0"/>
                    </a:cubicBezTo>
                    <a:cubicBezTo>
                      <a:pt x="3438285" y="21615"/>
                      <a:pt x="3617215" y="-22586"/>
                      <a:pt x="3692974" y="0"/>
                    </a:cubicBezTo>
                    <a:cubicBezTo>
                      <a:pt x="3742479" y="54394"/>
                      <a:pt x="4048796" y="16997"/>
                      <a:pt x="4258106" y="0"/>
                    </a:cubicBezTo>
                    <a:cubicBezTo>
                      <a:pt x="4469873" y="-57760"/>
                      <a:pt x="4633548" y="9368"/>
                      <a:pt x="4823238" y="0"/>
                    </a:cubicBezTo>
                    <a:cubicBezTo>
                      <a:pt x="4963101" y="3941"/>
                      <a:pt x="5362324" y="-41771"/>
                      <a:pt x="5484443" y="0"/>
                    </a:cubicBezTo>
                    <a:cubicBezTo>
                      <a:pt x="5684596" y="8001"/>
                      <a:pt x="5872492" y="211492"/>
                      <a:pt x="5882697" y="454052"/>
                    </a:cubicBezTo>
                    <a:cubicBezTo>
                      <a:pt x="5902658" y="610011"/>
                      <a:pt x="5889016" y="705365"/>
                      <a:pt x="5882697" y="874797"/>
                    </a:cubicBezTo>
                    <a:cubicBezTo>
                      <a:pt x="5854612" y="1046900"/>
                      <a:pt x="5890580" y="1217373"/>
                      <a:pt x="5882697" y="1335825"/>
                    </a:cubicBezTo>
                    <a:cubicBezTo>
                      <a:pt x="5877330" y="1456644"/>
                      <a:pt x="5881767" y="1648974"/>
                      <a:pt x="5882697" y="1796854"/>
                    </a:cubicBezTo>
                    <a:cubicBezTo>
                      <a:pt x="5827257" y="2059696"/>
                      <a:pt x="5742173" y="2213854"/>
                      <a:pt x="5484443" y="2250908"/>
                    </a:cubicBezTo>
                    <a:cubicBezTo>
                      <a:pt x="5332520" y="2306645"/>
                      <a:pt x="5145765" y="2288479"/>
                      <a:pt x="4868449" y="2250908"/>
                    </a:cubicBezTo>
                    <a:cubicBezTo>
                      <a:pt x="4593915" y="2241132"/>
                      <a:pt x="4537160" y="2234979"/>
                      <a:pt x="4354179" y="2250908"/>
                    </a:cubicBezTo>
                    <a:cubicBezTo>
                      <a:pt x="4193919" y="2287061"/>
                      <a:pt x="3970019" y="2253160"/>
                      <a:pt x="3890770" y="2250908"/>
                    </a:cubicBezTo>
                    <a:cubicBezTo>
                      <a:pt x="3784558" y="2277694"/>
                      <a:pt x="3574020" y="2233906"/>
                      <a:pt x="3478223" y="2250908"/>
                    </a:cubicBezTo>
                    <a:cubicBezTo>
                      <a:pt x="3368829" y="2287878"/>
                      <a:pt x="3066792" y="2197509"/>
                      <a:pt x="2811367" y="2250908"/>
                    </a:cubicBezTo>
                    <a:cubicBezTo>
                      <a:pt x="2545861" y="2219064"/>
                      <a:pt x="2443069" y="2264953"/>
                      <a:pt x="2246235" y="2250908"/>
                    </a:cubicBezTo>
                    <a:cubicBezTo>
                      <a:pt x="2052399" y="2279678"/>
                      <a:pt x="1918341" y="2257809"/>
                      <a:pt x="1731964" y="2250908"/>
                    </a:cubicBezTo>
                    <a:cubicBezTo>
                      <a:pt x="1522628" y="2261337"/>
                      <a:pt x="1304160" y="2287072"/>
                      <a:pt x="1115970" y="2250908"/>
                    </a:cubicBezTo>
                    <a:cubicBezTo>
                      <a:pt x="870851" y="2256666"/>
                      <a:pt x="574452" y="2205540"/>
                      <a:pt x="398252" y="2250908"/>
                    </a:cubicBezTo>
                    <a:cubicBezTo>
                      <a:pt x="218147" y="2322247"/>
                      <a:pt x="65917" y="2124279"/>
                      <a:pt x="0" y="1796854"/>
                    </a:cubicBezTo>
                    <a:cubicBezTo>
                      <a:pt x="-4046" y="1597667"/>
                      <a:pt x="20414" y="1547451"/>
                      <a:pt x="0" y="1376110"/>
                    </a:cubicBezTo>
                    <a:cubicBezTo>
                      <a:pt x="-35194" y="1208198"/>
                      <a:pt x="2233" y="1162473"/>
                      <a:pt x="0" y="941937"/>
                    </a:cubicBezTo>
                    <a:cubicBezTo>
                      <a:pt x="203" y="724211"/>
                      <a:pt x="-3834" y="665502"/>
                      <a:pt x="0" y="454052"/>
                    </a:cubicBezTo>
                    <a:close/>
                  </a:path>
                </a:pathLst>
              </a:custGeom>
              <a:solidFill>
                <a:schemeClr val="bg1">
                  <a:alpha val="85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defRPr/>
                </a:pPr>
                <a:r>
                  <a:rPr kumimoji="0" lang="en-US" sz="44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1</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Đọc</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đúng</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endPar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sz="44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2</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Đọc</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rõ</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endPar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sz="44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3. Ngắt</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nghỉ</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đúng</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chỗ</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endPar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21" name="Rectangle: Rounded Corners 20"/>
              <p:cNvSpPr/>
              <p:nvPr/>
            </p:nvSpPr>
            <p:spPr>
              <a:xfrm>
                <a:off x="3605838" y="1242806"/>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endParaRPr>
              </a:p>
            </p:txBody>
          </p:sp>
        </p:grpSp>
        <p:pic>
          <p:nvPicPr>
            <p:cNvPr id="11" name="Picture 10"/>
            <p:cNvPicPr>
              <a:picLocks noChangeAspect="1"/>
            </p:cNvPicPr>
            <p:nvPr/>
          </p:nvPicPr>
          <p:blipFill>
            <a:blip r:embed="rId2"/>
            <a:stretch>
              <a:fillRect/>
            </a:stretch>
          </p:blipFill>
          <p:spPr>
            <a:xfrm>
              <a:off x="8121654" y="4916663"/>
              <a:ext cx="469963" cy="469963"/>
            </a:xfrm>
            <a:prstGeom prst="rect">
              <a:avLst/>
            </a:prstGeom>
          </p:spPr>
        </p:pic>
        <p:pic>
          <p:nvPicPr>
            <p:cNvPr id="12" name="Picture 11"/>
            <p:cNvPicPr>
              <a:picLocks noChangeAspect="1"/>
            </p:cNvPicPr>
            <p:nvPr/>
          </p:nvPicPr>
          <p:blipFill>
            <a:blip r:embed="rId3"/>
            <a:stretch>
              <a:fillRect/>
            </a:stretch>
          </p:blipFill>
          <p:spPr>
            <a:xfrm>
              <a:off x="7564980" y="4916663"/>
              <a:ext cx="469963" cy="469963"/>
            </a:xfrm>
            <a:prstGeom prst="rect">
              <a:avLst/>
            </a:prstGeom>
          </p:spPr>
        </p:pic>
        <p:pic>
          <p:nvPicPr>
            <p:cNvPr id="13" name="Picture 12"/>
            <p:cNvPicPr>
              <a:picLocks noChangeAspect="1"/>
            </p:cNvPicPr>
            <p:nvPr/>
          </p:nvPicPr>
          <p:blipFill>
            <a:blip r:embed="rId4"/>
            <a:stretch>
              <a:fillRect/>
            </a:stretch>
          </p:blipFill>
          <p:spPr>
            <a:xfrm>
              <a:off x="8678328" y="4916663"/>
              <a:ext cx="469963" cy="469963"/>
            </a:xfrm>
            <a:prstGeom prst="rect">
              <a:avLst/>
            </a:prstGeom>
          </p:spPr>
        </p:pic>
        <p:pic>
          <p:nvPicPr>
            <p:cNvPr id="14" name="Picture 13"/>
            <p:cNvPicPr>
              <a:picLocks noChangeAspect="1"/>
            </p:cNvPicPr>
            <p:nvPr/>
          </p:nvPicPr>
          <p:blipFill>
            <a:blip r:embed="rId2"/>
            <a:stretch>
              <a:fillRect/>
            </a:stretch>
          </p:blipFill>
          <p:spPr>
            <a:xfrm>
              <a:off x="7992770" y="5509498"/>
              <a:ext cx="469963" cy="469963"/>
            </a:xfrm>
            <a:prstGeom prst="rect">
              <a:avLst/>
            </a:prstGeom>
          </p:spPr>
        </p:pic>
        <p:pic>
          <p:nvPicPr>
            <p:cNvPr id="15" name="Picture 14"/>
            <p:cNvPicPr>
              <a:picLocks noChangeAspect="1"/>
            </p:cNvPicPr>
            <p:nvPr/>
          </p:nvPicPr>
          <p:blipFill>
            <a:blip r:embed="rId3"/>
            <a:stretch>
              <a:fillRect/>
            </a:stretch>
          </p:blipFill>
          <p:spPr>
            <a:xfrm>
              <a:off x="7436096" y="5509498"/>
              <a:ext cx="469963" cy="469963"/>
            </a:xfrm>
            <a:prstGeom prst="rect">
              <a:avLst/>
            </a:prstGeom>
          </p:spPr>
        </p:pic>
        <p:pic>
          <p:nvPicPr>
            <p:cNvPr id="16" name="Picture 15"/>
            <p:cNvPicPr>
              <a:picLocks noChangeAspect="1"/>
            </p:cNvPicPr>
            <p:nvPr/>
          </p:nvPicPr>
          <p:blipFill>
            <a:blip r:embed="rId4"/>
            <a:stretch>
              <a:fillRect/>
            </a:stretch>
          </p:blipFill>
          <p:spPr>
            <a:xfrm>
              <a:off x="8549445" y="5509498"/>
              <a:ext cx="469963" cy="469963"/>
            </a:xfrm>
            <a:prstGeom prst="rect">
              <a:avLst/>
            </a:prstGeom>
          </p:spPr>
        </p:pic>
        <p:pic>
          <p:nvPicPr>
            <p:cNvPr id="17" name="Picture 16"/>
            <p:cNvPicPr>
              <a:picLocks noChangeAspect="1"/>
            </p:cNvPicPr>
            <p:nvPr/>
          </p:nvPicPr>
          <p:blipFill>
            <a:blip r:embed="rId2"/>
            <a:stretch>
              <a:fillRect/>
            </a:stretch>
          </p:blipFill>
          <p:spPr>
            <a:xfrm>
              <a:off x="9665798" y="6065198"/>
              <a:ext cx="469963" cy="469963"/>
            </a:xfrm>
            <a:prstGeom prst="rect">
              <a:avLst/>
            </a:prstGeom>
          </p:spPr>
        </p:pic>
        <p:pic>
          <p:nvPicPr>
            <p:cNvPr id="18" name="Picture 17"/>
            <p:cNvPicPr>
              <a:picLocks noChangeAspect="1"/>
            </p:cNvPicPr>
            <p:nvPr/>
          </p:nvPicPr>
          <p:blipFill>
            <a:blip r:embed="rId3"/>
            <a:stretch>
              <a:fillRect/>
            </a:stretch>
          </p:blipFill>
          <p:spPr>
            <a:xfrm>
              <a:off x="9109124" y="6065198"/>
              <a:ext cx="469963" cy="469963"/>
            </a:xfrm>
            <a:prstGeom prst="rect">
              <a:avLst/>
            </a:prstGeom>
          </p:spPr>
        </p:pic>
        <p:pic>
          <p:nvPicPr>
            <p:cNvPr id="19" name="Picture 18"/>
            <p:cNvPicPr>
              <a:picLocks noChangeAspect="1"/>
            </p:cNvPicPr>
            <p:nvPr/>
          </p:nvPicPr>
          <p:blipFill>
            <a:blip r:embed="rId4"/>
            <a:stretch>
              <a:fillRect/>
            </a:stretch>
          </p:blipFill>
          <p:spPr>
            <a:xfrm>
              <a:off x="10222473" y="6065198"/>
              <a:ext cx="469963" cy="469963"/>
            </a:xfrm>
            <a:prstGeom prst="rect">
              <a:avLst/>
            </a:prstGeom>
          </p:spPr>
        </p:pic>
      </p:grpSp>
      <p:pic>
        <p:nvPicPr>
          <p:cNvPr id="23" name="Picture 9"/>
          <p:cNvPicPr>
            <a:picLocks noChangeAspect="1"/>
          </p:cNvPicPr>
          <p:nvPr/>
        </p:nvPicPr>
        <p:blipFill>
          <a:blip r:embed="rId5"/>
          <a:srcRect/>
          <a:stretch>
            <a:fillRect/>
          </a:stretch>
        </p:blipFill>
        <p:spPr>
          <a:xfrm>
            <a:off x="8329241" y="2165477"/>
            <a:ext cx="3281778" cy="4861893"/>
          </a:xfrm>
          <a:prstGeom prst="rect">
            <a:avLst/>
          </a:prstGeom>
        </p:spPr>
      </p:pic>
      <p:pic>
        <p:nvPicPr>
          <p:cNvPr id="2" name="Picture 1"/>
          <p:cNvPicPr>
            <a:picLocks noChangeAspect="1"/>
          </p:cNvPicPr>
          <p:nvPr/>
        </p:nvPicPr>
        <p:blipFill>
          <a:blip r:embed="rId6"/>
          <a:stretch>
            <a:fillRect/>
          </a:stretch>
        </p:blipFill>
        <p:spPr>
          <a:xfrm>
            <a:off x="66533" y="4269"/>
            <a:ext cx="12058933" cy="2261812"/>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3"/>
          <p:cNvSpPr/>
          <p:nvPr/>
        </p:nvSpPr>
        <p:spPr>
          <a:xfrm>
            <a:off x="0" y="-160361"/>
            <a:ext cx="12192000" cy="7178722"/>
          </a:xfrm>
          <a:custGeom>
            <a:avLst/>
            <a:gdLst/>
            <a:ahLst/>
            <a:cxnLst/>
            <a:rect l="l" t="t" r="r" b="b"/>
            <a:pathLst>
              <a:path w="4164259" h="2982650">
                <a:moveTo>
                  <a:pt x="0" y="0"/>
                </a:moveTo>
                <a:lnTo>
                  <a:pt x="4164259" y="0"/>
                </a:lnTo>
                <a:lnTo>
                  <a:pt x="4164259" y="2982650"/>
                </a:lnTo>
                <a:lnTo>
                  <a:pt x="0" y="2982650"/>
                </a:lnTo>
                <a:lnTo>
                  <a:pt x="0" y="0"/>
                </a:lnTo>
                <a:close/>
              </a:path>
            </a:pathLst>
          </a:custGeom>
          <a:blipFill>
            <a:blip r:embed="rId1"/>
            <a:stretch>
              <a:fillRect/>
            </a:stretch>
          </a:blipFill>
        </p:spPr>
        <p:txBody>
          <a:bodyPr/>
          <a:lstStyle/>
          <a:p>
            <a:endParaRPr lang="en-US"/>
          </a:p>
        </p:txBody>
      </p:sp>
      <p:pic>
        <p:nvPicPr>
          <p:cNvPr id="10" name="Picture 9" descr="A person and person holding up a trophy&#10;&#10;Description automatically generated"/>
          <p:cNvPicPr>
            <a:picLocks noChangeAspect="1"/>
          </p:cNvPicPr>
          <p:nvPr/>
        </p:nvPicPr>
        <p:blipFill>
          <a:blip r:embed="rId2">
            <a:extLst>
              <a:ext uri="{BEBA8EAE-BF5A-486C-A8C5-ECC9F3942E4B}">
                <a14:imgProps xmlns:a14="http://schemas.microsoft.com/office/drawing/2010/main">
                  <a14:imgLayer r:embed="rId3">
                    <a14:imgEffect>
                      <a14:backgroundRemoval t="10000" b="90270" l="10000" r="90000">
                        <a14:foregroundMark x1="18919" y1="90135" x2="18919" y2="90135"/>
                        <a14:foregroundMark x1="32973" y1="90270" x2="32973" y2="90270"/>
                        <a14:foregroundMark x1="66892" y1="90135" x2="66892" y2="90135"/>
                        <a14:foregroundMark x1="86081" y1="89459" x2="86081" y2="89459"/>
                      </a14:backgroundRemoval>
                    </a14:imgEffect>
                  </a14:imgLayer>
                </a14:imgProps>
              </a:ext>
              <a:ext uri="{28A0092B-C50C-407E-A947-70E740481C1C}">
                <a14:useLocalDpi xmlns:a14="http://schemas.microsoft.com/office/drawing/2010/main" val="0"/>
              </a:ext>
            </a:extLst>
          </a:blip>
          <a:stretch>
            <a:fillRect/>
          </a:stretch>
        </p:blipFill>
        <p:spPr>
          <a:xfrm>
            <a:off x="5522314" y="594361"/>
            <a:ext cx="6858000" cy="6858000"/>
          </a:xfrm>
          <a:prstGeom prst="rect">
            <a:avLst/>
          </a:prstGeom>
        </p:spPr>
      </p:pic>
      <p:pic>
        <p:nvPicPr>
          <p:cNvPr id="15" name="Picture 14" descr="A child and child reading books&#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880" y="4023361"/>
            <a:ext cx="6132904" cy="2995414"/>
          </a:xfrm>
          <a:prstGeom prst="rect">
            <a:avLst/>
          </a:prstGeom>
        </p:spPr>
      </p:pic>
      <p:pic>
        <p:nvPicPr>
          <p:cNvPr id="5" name="Picture 4"/>
          <p:cNvPicPr>
            <a:picLocks noChangeAspect="1"/>
          </p:cNvPicPr>
          <p:nvPr/>
        </p:nvPicPr>
        <p:blipFill>
          <a:blip r:embed="rId5"/>
          <a:stretch>
            <a:fillRect/>
          </a:stretch>
        </p:blipFill>
        <p:spPr>
          <a:xfrm>
            <a:off x="145260" y="251979"/>
            <a:ext cx="12046740" cy="1292464"/>
          </a:xfrm>
          <a:prstGeom prst="rect">
            <a:avLst/>
          </a:prstGeom>
        </p:spPr>
      </p:pic>
    </p:spTree>
    <p:controls/>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32" presetClass="emph" presetSubtype="0" fill="hold" nodeType="afterEffect">
                                  <p:stCondLst>
                                    <p:cond delay="0"/>
                                  </p:stCondLst>
                                  <p:childTnLst>
                                    <p:animRot by="120000">
                                      <p:cBhvr>
                                        <p:cTn id="10" dur="100" fill="hold">
                                          <p:stCondLst>
                                            <p:cond delay="0"/>
                                          </p:stCondLst>
                                        </p:cTn>
                                        <p:tgtEl>
                                          <p:spTgt spid="10"/>
                                        </p:tgtEl>
                                        <p:attrNameLst>
                                          <p:attrName>r</p:attrName>
                                        </p:attrNameLst>
                                      </p:cBhvr>
                                    </p:animRot>
                                    <p:animRot by="-240000">
                                      <p:cBhvr>
                                        <p:cTn id="11" dur="200" fill="hold">
                                          <p:stCondLst>
                                            <p:cond delay="200"/>
                                          </p:stCondLst>
                                        </p:cTn>
                                        <p:tgtEl>
                                          <p:spTgt spid="10"/>
                                        </p:tgtEl>
                                        <p:attrNameLst>
                                          <p:attrName>r</p:attrName>
                                        </p:attrNameLst>
                                      </p:cBhvr>
                                    </p:animRot>
                                    <p:animRot by="240000">
                                      <p:cBhvr>
                                        <p:cTn id="12" dur="200" fill="hold">
                                          <p:stCondLst>
                                            <p:cond delay="400"/>
                                          </p:stCondLst>
                                        </p:cTn>
                                        <p:tgtEl>
                                          <p:spTgt spid="10"/>
                                        </p:tgtEl>
                                        <p:attrNameLst>
                                          <p:attrName>r</p:attrName>
                                        </p:attrNameLst>
                                      </p:cBhvr>
                                    </p:animRot>
                                    <p:animRot by="-240000">
                                      <p:cBhvr>
                                        <p:cTn id="13" dur="200" fill="hold">
                                          <p:stCondLst>
                                            <p:cond delay="600"/>
                                          </p:stCondLst>
                                        </p:cTn>
                                        <p:tgtEl>
                                          <p:spTgt spid="10"/>
                                        </p:tgtEl>
                                        <p:attrNameLst>
                                          <p:attrName>r</p:attrName>
                                        </p:attrNameLst>
                                      </p:cBhvr>
                                    </p:animRot>
                                    <p:animRot by="120000">
                                      <p:cBhvr>
                                        <p:cTn id="14" dur="200" fill="hold">
                                          <p:stCondLst>
                                            <p:cond delay="800"/>
                                          </p:stCondLst>
                                        </p:cTn>
                                        <p:tgtEl>
                                          <p:spTgt spid="10"/>
                                        </p:tgtEl>
                                        <p:attrNameLst>
                                          <p:attrName>r</p:attrName>
                                        </p:attrNameLst>
                                      </p:cBhvr>
                                    </p:animRot>
                                  </p:childTnLst>
                                  <p:subTnLst>
                                    <p:audio>
                                      <p:cMediaNode>
                                        <p:cTn display="0" masterRel="sameClick">
                                          <p:stCondLst>
                                            <p:cond evt="begin" delay="0">
                                              <p:tn val="9"/>
                                            </p:cond>
                                          </p:stCondLst>
                                          <p:endCondLst>
                                            <p:cond evt="onStopAudio" delay="0">
                                              <p:tgtEl>
                                                <p:sldTgt/>
                                              </p:tgtEl>
                                            </p:cond>
                                          </p:endCondLst>
                                        </p:cTn>
                                        <p:tgtEl>
                                          <p:sndTgt r:embed="rId6"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4"/>
          <p:cNvSpPr/>
          <p:nvPr/>
        </p:nvSpPr>
        <p:spPr>
          <a:xfrm>
            <a:off x="0" y="-11724"/>
            <a:ext cx="12192000" cy="6869723"/>
          </a:xfrm>
          <a:custGeom>
            <a:avLst/>
            <a:gdLst/>
            <a:ahLst/>
            <a:cxnLst/>
            <a:rect l="l" t="t" r="r" b="b"/>
            <a:pathLst>
              <a:path w="3390487" h="1936816">
                <a:moveTo>
                  <a:pt x="0" y="0"/>
                </a:moveTo>
                <a:lnTo>
                  <a:pt x="3390487" y="0"/>
                </a:lnTo>
                <a:lnTo>
                  <a:pt x="3390487" y="1936816"/>
                </a:lnTo>
                <a:lnTo>
                  <a:pt x="0" y="1936816"/>
                </a:lnTo>
                <a:lnTo>
                  <a:pt x="0" y="0"/>
                </a:lnTo>
                <a:close/>
              </a:path>
            </a:pathLst>
          </a:custGeom>
          <a:blipFill>
            <a:blip r:embed="rId1"/>
            <a:stretch>
              <a:fillRect/>
            </a:stretch>
          </a:blipFill>
        </p:spPr>
        <p:txBody>
          <a:bodyPr/>
          <a:lstStyle/>
          <a:p>
            <a:endParaRPr lang="en-US"/>
          </a:p>
        </p:txBody>
      </p:sp>
      <p:sp>
        <p:nvSpPr>
          <p:cNvPr id="11" name="Freeform 9"/>
          <p:cNvSpPr/>
          <p:nvPr/>
        </p:nvSpPr>
        <p:spPr>
          <a:xfrm rot="961822">
            <a:off x="8901325" y="1471973"/>
            <a:ext cx="3273223" cy="2636991"/>
          </a:xfrm>
          <a:custGeom>
            <a:avLst/>
            <a:gdLst/>
            <a:ahLst/>
            <a:cxnLst/>
            <a:rect l="l" t="t" r="r" b="b"/>
            <a:pathLst>
              <a:path w="3273223" h="2636991">
                <a:moveTo>
                  <a:pt x="0" y="0"/>
                </a:moveTo>
                <a:lnTo>
                  <a:pt x="3273223" y="0"/>
                </a:lnTo>
                <a:lnTo>
                  <a:pt x="3273223" y="2636991"/>
                </a:lnTo>
                <a:lnTo>
                  <a:pt x="0" y="26369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2" name="Picture 1"/>
          <p:cNvPicPr>
            <a:picLocks noChangeAspect="1"/>
          </p:cNvPicPr>
          <p:nvPr/>
        </p:nvPicPr>
        <p:blipFill>
          <a:blip r:embed="rId4"/>
          <a:stretch>
            <a:fillRect/>
          </a:stretch>
        </p:blipFill>
        <p:spPr>
          <a:xfrm>
            <a:off x="1184255" y="1289137"/>
            <a:ext cx="9254530" cy="3853006"/>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3" name="Rectangle: Rounded Corners 2"/>
          <p:cNvSpPr/>
          <p:nvPr/>
        </p:nvSpPr>
        <p:spPr>
          <a:xfrm>
            <a:off x="320351" y="351720"/>
            <a:ext cx="11551298" cy="6154560"/>
          </a:xfrm>
          <a:prstGeom prst="roundRect">
            <a:avLst>
              <a:gd name="adj" fmla="val 8726"/>
            </a:avLst>
          </a:prstGeom>
          <a:solidFill>
            <a:srgbClr val="FFFFFF">
              <a:alpha val="87059"/>
            </a:srgbClr>
          </a:solidFill>
          <a:ln w="381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p:cNvGrpSpPr/>
          <p:nvPr/>
        </p:nvGrpSpPr>
        <p:grpSpPr>
          <a:xfrm>
            <a:off x="77059" y="-274320"/>
            <a:ext cx="11557618" cy="2685514"/>
            <a:chOff x="142581" y="23327"/>
            <a:chExt cx="11557618" cy="2685514"/>
          </a:xfrm>
        </p:grpSpPr>
        <p:sp>
          <p:nvSpPr>
            <p:cNvPr id="9" name="TextBox 8"/>
            <p:cNvSpPr txBox="1"/>
            <p:nvPr/>
          </p:nvSpPr>
          <p:spPr>
            <a:xfrm>
              <a:off x="666237" y="767884"/>
              <a:ext cx="11033962" cy="1940957"/>
            </a:xfrm>
            <a:prstGeom prst="roundRect">
              <a:avLst/>
            </a:prstGeom>
            <a:solidFill>
              <a:schemeClr val="bg1"/>
            </a:solidFill>
            <a:ln w="38100">
              <a:solidFill>
                <a:schemeClr val="accent4">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1. </a:t>
              </a:r>
              <a:r>
                <a:rPr kumimoji="0" lang="vi-VN"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Tìm trong khổ thơ thứ nhất những chi tiết nói về khung cảnh thiên nhiên và cảm xúc của con người khi mùa cốm đến.</a:t>
              </a:r>
              <a:endParaRPr kumimoji="0" lang="vi-VN"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4" name="Picture 3" descr="A question mark in a speech bubble&#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42581" y="23327"/>
              <a:ext cx="797968" cy="797968"/>
            </a:xfrm>
            <a:prstGeom prst="rect">
              <a:avLst/>
            </a:prstGeom>
          </p:spPr>
        </p:pic>
      </p:grpSp>
      <p:graphicFrame>
        <p:nvGraphicFramePr>
          <p:cNvPr id="8" name="Table 7"/>
          <p:cNvGraphicFramePr>
            <a:graphicFrameLocks noGrp="1"/>
          </p:cNvGraphicFramePr>
          <p:nvPr/>
        </p:nvGraphicFramePr>
        <p:xfrm>
          <a:off x="883920" y="2792306"/>
          <a:ext cx="10779760" cy="3019214"/>
        </p:xfrm>
        <a:graphic>
          <a:graphicData uri="http://schemas.openxmlformats.org/drawingml/2006/table">
            <a:tbl>
              <a:tblPr firstRow="1" bandRow="1">
                <a:tableStyleId>{5C22544A-7EE6-4342-B048-85BDC9FD1C3A}</a:tableStyleId>
              </a:tblPr>
              <a:tblGrid>
                <a:gridCol w="5389880"/>
                <a:gridCol w="5389880"/>
              </a:tblGrid>
              <a:tr h="976536">
                <a:tc>
                  <a:txBody>
                    <a:bodyPr/>
                    <a:lstStyle/>
                    <a:p>
                      <a:pPr algn="ctr"/>
                      <a:r>
                        <a:rPr lang="en-US" sz="3200" dirty="0" err="1">
                          <a:latin typeface="Cambria" panose="02040503050406030204" pitchFamily="18" charset="0"/>
                          <a:ea typeface="Cambria" panose="02040503050406030204" pitchFamily="18" charset="0"/>
                        </a:rPr>
                        <a:t>Khung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cảnh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thiên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nhiên</a:t>
                      </a: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3200" dirty="0" err="1">
                          <a:latin typeface="Cambria" panose="02040503050406030204" pitchFamily="18" charset="0"/>
                          <a:ea typeface="Cambria" panose="02040503050406030204" pitchFamily="18" charset="0"/>
                        </a:rPr>
                        <a:t>Cảm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xúc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con </a:t>
                      </a:r>
                      <a:r>
                        <a:rPr lang="en-US" sz="3200" dirty="0" err="1">
                          <a:latin typeface="Cambria" panose="02040503050406030204" pitchFamily="18" charset="0"/>
                          <a:ea typeface="Cambria" panose="02040503050406030204" pitchFamily="18" charset="0"/>
                        </a:rPr>
                        <a:t>người</a:t>
                      </a: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042678">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10" name="TextBox 9"/>
          <p:cNvSpPr txBox="1"/>
          <p:nvPr/>
        </p:nvSpPr>
        <p:spPr>
          <a:xfrm>
            <a:off x="975360" y="4033520"/>
            <a:ext cx="5181600" cy="1384995"/>
          </a:xfrm>
          <a:prstGeom prst="rect">
            <a:avLst/>
          </a:prstGeom>
          <a:noFill/>
        </p:spPr>
        <p:txBody>
          <a:bodyPr wrap="square" rtlCol="0">
            <a:spAutoFit/>
          </a:bodyPr>
          <a:lstStyle/>
          <a:p>
            <a:pPr algn="just"/>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Thời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gian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tháng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Chín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mùa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thu</a:t>
            </a:r>
            <a:r>
              <a:rPr lang="en-US" sz="2800" dirty="0">
                <a:solidFill>
                  <a:srgbClr val="FF0000"/>
                </a:solidFill>
                <a:latin typeface="Cambria" panose="02040503050406030204" pitchFamily="18" charset="0"/>
                <a:ea typeface="Cambria" panose="02040503050406030204" pitchFamily="18" charset="0"/>
              </a:rPr>
              <a:t>.</a:t>
            </a:r>
            <a:endParaRPr lang="en-US" sz="2800" dirty="0">
              <a:solidFill>
                <a:srgbClr val="FF0000"/>
              </a:solidFill>
              <a:latin typeface="Cambria" panose="02040503050406030204" pitchFamily="18" charset="0"/>
              <a:ea typeface="Cambria" panose="02040503050406030204" pitchFamily="18" charset="0"/>
            </a:endParaRPr>
          </a:p>
          <a:p>
            <a:pPr algn="just"/>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Không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gian</a:t>
            </a:r>
            <a:r>
              <a:rPr lang="en-US" sz="2800" dirty="0">
                <a:solidFill>
                  <a:srgbClr val="FF0000"/>
                </a:solidFill>
                <a:latin typeface="Cambria" panose="02040503050406030204" pitchFamily="18" charset="0"/>
                <a:ea typeface="Cambria" panose="02040503050406030204" pitchFamily="18" charset="0"/>
              </a:rPr>
              <a:t>: ở </a:t>
            </a:r>
            <a:r>
              <a:rPr lang="en-US" sz="2800" dirty="0" err="1">
                <a:solidFill>
                  <a:srgbClr val="FF0000"/>
                </a:solidFill>
                <a:latin typeface="Cambria" panose="02040503050406030204" pitchFamily="18" charset="0"/>
                <a:ea typeface="Cambria" panose="02040503050406030204" pitchFamily="18" charset="0"/>
              </a:rPr>
              <a:t>phố</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trong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tiết</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thu</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có</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gió</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heo</a:t>
            </a:r>
            <a:r>
              <a:rPr lang="en-US" sz="2800" dirty="0">
                <a:solidFill>
                  <a:srgbClr val="FF0000"/>
                </a:solidFill>
                <a:latin typeface="Cambria" panose="02040503050406030204" pitchFamily="18" charset="0"/>
                <a:ea typeface="Cambria" panose="02040503050406030204" pitchFamily="18" charset="0"/>
              </a:rPr>
              <a:t> may</a:t>
            </a:r>
            <a:endParaRPr lang="en-US" sz="2800" dirty="0">
              <a:solidFill>
                <a:srgbClr val="FF0000"/>
              </a:solidFill>
              <a:latin typeface="Cambria" panose="02040503050406030204" pitchFamily="18" charset="0"/>
              <a:ea typeface="Cambria" panose="02040503050406030204" pitchFamily="18" charset="0"/>
            </a:endParaRPr>
          </a:p>
        </p:txBody>
      </p:sp>
      <p:sp>
        <p:nvSpPr>
          <p:cNvPr id="11" name="TextBox 10"/>
          <p:cNvSpPr txBox="1"/>
          <p:nvPr/>
        </p:nvSpPr>
        <p:spPr>
          <a:xfrm>
            <a:off x="6339840" y="4033520"/>
            <a:ext cx="5181600" cy="954107"/>
          </a:xfrm>
          <a:prstGeom prst="rect">
            <a:avLst/>
          </a:prstGeom>
          <a:noFill/>
        </p:spPr>
        <p:txBody>
          <a:bodyPr wrap="square" rtlCol="0">
            <a:spAutoFit/>
          </a:bodyPr>
          <a:lstStyle/>
          <a:p>
            <a:pPr algn="just"/>
            <a:r>
              <a:rPr lang="en-US" sz="2800" dirty="0" err="1">
                <a:solidFill>
                  <a:srgbClr val="FF0000"/>
                </a:solidFill>
                <a:latin typeface="Cambria" panose="02040503050406030204" pitchFamily="18" charset="0"/>
                <a:ea typeface="Cambria" panose="02040503050406030204" pitchFamily="18" charset="0"/>
              </a:rPr>
              <a:t>Xôn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xao</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ngỡ</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ngàng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thể</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hiện</a:t>
            </a:r>
            <a:r>
              <a:rPr lang="en-US" sz="2800" dirty="0">
                <a:solidFill>
                  <a:srgbClr val="FF0000"/>
                </a:solidFill>
                <a:latin typeface="Cambria" panose="02040503050406030204" pitchFamily="18" charset="0"/>
                <a:ea typeface="Cambria" panose="02040503050406030204" pitchFamily="18" charset="0"/>
              </a:rPr>
              <a:t> qua </a:t>
            </a:r>
            <a:r>
              <a:rPr lang="en-US" sz="2800" dirty="0" err="1">
                <a:solidFill>
                  <a:srgbClr val="FF0000"/>
                </a:solidFill>
                <a:latin typeface="Cambria" panose="02040503050406030204" pitchFamily="18" charset="0"/>
                <a:ea typeface="Cambria" panose="02040503050406030204" pitchFamily="18" charset="0"/>
              </a:rPr>
              <a:t>từ</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ngữ</a:t>
            </a:r>
            <a:r>
              <a:rPr lang="en-US" sz="2800" dirty="0">
                <a:solidFill>
                  <a:srgbClr val="FF0000"/>
                </a:solidFill>
                <a:latin typeface="Cambria" panose="02040503050406030204" pitchFamily="18" charset="0"/>
                <a:ea typeface="Cambria" panose="02040503050406030204" pitchFamily="18" charset="0"/>
              </a:rPr>
              <a:t>: Ô </a:t>
            </a:r>
            <a:r>
              <a:rPr lang="en-US" sz="2800" dirty="0" err="1">
                <a:solidFill>
                  <a:srgbClr val="FF0000"/>
                </a:solidFill>
                <a:latin typeface="Cambria" panose="02040503050406030204" pitchFamily="18" charset="0"/>
                <a:ea typeface="Cambria" panose="02040503050406030204" pitchFamily="18" charset="0"/>
              </a:rPr>
              <a:t>kìa</a:t>
            </a:r>
            <a:r>
              <a:rPr lang="en-US" sz="2800" dirty="0">
                <a:solidFill>
                  <a:srgbClr val="FF0000"/>
                </a:solidFill>
                <a:latin typeface="Cambria" panose="02040503050406030204" pitchFamily="18" charset="0"/>
                <a:ea typeface="Cambria" panose="02040503050406030204" pitchFamily="18" charset="0"/>
              </a:rPr>
              <a:t>!).</a:t>
            </a:r>
            <a:endParaRPr lang="en-US" sz="2800" dirty="0">
              <a:solidFill>
                <a:srgbClr val="FF000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3" name="Rectangle: Rounded Corners 2"/>
          <p:cNvSpPr/>
          <p:nvPr/>
        </p:nvSpPr>
        <p:spPr>
          <a:xfrm>
            <a:off x="320351" y="351720"/>
            <a:ext cx="11551298" cy="6154560"/>
          </a:xfrm>
          <a:prstGeom prst="roundRect">
            <a:avLst>
              <a:gd name="adj" fmla="val 8726"/>
            </a:avLst>
          </a:prstGeom>
          <a:solidFill>
            <a:srgbClr val="FFFFFF">
              <a:alpha val="87059"/>
            </a:srgbClr>
          </a:solidFill>
          <a:ln w="381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p:cNvGrpSpPr/>
          <p:nvPr/>
        </p:nvGrpSpPr>
        <p:grpSpPr>
          <a:xfrm>
            <a:off x="117699" y="0"/>
            <a:ext cx="11644705" cy="1647821"/>
            <a:chOff x="142581" y="23327"/>
            <a:chExt cx="11644705" cy="1647821"/>
          </a:xfrm>
        </p:grpSpPr>
        <p:sp>
          <p:nvSpPr>
            <p:cNvPr id="9" name="TextBox 8"/>
            <p:cNvSpPr txBox="1"/>
            <p:nvPr/>
          </p:nvSpPr>
          <p:spPr>
            <a:xfrm>
              <a:off x="753324" y="479332"/>
              <a:ext cx="11033962" cy="1191816"/>
            </a:xfrm>
            <a:prstGeom prst="roundRect">
              <a:avLst/>
            </a:prstGeom>
            <a:solidFill>
              <a:schemeClr val="bg1"/>
            </a:solidFill>
            <a:ln w="38100">
              <a:solidFill>
                <a:schemeClr val="accent4">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2. </a:t>
              </a:r>
              <a:r>
                <a:rPr kumimoji="0" lang="vi-VN" sz="32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Dựa vào sơ đồ dưới đây, kể lại hành trình làm ra hạt cốm theo lời của gió.</a:t>
              </a:r>
              <a:endParaRPr kumimoji="0" lang="vi-VN" sz="32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4" name="Picture 3" descr="A question mark in a speech bubble&#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42581" y="23327"/>
              <a:ext cx="797968" cy="797968"/>
            </a:xfrm>
            <a:prstGeom prst="rect">
              <a:avLst/>
            </a:prstGeom>
          </p:spPr>
        </p:pic>
      </p:grpSp>
      <p:pic>
        <p:nvPicPr>
          <p:cNvPr id="10" name="Picture 9"/>
          <p:cNvPicPr>
            <a:picLocks noChangeAspect="1"/>
          </p:cNvPicPr>
          <p:nvPr/>
        </p:nvPicPr>
        <p:blipFill>
          <a:blip r:embed="rId2"/>
          <a:stretch>
            <a:fillRect/>
          </a:stretch>
        </p:blipFill>
        <p:spPr>
          <a:xfrm>
            <a:off x="1132204" y="1991994"/>
            <a:ext cx="9860915" cy="4094581"/>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3" name="Rectangle: Rounded Corners 2"/>
          <p:cNvSpPr/>
          <p:nvPr/>
        </p:nvSpPr>
        <p:spPr>
          <a:xfrm>
            <a:off x="320351" y="351720"/>
            <a:ext cx="11551298" cy="6154560"/>
          </a:xfrm>
          <a:prstGeom prst="roundRect">
            <a:avLst>
              <a:gd name="adj" fmla="val 8726"/>
            </a:avLst>
          </a:prstGeom>
          <a:solidFill>
            <a:srgbClr val="FFFFFF">
              <a:alpha val="87059"/>
            </a:srgbClr>
          </a:solidFill>
          <a:ln w="381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05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44556" y="2058370"/>
            <a:ext cx="3941203" cy="262484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589575" y="269542"/>
            <a:ext cx="7386042" cy="6231493"/>
          </a:xfrm>
          <a:prstGeom prst="roundRect">
            <a:avLst/>
          </a:prstGeom>
          <a:solidFill>
            <a:srgbClr val="CCFFCC"/>
          </a:solidFill>
          <a:ln w="38100">
            <a:solidFill>
              <a:schemeClr val="accent5">
                <a:lumMod val="50000"/>
              </a:schemeClr>
            </a:solidFill>
          </a:ln>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vi-VN" sz="24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Hạt cốm là thành quả của một quá trình dài, từ gieo hạt </a:t>
            </a:r>
            <a:r>
              <a:rPr kumimoji="0" lang="vi-VN" sz="24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(Gió kể: Ngày xưa hạt thóc, Trời đem gieo tặng nhà nông), </a:t>
            </a:r>
            <a:r>
              <a:rPr kumimoji="0" lang="vi-VN" sz="24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lớn dần tới khi thành lúa chín trĩu bông </a:t>
            </a:r>
            <a:r>
              <a:rPr kumimoji="0" lang="vi-VN" sz="24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(mùa cây lúa trĩu bông)</a:t>
            </a:r>
            <a:r>
              <a:rPr kumimoji="0" lang="vi-VN" sz="24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được người sàng sảy </a:t>
            </a:r>
            <a:r>
              <a:rPr kumimoji="0" lang="vi-VN" sz="24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(Tay mẹ, tay bà sàng sảy), </a:t>
            </a:r>
            <a:r>
              <a:rPr kumimoji="0" lang="vi-VN" sz="24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và qua nhiều công đoạn mới thành hạt cốm.</a:t>
            </a:r>
            <a:endParaRPr kumimoji="0" lang="en-US" sz="24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vi-VN" sz="24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Từ những hạt lúa, người nông dân gieo trồng, cày cấy, vất vả sớm hôm để hạt lúa trở cây lúa trĩu bông. Người nông dân thu hoạch những hạt lúa tròn căng hơi sữa, sàng sảy để chế biến thành hạt cốm.</a:t>
            </a:r>
            <a:endParaRPr kumimoji="0" lang="en-US" sz="24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a:p>
            <a:pPr marL="457200" lvl="0" indent="-457200" algn="just">
              <a:buFont typeface="Arial" panose="020B0604020202020204" pitchFamily="34" charset="0"/>
              <a:buChar char="•"/>
              <a:defRPr/>
            </a:pPr>
            <a:r>
              <a:rPr lang="vi-VN" sz="2400" dirty="0">
                <a:solidFill>
                  <a:prstClr val="black"/>
                </a:solidFill>
                <a:latin typeface="Calibri" panose="020F0502020204030204"/>
                <a:ea typeface="Roboto" panose="02000000000000000000" pitchFamily="2" charset="0"/>
              </a:rPr>
              <a:t>Việc trồng và chăm sóc cây lúa, chế biến thành cốm, gạo,... của người nông dân rất vất vả, một nắng hai sương,... Vì vậy, chúng ta cần biết trân trọng công sức lao động của họ.</a:t>
            </a:r>
            <a:endParaRPr kumimoji="0" lang="vi-VN" sz="24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3" name="Rectangle: Rounded Corners 2"/>
          <p:cNvSpPr/>
          <p:nvPr/>
        </p:nvSpPr>
        <p:spPr>
          <a:xfrm>
            <a:off x="320351" y="351720"/>
            <a:ext cx="11551298" cy="6154560"/>
          </a:xfrm>
          <a:prstGeom prst="roundRect">
            <a:avLst>
              <a:gd name="adj" fmla="val 8726"/>
            </a:avLst>
          </a:prstGeom>
          <a:solidFill>
            <a:srgbClr val="FFFFFF">
              <a:alpha val="87059"/>
            </a:srgbClr>
          </a:solidFill>
          <a:ln w="381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p:cNvGrpSpPr/>
          <p:nvPr/>
        </p:nvGrpSpPr>
        <p:grpSpPr>
          <a:xfrm>
            <a:off x="117699" y="0"/>
            <a:ext cx="11557618" cy="1936373"/>
            <a:chOff x="142581" y="23327"/>
            <a:chExt cx="11557618" cy="1936373"/>
          </a:xfrm>
        </p:grpSpPr>
        <p:sp>
          <p:nvSpPr>
            <p:cNvPr id="9" name="TextBox 8"/>
            <p:cNvSpPr txBox="1"/>
            <p:nvPr/>
          </p:nvSpPr>
          <p:spPr>
            <a:xfrm>
              <a:off x="666237" y="767884"/>
              <a:ext cx="11033962" cy="1191816"/>
            </a:xfrm>
            <a:prstGeom prst="roundRect">
              <a:avLst/>
            </a:prstGeom>
            <a:solidFill>
              <a:schemeClr val="bg1"/>
            </a:solidFill>
            <a:ln w="38100">
              <a:solidFill>
                <a:schemeClr val="accent4">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3. </a:t>
              </a:r>
              <a:r>
                <a:rPr kumimoji="0" lang="vi-VN" sz="32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Cách tả màu sắc của hạt cốm cho thấy bạn nhỏ cảm nhận thế nào về món quà kì diệu của mùa thu?</a:t>
              </a:r>
              <a:endParaRPr kumimoji="0" lang="vi-VN" sz="32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4" name="Picture 3" descr="A question mark in a speech bubble&#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42581" y="23327"/>
              <a:ext cx="797968" cy="797968"/>
            </a:xfrm>
            <a:prstGeom prst="rect">
              <a:avLst/>
            </a:prstGeom>
          </p:spPr>
        </p:pic>
      </p:grpSp>
      <p:grpSp>
        <p:nvGrpSpPr>
          <p:cNvPr id="2" name="Group 1"/>
          <p:cNvGrpSpPr/>
          <p:nvPr/>
        </p:nvGrpSpPr>
        <p:grpSpPr>
          <a:xfrm>
            <a:off x="245817" y="2141619"/>
            <a:ext cx="10822538" cy="3851239"/>
            <a:chOff x="268248" y="2149663"/>
            <a:chExt cx="10822538" cy="3851239"/>
          </a:xfrm>
        </p:grpSpPr>
        <p:sp>
          <p:nvSpPr>
            <p:cNvPr id="6" name="TextBox 5"/>
            <p:cNvSpPr txBox="1"/>
            <p:nvPr/>
          </p:nvSpPr>
          <p:spPr>
            <a:xfrm>
              <a:off x="962633" y="2561663"/>
              <a:ext cx="10128153" cy="3439239"/>
            </a:xfrm>
            <a:prstGeom prst="roundRect">
              <a:avLst/>
            </a:prstGeom>
            <a:solidFill>
              <a:srgbClr val="CCFFCC"/>
            </a:solidFill>
            <a:ln w="38100">
              <a:solidFill>
                <a:schemeClr val="accent5">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Cách tả sắc màu của hạt cốm cho thấy bạn nhỏ cảm nhận được: </a:t>
              </a:r>
              <a:r>
                <a:rPr kumimoji="0" lang="vi-VN" sz="2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để làm ra hạt cốm cần rất nhiều sự góp sức của thiên nhiên và con người. Đó là đất để người nông dân trồng cấy bông lúa (màu nâu), là nắng gió để nuôi lớn bông lúa (màu vàng), và ấp ủ lúa là cả bầu trời xanh rộng (màu xanh). Cũng có thể hiểu màu nắng vàng, màu trời xanh này là không gian mùa thu, mùa mà lúa được thu hoạch và chế biến thành cốm thành phẩm.</a:t>
              </a:r>
              <a:endParaRPr kumimoji="0" lang="vi-VN" sz="2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7" name="Picture 6" descr="A light bulb with stars and dot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248" y="2149663"/>
              <a:ext cx="1007003" cy="1007003"/>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74419" y="-176965"/>
            <a:ext cx="8779001" cy="4163929"/>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3" name="Rectangle: Rounded Corners 2"/>
          <p:cNvSpPr/>
          <p:nvPr/>
        </p:nvSpPr>
        <p:spPr>
          <a:xfrm>
            <a:off x="320351" y="351720"/>
            <a:ext cx="11551298" cy="6154560"/>
          </a:xfrm>
          <a:prstGeom prst="roundRect">
            <a:avLst>
              <a:gd name="adj" fmla="val 8726"/>
            </a:avLst>
          </a:prstGeom>
          <a:solidFill>
            <a:srgbClr val="FFFFFF">
              <a:alpha val="87059"/>
            </a:srgbClr>
          </a:solidFill>
          <a:ln w="381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p:cNvGrpSpPr/>
          <p:nvPr/>
        </p:nvGrpSpPr>
        <p:grpSpPr>
          <a:xfrm>
            <a:off x="117699" y="0"/>
            <a:ext cx="11557618" cy="2208788"/>
            <a:chOff x="142581" y="23327"/>
            <a:chExt cx="11557618" cy="2208788"/>
          </a:xfrm>
        </p:grpSpPr>
        <p:sp>
          <p:nvSpPr>
            <p:cNvPr id="9" name="TextBox 8"/>
            <p:cNvSpPr txBox="1"/>
            <p:nvPr/>
          </p:nvSpPr>
          <p:spPr>
            <a:xfrm>
              <a:off x="666237" y="767884"/>
              <a:ext cx="11033962" cy="1464231"/>
            </a:xfrm>
            <a:prstGeom prst="roundRect">
              <a:avLst/>
            </a:prstGeom>
            <a:solidFill>
              <a:schemeClr val="bg1"/>
            </a:solidFill>
            <a:ln w="38100">
              <a:solidFill>
                <a:schemeClr val="accent4">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sz="4000" b="1" dirty="0">
                  <a:solidFill>
                    <a:prstClr val="black"/>
                  </a:solidFill>
                  <a:latin typeface="Calibri" panose="020F0502020204030204"/>
                  <a:ea typeface="Roboto" panose="02000000000000000000" pitchFamily="2" charset="0"/>
                </a:rPr>
                <a:t>4. Ch</a:t>
              </a:r>
              <a:r>
                <a:rPr kumimoji="0" lang="vi-VN"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i tiết nào cho thấy cốm là thức quà đặc trưng của Hà Nội?</a:t>
              </a:r>
              <a:endParaRPr kumimoji="0" lang="vi-VN"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4" name="Picture 3" descr="A question mark in a speech bubble&#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42581" y="23327"/>
              <a:ext cx="797968" cy="797968"/>
            </a:xfrm>
            <a:prstGeom prst="rect">
              <a:avLst/>
            </a:prstGeom>
          </p:spPr>
        </p:pic>
      </p:grpSp>
      <p:grpSp>
        <p:nvGrpSpPr>
          <p:cNvPr id="2" name="Group 1"/>
          <p:cNvGrpSpPr/>
          <p:nvPr/>
        </p:nvGrpSpPr>
        <p:grpSpPr>
          <a:xfrm>
            <a:off x="309465" y="2307710"/>
            <a:ext cx="10860845" cy="4010845"/>
            <a:chOff x="229941" y="2058161"/>
            <a:chExt cx="10860845" cy="4010845"/>
          </a:xfrm>
        </p:grpSpPr>
        <p:sp>
          <p:nvSpPr>
            <p:cNvPr id="6" name="TextBox 5"/>
            <p:cNvSpPr txBox="1"/>
            <p:nvPr/>
          </p:nvSpPr>
          <p:spPr>
            <a:xfrm>
              <a:off x="962633" y="2561663"/>
              <a:ext cx="10128153" cy="3507343"/>
            </a:xfrm>
            <a:prstGeom prst="roundRect">
              <a:avLst/>
            </a:prstGeom>
            <a:solidFill>
              <a:srgbClr val="CCFFCC"/>
            </a:solidFill>
            <a:ln w="38100">
              <a:solidFill>
                <a:schemeClr val="accent5">
                  <a:lumMod val="50000"/>
                </a:schemeClr>
              </a:solidFill>
            </a:ln>
          </p:spPr>
          <p:txBody>
            <a:bodyPr wrap="square" rtlCol="0">
              <a:spAutoFit/>
            </a:bodyPr>
            <a:lstStyle/>
            <a:p>
              <a:pPr marL="571500" marR="0" lvl="0" indent="-571500" algn="just" defTabSz="914400" rtl="0" eaLnBrk="1" fontAlgn="auto" latinLnBrk="0" hangingPunct="1">
                <a:lnSpc>
                  <a:spcPct val="100000"/>
                </a:lnSpc>
                <a:spcBef>
                  <a:spcPts val="0"/>
                </a:spcBef>
                <a:spcAft>
                  <a:spcPts val="0"/>
                </a:spcAft>
                <a:buClrTx/>
                <a:buSzTx/>
                <a:buFont typeface="Wingdings" panose="05000000000000000000" pitchFamily="2" charset="2"/>
                <a:buChar char="Ø"/>
                <a:defRPr/>
              </a:pPr>
              <a:r>
                <a:rPr kumimoji="0" lang="vi-VN" sz="40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Cốm là thức quả đặc trưng của Hà Nội,vì ở khổ thơ cuối có nhắc đến Hồ Gươm. Ngoài ra, tranh minh hoạ cũng vẽ cảnh Hồ Gươm với Tháp rùa rất đặc trưng, giúp cho việc nhận biết nơi làm ra cốm (thủ đô Hà Nội).</a:t>
              </a:r>
              <a:endParaRPr kumimoji="0" lang="en-US" sz="40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7" name="Picture 6" descr="A light bulb with stars and dot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941" y="2058161"/>
              <a:ext cx="1007003" cy="1007003"/>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3" name="Rectangle: Rounded Corners 2"/>
          <p:cNvSpPr/>
          <p:nvPr/>
        </p:nvSpPr>
        <p:spPr>
          <a:xfrm>
            <a:off x="320351" y="351720"/>
            <a:ext cx="11551298" cy="6154560"/>
          </a:xfrm>
          <a:prstGeom prst="roundRect">
            <a:avLst>
              <a:gd name="adj" fmla="val 8726"/>
            </a:avLst>
          </a:prstGeom>
          <a:solidFill>
            <a:srgbClr val="FFFFFF">
              <a:alpha val="87059"/>
            </a:srgbClr>
          </a:solidFill>
          <a:ln w="381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p:cNvGrpSpPr/>
          <p:nvPr/>
        </p:nvGrpSpPr>
        <p:grpSpPr>
          <a:xfrm>
            <a:off x="117699" y="0"/>
            <a:ext cx="11568504" cy="1680695"/>
            <a:chOff x="142581" y="23327"/>
            <a:chExt cx="11568504" cy="1680695"/>
          </a:xfrm>
        </p:grpSpPr>
        <p:sp>
          <p:nvSpPr>
            <p:cNvPr id="9" name="TextBox 8"/>
            <p:cNvSpPr txBox="1"/>
            <p:nvPr/>
          </p:nvSpPr>
          <p:spPr>
            <a:xfrm>
              <a:off x="677123" y="375999"/>
              <a:ext cx="11033962" cy="1328023"/>
            </a:xfrm>
            <a:prstGeom prst="roundRect">
              <a:avLst/>
            </a:prstGeom>
            <a:solidFill>
              <a:schemeClr val="bg1"/>
            </a:solidFill>
            <a:ln w="38100">
              <a:solidFill>
                <a:schemeClr val="accent4">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5. </a:t>
              </a:r>
              <a:r>
                <a:rPr kumimoji="0" lang="vi-VN"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Em cảm nhận được điều gì về tình cảm của tác giả đối với hương cốm trong mùa thu Hà Nội?</a:t>
              </a:r>
              <a:endParaRPr kumimoji="0" lang="vi-VN"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4" name="Picture 3" descr="A question mark in a speech bubble&#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42581" y="23327"/>
              <a:ext cx="797968" cy="797968"/>
            </a:xfrm>
            <a:prstGeom prst="rect">
              <a:avLst/>
            </a:prstGeom>
          </p:spPr>
        </p:pic>
      </p:grpSp>
      <p:grpSp>
        <p:nvGrpSpPr>
          <p:cNvPr id="2" name="Group 1"/>
          <p:cNvGrpSpPr/>
          <p:nvPr/>
        </p:nvGrpSpPr>
        <p:grpSpPr>
          <a:xfrm>
            <a:off x="270651" y="1757968"/>
            <a:ext cx="10733653" cy="4847929"/>
            <a:chOff x="357133" y="2106426"/>
            <a:chExt cx="10733653" cy="4847929"/>
          </a:xfrm>
        </p:grpSpPr>
        <p:sp>
          <p:nvSpPr>
            <p:cNvPr id="6" name="TextBox 5"/>
            <p:cNvSpPr txBox="1"/>
            <p:nvPr/>
          </p:nvSpPr>
          <p:spPr>
            <a:xfrm>
              <a:off x="962633" y="2561663"/>
              <a:ext cx="10128153" cy="4392692"/>
            </a:xfrm>
            <a:prstGeom prst="roundRect">
              <a:avLst/>
            </a:prstGeom>
            <a:solidFill>
              <a:srgbClr val="CCFFCC"/>
            </a:solidFill>
            <a:ln w="38100">
              <a:solidFill>
                <a:schemeClr val="accent5">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6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Tác giả rất yêu hương cốm trong mùa thu Hà Nội. Tác giả thể hiện sự mừng vui, ngỡ ngàng khi nhận ra mùa cốm đã về, tác giả thể hiện sự biết ơn đối với trời đất, thiên nhiên đã ấp ủ nuôi dưỡng lúa, với những người vất vả làm ra hạt cốm, thể hiện sự tự hào khi nhắc đến vùng đất quê hương nổi tiếng với quà thơm dẻo, ngon ngọt.</a:t>
              </a:r>
              <a:endParaRPr kumimoji="0" lang="en-US" sz="36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7" name="Picture 6" descr="A light bulb with stars and dot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7133" y="2106426"/>
              <a:ext cx="1007003" cy="1007003"/>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13000">
              <a:srgbClr val="FADD06"/>
            </a:gs>
            <a:gs pos="100000">
              <a:srgbClr val="CCFFFF"/>
            </a:gs>
          </a:gsLst>
          <a:path path="circle">
            <a:fillToRect l="100000" b="100000"/>
          </a:path>
        </a:gradFill>
        <a:effectLst/>
      </p:bgPr>
    </p:bg>
    <p:spTree>
      <p:nvGrpSpPr>
        <p:cNvPr id="1" name=""/>
        <p:cNvGrpSpPr/>
        <p:nvPr/>
      </p:nvGrpSpPr>
      <p:grpSpPr>
        <a:xfrm>
          <a:off x="0" y="0"/>
          <a:ext cx="0" cy="0"/>
          <a:chOff x="0" y="0"/>
          <a:chExt cx="0" cy="0"/>
        </a:xfrm>
      </p:grpSpPr>
      <p:grpSp>
        <p:nvGrpSpPr>
          <p:cNvPr id="10" name="Group 9"/>
          <p:cNvGrpSpPr/>
          <p:nvPr/>
        </p:nvGrpSpPr>
        <p:grpSpPr>
          <a:xfrm>
            <a:off x="230817" y="566309"/>
            <a:ext cx="11540269" cy="2129399"/>
            <a:chOff x="230817" y="566309"/>
            <a:chExt cx="11540269" cy="2129399"/>
          </a:xfrm>
        </p:grpSpPr>
        <p:sp>
          <p:nvSpPr>
            <p:cNvPr id="5" name="TextBox 4"/>
            <p:cNvSpPr txBox="1"/>
            <p:nvPr/>
          </p:nvSpPr>
          <p:spPr>
            <a:xfrm>
              <a:off x="629802" y="566309"/>
              <a:ext cx="10932395" cy="1123712"/>
            </a:xfrm>
            <a:prstGeom prst="roundRect">
              <a:avLst/>
            </a:prstGeom>
            <a:solidFill>
              <a:srgbClr val="E7E7FF"/>
            </a:solidFill>
            <a:ln w="57150">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lang="en-US" sz="6000" b="1" dirty="0" err="1">
                  <a:solidFill>
                    <a:prstClr val="black"/>
                  </a:solidFill>
                  <a:latin typeface="Calibri" panose="020F0502020204030204"/>
                  <a:ea typeface="Roboto" panose="02000000000000000000" pitchFamily="2" charset="0"/>
                </a:rPr>
                <a:t>Nội</a:t>
              </a:r>
              <a:r>
                <a:rPr lang="en-US" sz="6000" b="1" dirty="0">
                  <a:solidFill>
                    <a:prstClr val="black"/>
                  </a:solidFill>
                  <a:latin typeface="Calibri" panose="020F0502020204030204"/>
                  <a:ea typeface="Roboto" panose="02000000000000000000" pitchFamily="2" charset="0"/>
                </a:rPr>
                <a:t> dung </a:t>
              </a:r>
              <a:r>
                <a:rPr kumimoji="0" lang="en-US" sz="6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của</a:t>
              </a:r>
              <a:r>
                <a:rPr kumimoji="0" lang="en-US" sz="6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6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bài</a:t>
              </a:r>
              <a:r>
                <a:rPr kumimoji="0" lang="en-US" sz="6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6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đọc</a:t>
              </a:r>
              <a:r>
                <a:rPr kumimoji="0" lang="en-US" sz="6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6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là</a:t>
              </a:r>
              <a:r>
                <a:rPr kumimoji="0" lang="en-US" sz="6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6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gì</a:t>
              </a:r>
              <a:r>
                <a:rPr kumimoji="0" lang="en-US" sz="6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a:t>
              </a:r>
              <a:endPar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8" name="Picture 7" descr="A question mark in a speech bubble&#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30817" y="577820"/>
              <a:ext cx="1112201" cy="1112201"/>
            </a:xfrm>
            <a:prstGeom prst="rect">
              <a:avLst/>
            </a:prstGeom>
          </p:spPr>
        </p:pic>
        <p:pic>
          <p:nvPicPr>
            <p:cNvPr id="9" name="Picture 8" descr="A pink folder with a letter inside&#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03543" y="1128165"/>
              <a:ext cx="1567543" cy="1567543"/>
            </a:xfrm>
            <a:prstGeom prst="rect">
              <a:avLst/>
            </a:prstGeom>
          </p:spPr>
        </p:pic>
      </p:grpSp>
      <p:sp>
        <p:nvSpPr>
          <p:cNvPr id="19" name="Rectangle: Rounded Corners 18"/>
          <p:cNvSpPr/>
          <p:nvPr/>
        </p:nvSpPr>
        <p:spPr>
          <a:xfrm>
            <a:off x="471767" y="2251877"/>
            <a:ext cx="11248465" cy="4161481"/>
          </a:xfrm>
          <a:prstGeom prst="roundRect">
            <a:avLst/>
          </a:prstGeom>
          <a:solidFill>
            <a:srgbClr val="CCFFCC"/>
          </a:solidFill>
          <a:ln w="57150">
            <a:solidFill>
              <a:srgbClr val="00A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54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5400" dirty="0">
                <a:solidFill>
                  <a:prstClr val="black"/>
                </a:solidFill>
                <a:latin typeface="Calibri" panose="020F0502020204030204" pitchFamily="34" charset="0"/>
                <a:ea typeface="Calibri" panose="020F0502020204030204" pitchFamily="34" charset="0"/>
                <a:cs typeface="Calibri" panose="020F0502020204030204" pitchFamily="34" charset="0"/>
              </a:rPr>
              <a:t>Cốm là một đặc sản tiêu biểu của Hà Nội, là một thức quà ngon. Cốm được làm từ những tinh tuý của đất trời và bàn tay khéo léo của người làm cốm.</a:t>
            </a:r>
            <a:endParaRPr lang="vi-VN" sz="54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30" name="Freeform 8"/>
          <p:cNvSpPr/>
          <p:nvPr/>
        </p:nvSpPr>
        <p:spPr>
          <a:xfrm>
            <a:off x="7661934" y="5846398"/>
            <a:ext cx="3657600" cy="822960"/>
          </a:xfrm>
          <a:custGeom>
            <a:avLst/>
            <a:gdLst/>
            <a:ahLst/>
            <a:cxnLst/>
            <a:rect l="l" t="t" r="r" b="b"/>
            <a:pathLst>
              <a:path w="3657600" h="822960">
                <a:moveTo>
                  <a:pt x="0" y="0"/>
                </a:moveTo>
                <a:lnTo>
                  <a:pt x="3657600" y="0"/>
                </a:lnTo>
                <a:lnTo>
                  <a:pt x="3657600" y="822960"/>
                </a:lnTo>
                <a:lnTo>
                  <a:pt x="0" y="8229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strips(downRight)">
                                      <p:cBhvr>
                                        <p:cTn id="12" dur="500"/>
                                        <p:tgtEl>
                                          <p:spTgt spid="19"/>
                                        </p:tgtEl>
                                      </p:cBhvr>
                                    </p:animEffect>
                                  </p:childTnLst>
                                  <p:subTnLst>
                                    <p:audio>
                                      <p:cMediaNode>
                                        <p:cTn display="0" masterRel="sameClick">
                                          <p:stCondLst>
                                            <p:cond evt="begin" delay="0">
                                              <p:tn val="10"/>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4"/>
          <p:cNvSpPr/>
          <p:nvPr/>
        </p:nvSpPr>
        <p:spPr>
          <a:xfrm>
            <a:off x="0" y="-11724"/>
            <a:ext cx="12192000" cy="6869723"/>
          </a:xfrm>
          <a:custGeom>
            <a:avLst/>
            <a:gdLst/>
            <a:ahLst/>
            <a:cxnLst/>
            <a:rect l="l" t="t" r="r" b="b"/>
            <a:pathLst>
              <a:path w="3390487" h="1936816">
                <a:moveTo>
                  <a:pt x="0" y="0"/>
                </a:moveTo>
                <a:lnTo>
                  <a:pt x="3390487" y="0"/>
                </a:lnTo>
                <a:lnTo>
                  <a:pt x="3390487" y="1936816"/>
                </a:lnTo>
                <a:lnTo>
                  <a:pt x="0" y="1936816"/>
                </a:lnTo>
                <a:lnTo>
                  <a:pt x="0" y="0"/>
                </a:lnTo>
                <a:close/>
              </a:path>
            </a:pathLst>
          </a:custGeom>
          <a:blipFill>
            <a:blip r:embed="rId1"/>
            <a:stretch>
              <a:fillRect/>
            </a:stretch>
          </a:blipFill>
        </p:spPr>
        <p:txBody>
          <a:bodyPr/>
          <a:lstStyle/>
          <a:p>
            <a:endParaRPr lang="en-US"/>
          </a:p>
        </p:txBody>
      </p:sp>
      <p:sp>
        <p:nvSpPr>
          <p:cNvPr id="11" name="Freeform 9"/>
          <p:cNvSpPr/>
          <p:nvPr/>
        </p:nvSpPr>
        <p:spPr>
          <a:xfrm rot="20638178" flipH="1">
            <a:off x="215482" y="-14553"/>
            <a:ext cx="3941721" cy="2833965"/>
          </a:xfrm>
          <a:custGeom>
            <a:avLst/>
            <a:gdLst/>
            <a:ahLst/>
            <a:cxnLst/>
            <a:rect l="l" t="t" r="r" b="b"/>
            <a:pathLst>
              <a:path w="3273223" h="2636991">
                <a:moveTo>
                  <a:pt x="0" y="0"/>
                </a:moveTo>
                <a:lnTo>
                  <a:pt x="3273223" y="0"/>
                </a:lnTo>
                <a:lnTo>
                  <a:pt x="3273223" y="2636991"/>
                </a:lnTo>
                <a:lnTo>
                  <a:pt x="0" y="26369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2" name="Picture 1"/>
          <p:cNvPicPr>
            <a:picLocks noChangeAspect="1"/>
          </p:cNvPicPr>
          <p:nvPr/>
        </p:nvPicPr>
        <p:blipFill>
          <a:blip r:embed="rId4"/>
          <a:stretch>
            <a:fillRect/>
          </a:stretch>
        </p:blipFill>
        <p:spPr>
          <a:xfrm>
            <a:off x="1283678" y="1458968"/>
            <a:ext cx="9254530" cy="3548180"/>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7"/>
          <p:cNvSpPr/>
          <p:nvPr/>
        </p:nvSpPr>
        <p:spPr>
          <a:xfrm>
            <a:off x="0" y="-450376"/>
            <a:ext cx="12310281" cy="7308376"/>
          </a:xfrm>
          <a:custGeom>
            <a:avLst/>
            <a:gdLst/>
            <a:ahLst/>
            <a:cxnLst/>
            <a:rect l="l" t="t" r="r" b="b"/>
            <a:pathLst>
              <a:path w="3243795" h="2161179">
                <a:moveTo>
                  <a:pt x="0" y="0"/>
                </a:moveTo>
                <a:lnTo>
                  <a:pt x="3243795" y="0"/>
                </a:lnTo>
                <a:lnTo>
                  <a:pt x="3243795" y="2161178"/>
                </a:lnTo>
                <a:lnTo>
                  <a:pt x="0" y="2161178"/>
                </a:lnTo>
                <a:lnTo>
                  <a:pt x="0" y="0"/>
                </a:lnTo>
                <a:close/>
              </a:path>
            </a:pathLst>
          </a:custGeom>
          <a:blipFill>
            <a:blip r:embed="rId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 name="Freeform 3"/>
          <p:cNvSpPr/>
          <p:nvPr/>
        </p:nvSpPr>
        <p:spPr>
          <a:xfrm>
            <a:off x="263817" y="746944"/>
            <a:ext cx="3142860" cy="2554545"/>
          </a:xfrm>
          <a:custGeom>
            <a:avLst/>
            <a:gdLst/>
            <a:ahLst/>
            <a:cxnLst/>
            <a:rect l="l" t="t" r="r" b="b"/>
            <a:pathLst>
              <a:path w="2347960" h="2057400">
                <a:moveTo>
                  <a:pt x="0" y="0"/>
                </a:moveTo>
                <a:lnTo>
                  <a:pt x="2347960" y="0"/>
                </a:lnTo>
                <a:lnTo>
                  <a:pt x="2347960" y="2057400"/>
                </a:lnTo>
                <a:lnTo>
                  <a:pt x="0" y="20574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8" name="Picture 7" descr="Cartoon cupcake holding a megaphone&#10;&#10;Description automatically generated"/>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19950" y1="56900" x2="19950" y2="56900"/>
                        <a14:foregroundMark x1="19350" y1="56150" x2="19350" y2="56150"/>
                        <a14:foregroundMark x1="21400" y1="58050" x2="21400" y2="58050"/>
                        <a14:foregroundMark x1="16500" y1="63250" x2="16500" y2="63250"/>
                        <a14:foregroundMark x1="16500" y1="63850" x2="16500" y2="63850"/>
                        <a14:foregroundMark x1="19350" y1="71550" x2="19350" y2="71550"/>
                        <a14:foregroundMark x1="22000" y1="71250" x2="22000" y2="71250"/>
                      </a14:backgroundRemoval>
                    </a14:imgEffect>
                  </a14:imgLayer>
                </a14:imgProps>
              </a:ext>
              <a:ext uri="{28A0092B-C50C-407E-A947-70E740481C1C}">
                <a14:useLocalDpi xmlns:a14="http://schemas.microsoft.com/office/drawing/2010/main" val="0"/>
              </a:ext>
            </a:extLst>
          </a:blip>
          <a:stretch>
            <a:fillRect/>
          </a:stretch>
        </p:blipFill>
        <p:spPr>
          <a:xfrm>
            <a:off x="10804511" y="1064595"/>
            <a:ext cx="1468120" cy="1468120"/>
          </a:xfrm>
          <a:prstGeom prst="rect">
            <a:avLst/>
          </a:prstGeom>
        </p:spPr>
      </p:pic>
      <p:pic>
        <p:nvPicPr>
          <p:cNvPr id="9" name="Picture 8" descr="A heart in a white speech bubble&#10;&#10;Description automatically generated"/>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0392" y="293170"/>
            <a:ext cx="822225" cy="822225"/>
          </a:xfrm>
          <a:prstGeom prst="rect">
            <a:avLst/>
          </a:prstGeom>
        </p:spPr>
      </p:pic>
      <p:grpSp>
        <p:nvGrpSpPr>
          <p:cNvPr id="10" name="Group 9"/>
          <p:cNvGrpSpPr/>
          <p:nvPr/>
        </p:nvGrpSpPr>
        <p:grpSpPr>
          <a:xfrm>
            <a:off x="788151" y="2387633"/>
            <a:ext cx="10615697" cy="3058574"/>
            <a:chOff x="788151" y="2387633"/>
            <a:chExt cx="10615697" cy="3058574"/>
          </a:xfrm>
        </p:grpSpPr>
        <p:sp>
          <p:nvSpPr>
            <p:cNvPr id="5" name="Rectangle: Rounded Corners 4"/>
            <p:cNvSpPr/>
            <p:nvPr/>
          </p:nvSpPr>
          <p:spPr>
            <a:xfrm>
              <a:off x="788151" y="2387633"/>
              <a:ext cx="10615697" cy="3058574"/>
            </a:xfrm>
            <a:prstGeom prst="roundRect">
              <a:avLst/>
            </a:prstGeom>
            <a:solidFill>
              <a:srgbClr val="E7FFE7"/>
            </a:solidFill>
            <a:ln w="57150">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2257098" y="2712188"/>
              <a:ext cx="8743249" cy="230832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sz="3600" dirty="0" err="1">
                  <a:effectLst/>
                  <a:latin typeface="Cambria" panose="02040503050406030204" pitchFamily="18" charset="0"/>
                  <a:ea typeface="Cambria" panose="02040503050406030204" pitchFamily="18" charset="0"/>
                </a:rPr>
                <a:t>Đọc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đúng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ngữ</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điệu</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Gợi</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vẻ</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ngạc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nhiên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ngỡ</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ngàng</a:t>
              </a:r>
              <a:r>
                <a:rPr lang="en-US" sz="3600" dirty="0">
                  <a:effectLst/>
                  <a:latin typeface="Cambria" panose="02040503050406030204" pitchFamily="18" charset="0"/>
                  <a:ea typeface="Cambria" panose="02040503050406030204" pitchFamily="18" charset="0"/>
                </a:rPr>
                <a:t> ở </a:t>
              </a:r>
              <a:r>
                <a:rPr lang="en-US" sz="3600" dirty="0" err="1">
                  <a:effectLst/>
                  <a:latin typeface="Cambria" panose="02040503050406030204" pitchFamily="18" charset="0"/>
                  <a:ea typeface="Cambria" panose="02040503050406030204" pitchFamily="18" charset="0"/>
                </a:rPr>
                <a:t>khổ</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thơ</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mở</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đầu</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đọc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với</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giọng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tình</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cảm</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tâm</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tình</a:t>
              </a:r>
              <a:r>
                <a:rPr lang="en-US" sz="3600" dirty="0">
                  <a:effectLst/>
                  <a:latin typeface="Cambria" panose="02040503050406030204" pitchFamily="18" charset="0"/>
                  <a:ea typeface="Cambria" panose="02040503050406030204" pitchFamily="18" charset="0"/>
                </a:rPr>
                <a:t> ở </a:t>
              </a:r>
              <a:r>
                <a:rPr lang="en-US" sz="3600" dirty="0" err="1">
                  <a:effectLst/>
                  <a:latin typeface="Cambria" panose="02040503050406030204" pitchFamily="18" charset="0"/>
                  <a:ea typeface="Cambria" panose="02040503050406030204" pitchFamily="18" charset="0"/>
                </a:rPr>
                <a:t>các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khổ</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thơ</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tiếp</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theo</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khi</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kể</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về</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quá</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trình</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làm</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ra</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hạt</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cốm</a:t>
              </a:r>
              <a:r>
                <a:rPr lang="en-US" sz="3600" dirty="0">
                  <a:effectLst/>
                  <a:latin typeface="Cambria" panose="02040503050406030204" pitchFamily="18" charset="0"/>
                  <a:ea typeface="Cambria" panose="02040503050406030204" pitchFamily="18" charset="0"/>
                </a:rPr>
                <a:t>.</a:t>
              </a:r>
              <a:endParaRPr kumimoji="0" lang="en-US" sz="6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4" name="Picture 13" descr="A cartoon of a child with purple hair&#10;&#10;Description automatically generated"/>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4503" y="2868956"/>
              <a:ext cx="1182595" cy="1182595"/>
            </a:xfrm>
            <a:prstGeom prst="rect">
              <a:avLst/>
            </a:prstGeom>
          </p:spPr>
        </p:pic>
      </p:grpSp>
      <p:grpSp>
        <p:nvGrpSpPr>
          <p:cNvPr id="7" name="Group 6"/>
          <p:cNvGrpSpPr/>
          <p:nvPr/>
        </p:nvGrpSpPr>
        <p:grpSpPr>
          <a:xfrm>
            <a:off x="-266890" y="5423340"/>
            <a:ext cx="12926139" cy="1463736"/>
            <a:chOff x="-266890" y="5423340"/>
            <a:chExt cx="12926139" cy="1463736"/>
          </a:xfrm>
        </p:grpSpPr>
        <p:sp>
          <p:nvSpPr>
            <p:cNvPr id="11" name="Freeform 21"/>
            <p:cNvSpPr/>
            <p:nvPr/>
          </p:nvSpPr>
          <p:spPr>
            <a:xfrm>
              <a:off x="-266890" y="5456077"/>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 name="Freeform 21"/>
            <p:cNvSpPr/>
            <p:nvPr/>
          </p:nvSpPr>
          <p:spPr>
            <a:xfrm>
              <a:off x="2758598" y="5431336"/>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 name="Freeform 21"/>
            <p:cNvSpPr/>
            <p:nvPr/>
          </p:nvSpPr>
          <p:spPr>
            <a:xfrm>
              <a:off x="5874759" y="5423340"/>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 name="Freeform 21"/>
            <p:cNvSpPr/>
            <p:nvPr/>
          </p:nvSpPr>
          <p:spPr>
            <a:xfrm>
              <a:off x="8616412" y="5468408"/>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8" name="Freeform 17"/>
          <p:cNvSpPr/>
          <p:nvPr/>
        </p:nvSpPr>
        <p:spPr>
          <a:xfrm>
            <a:off x="10900679" y="2406576"/>
            <a:ext cx="1695954" cy="2107357"/>
          </a:xfrm>
          <a:custGeom>
            <a:avLst/>
            <a:gdLst/>
            <a:ahLst/>
            <a:cxnLst/>
            <a:rect l="l" t="t" r="r" b="b"/>
            <a:pathLst>
              <a:path w="1144983" h="1472647">
                <a:moveTo>
                  <a:pt x="0" y="0"/>
                </a:moveTo>
                <a:lnTo>
                  <a:pt x="1144983" y="0"/>
                </a:lnTo>
                <a:lnTo>
                  <a:pt x="1144983" y="1472647"/>
                </a:lnTo>
                <a:lnTo>
                  <a:pt x="0" y="147264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17" name="Picture 16"/>
          <p:cNvPicPr>
            <a:picLocks noChangeAspect="1"/>
          </p:cNvPicPr>
          <p:nvPr/>
        </p:nvPicPr>
        <p:blipFill>
          <a:blip r:embed="rId12"/>
          <a:stretch>
            <a:fillRect/>
          </a:stretch>
        </p:blipFill>
        <p:spPr>
          <a:xfrm>
            <a:off x="1490609" y="450187"/>
            <a:ext cx="11083489" cy="1511939"/>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8"/>
                                        </p:tgtEl>
                                        <p:attrNameLst>
                                          <p:attrName>r</p:attrName>
                                        </p:attrNameLst>
                                      </p:cBhvr>
                                    </p:animRot>
                                    <p:animRot by="-240000">
                                      <p:cBhvr>
                                        <p:cTn id="13" dur="200" fill="hold">
                                          <p:stCondLst>
                                            <p:cond delay="200"/>
                                          </p:stCondLst>
                                        </p:cTn>
                                        <p:tgtEl>
                                          <p:spTgt spid="8"/>
                                        </p:tgtEl>
                                        <p:attrNameLst>
                                          <p:attrName>r</p:attrName>
                                        </p:attrNameLst>
                                      </p:cBhvr>
                                    </p:animRot>
                                    <p:animRot by="240000">
                                      <p:cBhvr>
                                        <p:cTn id="14" dur="200" fill="hold">
                                          <p:stCondLst>
                                            <p:cond delay="400"/>
                                          </p:stCondLst>
                                        </p:cTn>
                                        <p:tgtEl>
                                          <p:spTgt spid="8"/>
                                        </p:tgtEl>
                                        <p:attrNameLst>
                                          <p:attrName>r</p:attrName>
                                        </p:attrNameLst>
                                      </p:cBhvr>
                                    </p:animRot>
                                    <p:animRot by="-240000">
                                      <p:cBhvr>
                                        <p:cTn id="15" dur="200" fill="hold">
                                          <p:stCondLst>
                                            <p:cond delay="600"/>
                                          </p:stCondLst>
                                        </p:cTn>
                                        <p:tgtEl>
                                          <p:spTgt spid="8"/>
                                        </p:tgtEl>
                                        <p:attrNameLst>
                                          <p:attrName>r</p:attrName>
                                        </p:attrNameLst>
                                      </p:cBhvr>
                                    </p:animRot>
                                    <p:animRot by="120000">
                                      <p:cBhvr>
                                        <p:cTn id="16" dur="200" fill="hold">
                                          <p:stCondLst>
                                            <p:cond delay="800"/>
                                          </p:stCondLst>
                                        </p:cTn>
                                        <p:tgtEl>
                                          <p:spTgt spid="8"/>
                                        </p:tgtEl>
                                        <p:attrNameLst>
                                          <p:attrName>r</p:attrName>
                                        </p:attrNameLst>
                                      </p:cBhvr>
                                    </p:animRot>
                                  </p:childTnLst>
                                </p:cTn>
                              </p:par>
                            </p:childTnLst>
                          </p:cTn>
                        </p:par>
                        <p:par>
                          <p:cTn id="17" fill="hold">
                            <p:stCondLst>
                              <p:cond delay="1000"/>
                            </p:stCondLst>
                            <p:childTnLst>
                              <p:par>
                                <p:cTn id="18" presetID="22" presetClass="entr" presetSubtype="4"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2" name="Rectangle: Rounded Corners 1"/>
          <p:cNvSpPr/>
          <p:nvPr/>
        </p:nvSpPr>
        <p:spPr>
          <a:xfrm>
            <a:off x="218876" y="310896"/>
            <a:ext cx="11754248" cy="6236208"/>
          </a:xfrm>
          <a:prstGeom prst="roundRect">
            <a:avLst>
              <a:gd name="adj" fmla="val 12502"/>
            </a:avLst>
          </a:prstGeom>
          <a:solidFill>
            <a:srgbClr val="FFFFFF">
              <a:alpha val="87059"/>
            </a:srgbClr>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a:blip r:embed="rId1"/>
          <a:stretch>
            <a:fillRect/>
          </a:stretch>
        </p:blipFill>
        <p:spPr>
          <a:xfrm>
            <a:off x="8671401" y="558800"/>
            <a:ext cx="3108801" cy="5496877"/>
          </a:xfrm>
          <a:prstGeom prst="rect">
            <a:avLst/>
          </a:prstGeom>
        </p:spPr>
      </p:pic>
      <p:sp>
        <p:nvSpPr>
          <p:cNvPr id="7" name="TextBox 6"/>
          <p:cNvSpPr txBox="1"/>
          <p:nvPr/>
        </p:nvSpPr>
        <p:spPr>
          <a:xfrm>
            <a:off x="457200" y="1330960"/>
            <a:ext cx="4429760"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Tháng Chín heo may về phố</a:t>
            </a:r>
            <a:endPar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Dắt theo hương cốm vào thu</a:t>
            </a:r>
            <a:endPar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Sớm nay xôn xao ô cửa</a:t>
            </a:r>
            <a:endPar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Gió thơm vừa ghé – ô kìa!</a:t>
            </a:r>
            <a:endPar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TextBox 7"/>
          <p:cNvSpPr txBox="1"/>
          <p:nvPr/>
        </p:nvSpPr>
        <p:spPr>
          <a:xfrm>
            <a:off x="447040" y="3230880"/>
            <a:ext cx="4348480"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Gió kể: Ngày xưa hạt thóc</a:t>
            </a:r>
            <a:endPar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Trời đem gieo tặng nhà nông</a:t>
            </a:r>
            <a:endPar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Sớm khuya mồ hôi đổ xuống</a:t>
            </a:r>
            <a:endPar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Đợi mùa cây lúa trĩu bông!</a:t>
            </a:r>
            <a:endPar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Hạt lúa tròn căng hơi sữa</a:t>
            </a:r>
            <a:endPar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Thảo thơm dâng tặng cho đời</a:t>
            </a:r>
            <a:endPar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Tay me, tay ba sàng sẩy</a:t>
            </a:r>
            <a:endPar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Cốm mang hồn đất, hồn người.</a:t>
            </a:r>
            <a:endPar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9" name="TextBox 8"/>
          <p:cNvSpPr txBox="1"/>
          <p:nvPr/>
        </p:nvSpPr>
        <p:spPr>
          <a:xfrm>
            <a:off x="5151120" y="1371600"/>
            <a:ext cx="387096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thấy</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màu</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vàng</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của</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nắng</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thấy</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màu</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xanh</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của</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trời</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thấy</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màu</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nâu</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của</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đất</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Ủ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trong</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hạt</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cốm</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xanh</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ngời</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10" name="TextBox 9"/>
          <p:cNvSpPr txBox="1"/>
          <p:nvPr/>
        </p:nvSpPr>
        <p:spPr>
          <a:xfrm>
            <a:off x="5100320" y="3352800"/>
            <a:ext cx="4196080"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Tháng Chín bước chân ra phố</a:t>
            </a:r>
            <a:endPar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Tay lùa từng ngón gió thơm</a:t>
            </a:r>
            <a:endPar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Hồ Gươm chớp đôi mắt biếc</a:t>
            </a:r>
            <a:endPar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Nhắc mùa hương cốm vừa lên!</a:t>
            </a:r>
            <a:endPar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r"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(Bảo Ngọc)</a:t>
            </a:r>
            <a:endPar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13" name="文本框 18"/>
          <p:cNvSpPr txBox="1"/>
          <p:nvPr/>
        </p:nvSpPr>
        <p:spPr>
          <a:xfrm>
            <a:off x="2149535" y="1392695"/>
            <a:ext cx="6976836" cy="830997"/>
          </a:xfrm>
          <a:prstGeom prst="rect">
            <a:avLst/>
          </a:prstGeom>
          <a:noFill/>
        </p:spPr>
        <p:txBody>
          <a:bodyPr wrap="square" rtlCol="0">
            <a:prstTxWarp prst="textArchUp">
              <a:avLst/>
            </a:prstTxWarp>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7200" b="1" i="0" u="none" strike="noStrike" kern="1200" cap="none" spc="0" normalizeH="0" baseline="0" noProof="0" dirty="0">
              <a:ln w="26035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TM Mother" panose="02040603050506020204" pitchFamily="18" charset="0"/>
              <a:ea typeface="等线" panose="02010600030101010101" pitchFamily="2" charset="-122"/>
              <a:cs typeface="+mn-cs"/>
            </a:endParaRPr>
          </a:p>
        </p:txBody>
      </p:sp>
      <p:pic>
        <p:nvPicPr>
          <p:cNvPr id="15" name="Picture 14"/>
          <p:cNvPicPr>
            <a:picLocks noChangeAspect="1"/>
          </p:cNvPicPr>
          <p:nvPr/>
        </p:nvPicPr>
        <p:blipFill>
          <a:blip r:embed="rId2"/>
          <a:stretch>
            <a:fillRect/>
          </a:stretch>
        </p:blipFill>
        <p:spPr>
          <a:xfrm>
            <a:off x="1323531" y="395184"/>
            <a:ext cx="7309738" cy="926672"/>
          </a:xfrm>
          <a:prstGeom prst="rect">
            <a:avLst/>
          </a:prstGeom>
        </p:spPr>
      </p:pic>
    </p:spTree>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descr="A colorful flowers and a circle&#10;&#10;Description automatically generated"/>
          <p:cNvPicPr>
            <a:picLocks noGrp="1" noChangeAspect="1"/>
          </p:cNvPicPr>
          <p:nvPr>
            <p:ph idx="1"/>
          </p:nvPr>
        </p:nvPicPr>
        <p:blipFill rotWithShape="1">
          <a:blip r:embed="rId1">
            <a:extLst>
              <a:ext uri="{28A0092B-C50C-407E-A947-70E740481C1C}">
                <a14:useLocalDpi xmlns:a14="http://schemas.microsoft.com/office/drawing/2010/main" val="0"/>
              </a:ext>
            </a:extLst>
          </a:blip>
          <a:srcRect t="9644" b="10865"/>
          <a:stretch>
            <a:fillRect/>
          </a:stretch>
        </p:blipFill>
        <p:spPr>
          <a:xfrm>
            <a:off x="20" y="1282"/>
            <a:ext cx="12191980" cy="6856718"/>
          </a:xfrm>
          <a:prstGeom prst="rect">
            <a:avLst/>
          </a:prstGeom>
        </p:spPr>
      </p:pic>
      <p:sp>
        <p:nvSpPr>
          <p:cNvPr id="7" name="Freeform 25"/>
          <p:cNvSpPr/>
          <p:nvPr/>
        </p:nvSpPr>
        <p:spPr>
          <a:xfrm rot="1196410">
            <a:off x="-150398" y="1605438"/>
            <a:ext cx="3615145" cy="6167724"/>
          </a:xfrm>
          <a:custGeom>
            <a:avLst/>
            <a:gdLst/>
            <a:ahLst/>
            <a:cxnLst/>
            <a:rect l="l" t="t" r="r" b="b"/>
            <a:pathLst>
              <a:path w="1652405" h="2838778">
                <a:moveTo>
                  <a:pt x="0" y="0"/>
                </a:moveTo>
                <a:lnTo>
                  <a:pt x="1652405" y="0"/>
                </a:lnTo>
                <a:lnTo>
                  <a:pt x="1652405" y="2838778"/>
                </a:lnTo>
                <a:lnTo>
                  <a:pt x="0" y="2838778"/>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Box 2"/>
          <p:cNvSpPr txBox="1"/>
          <p:nvPr/>
        </p:nvSpPr>
        <p:spPr>
          <a:xfrm>
            <a:off x="2873828" y="1535355"/>
            <a:ext cx="7219495"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8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Học</a:t>
            </a:r>
            <a:r>
              <a:rPr kumimoji="0" lang="en-US" sz="8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8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thuộc</a:t>
            </a:r>
            <a:r>
              <a:rPr kumimoji="0" lang="en-US" sz="88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88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lòng</a:t>
            </a:r>
            <a:r>
              <a:rPr kumimoji="0" lang="en-US" sz="88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88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bài</a:t>
            </a:r>
            <a:r>
              <a:rPr kumimoji="0" lang="en-US" sz="88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88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thơ</a:t>
            </a:r>
            <a:endParaRPr kumimoji="0" lang="en-US" sz="8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
          <p:cNvSpPr/>
          <p:nvPr/>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14" name="Picture 13" descr="A rainbow colored circle&#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32" y="-1"/>
            <a:ext cx="12192000" cy="6096000"/>
          </a:xfrm>
          <a:prstGeom prst="rect">
            <a:avLst/>
          </a:prstGeom>
        </p:spPr>
      </p:pic>
      <p:sp>
        <p:nvSpPr>
          <p:cNvPr id="5" name="Freeform 2"/>
          <p:cNvSpPr/>
          <p:nvPr/>
        </p:nvSpPr>
        <p:spPr>
          <a:xfrm>
            <a:off x="9744569" y="-255754"/>
            <a:ext cx="2737160" cy="2552402"/>
          </a:xfrm>
          <a:custGeom>
            <a:avLst/>
            <a:gdLst/>
            <a:ahLst/>
            <a:cxnLst/>
            <a:rect l="l" t="t" r="r" b="b"/>
            <a:pathLst>
              <a:path w="2737160" h="2552402">
                <a:moveTo>
                  <a:pt x="0" y="0"/>
                </a:moveTo>
                <a:lnTo>
                  <a:pt x="2737160" y="0"/>
                </a:lnTo>
                <a:lnTo>
                  <a:pt x="2737160" y="2552402"/>
                </a:lnTo>
                <a:lnTo>
                  <a:pt x="0" y="2552402"/>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13" name="Group 12"/>
          <p:cNvGrpSpPr/>
          <p:nvPr/>
        </p:nvGrpSpPr>
        <p:grpSpPr>
          <a:xfrm>
            <a:off x="0" y="5834926"/>
            <a:ext cx="12168784" cy="1023074"/>
            <a:chOff x="0" y="5834926"/>
            <a:chExt cx="12168784" cy="1023074"/>
          </a:xfrm>
        </p:grpSpPr>
        <p:sp>
          <p:nvSpPr>
            <p:cNvPr id="9" name="Freeform 28"/>
            <p:cNvSpPr/>
            <p:nvPr/>
          </p:nvSpPr>
          <p:spPr>
            <a:xfrm>
              <a:off x="0" y="5858493"/>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 name="Freeform 28"/>
            <p:cNvSpPr/>
            <p:nvPr/>
          </p:nvSpPr>
          <p:spPr>
            <a:xfrm>
              <a:off x="3590730" y="5858492"/>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 name="Freeform 28"/>
            <p:cNvSpPr/>
            <p:nvPr/>
          </p:nvSpPr>
          <p:spPr>
            <a:xfrm>
              <a:off x="72088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 name="Freeform 28"/>
            <p:cNvSpPr/>
            <p:nvPr/>
          </p:nvSpPr>
          <p:spPr>
            <a:xfrm>
              <a:off x="85506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4" name="Freeform 5"/>
          <p:cNvSpPr/>
          <p:nvPr/>
        </p:nvSpPr>
        <p:spPr>
          <a:xfrm>
            <a:off x="3964646" y="2158524"/>
            <a:ext cx="3823855" cy="4675909"/>
          </a:xfrm>
          <a:custGeom>
            <a:avLst/>
            <a:gdLst/>
            <a:ahLst/>
            <a:cxnLst/>
            <a:rect l="l" t="t" r="r" b="b"/>
            <a:pathLst>
              <a:path w="2367392" h="2781077">
                <a:moveTo>
                  <a:pt x="0" y="0"/>
                </a:moveTo>
                <a:lnTo>
                  <a:pt x="2367392" y="0"/>
                </a:lnTo>
                <a:lnTo>
                  <a:pt x="2367392" y="2781077"/>
                </a:lnTo>
                <a:lnTo>
                  <a:pt x="0" y="2781077"/>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7" name="Picture 6" descr="A close up of a black background&#10;&#10;Description automatically generated"/>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120504"/>
            <a:ext cx="12192000" cy="2940592"/>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2" name="Rectangle: Rounded Corners 1"/>
          <p:cNvSpPr/>
          <p:nvPr/>
        </p:nvSpPr>
        <p:spPr>
          <a:xfrm>
            <a:off x="218876" y="310896"/>
            <a:ext cx="11754248" cy="6236208"/>
          </a:xfrm>
          <a:prstGeom prst="roundRect">
            <a:avLst>
              <a:gd name="adj" fmla="val 12502"/>
            </a:avLst>
          </a:prstGeom>
          <a:solidFill>
            <a:srgbClr val="FFFFFF">
              <a:alpha val="87059"/>
            </a:srgbClr>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p:cNvPicPr>
            <a:picLocks noChangeAspect="1" noChangeArrowheads="1"/>
          </p:cNvPicPr>
          <p:nvPr/>
        </p:nvPicPr>
        <p:blipFill>
          <a:blip r:embed="rId1">
            <a:extLst>
              <a:ext uri="{BEBA8EAE-BF5A-486C-A8C5-ECC9F3942E4B}">
                <a14:imgProps xmlns:a14="http://schemas.microsoft.com/office/drawing/2010/main">
                  <a14:imgLayer r:embed="rId2">
                    <a14:imgEffect>
                      <a14:backgroundRemoval t="9978" b="92905" l="9929" r="89894">
                        <a14:foregroundMark x1="47163" y1="92905" x2="47163" y2="92905"/>
                        <a14:foregroundMark x1="48227" y1="11530" x2="48227" y2="11530"/>
                      </a14:backgroundRemoval>
                    </a14:imgEffect>
                  </a14:imgLayer>
                </a14:imgProps>
              </a:ext>
              <a:ext uri="{28A0092B-C50C-407E-A947-70E740481C1C}">
                <a14:useLocalDpi xmlns:a14="http://schemas.microsoft.com/office/drawing/2010/main" val="0"/>
              </a:ext>
            </a:extLst>
          </a:blip>
          <a:srcRect/>
          <a:stretch>
            <a:fillRect/>
          </a:stretch>
        </p:blipFill>
        <p:spPr bwMode="auto">
          <a:xfrm>
            <a:off x="-1608194" y="717161"/>
            <a:ext cx="7728028" cy="6179682"/>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Oval 4"/>
          <p:cNvSpPr/>
          <p:nvPr/>
        </p:nvSpPr>
        <p:spPr>
          <a:xfrm>
            <a:off x="5502058" y="1093108"/>
            <a:ext cx="6210971" cy="5162917"/>
          </a:xfrm>
          <a:prstGeom prst="wedgeEllipseCallout">
            <a:avLst>
              <a:gd name="adj1" fmla="val -63192"/>
              <a:gd name="adj2" fmla="val -2205"/>
            </a:avLst>
          </a:prstGeom>
          <a:solidFill>
            <a:srgbClr val="DCEEFC"/>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4800" dirty="0">
                <a:solidFill>
                  <a:schemeClr val="tx1"/>
                </a:solidFill>
              </a:rPr>
              <a:t>N</a:t>
            </a:r>
            <a:r>
              <a:rPr lang="vi-VN" sz="4800" dirty="0">
                <a:solidFill>
                  <a:schemeClr val="tx1"/>
                </a:solidFill>
              </a:rPr>
              <a:t>êu cảm xúc, suy nghĩ của mình sau khi đọc bài thơ.</a:t>
            </a:r>
            <a:endParaRPr lang="en-US" sz="4800" dirty="0">
              <a:solidFill>
                <a:schemeClr val="tx1"/>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andscape with a pond and trees&#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ectangle: Rounded Corners 1"/>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just">
              <a:spcBef>
                <a:spcPts val="1200"/>
              </a:spcBef>
            </a:pPr>
            <a:endParaRPr lang="en-US" sz="2800" dirty="0">
              <a:solidFill>
                <a:schemeClr val="tx1"/>
              </a:solidFill>
            </a:endParaRPr>
          </a:p>
        </p:txBody>
      </p:sp>
      <p:sp>
        <p:nvSpPr>
          <p:cNvPr id="13" name="TextBox 12"/>
          <p:cNvSpPr txBox="1"/>
          <p:nvPr/>
        </p:nvSpPr>
        <p:spPr>
          <a:xfrm>
            <a:off x="1947339" y="2220600"/>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endParaRPr lang="en-US" sz="3200" dirty="0">
              <a:latin typeface="Calibri" panose="020F0502020204030204" pitchFamily="34" charset="0"/>
              <a:cs typeface="Calibri" panose="020F0502020204030204" pitchFamily="34" charset="0"/>
            </a:endParaRPr>
          </a:p>
        </p:txBody>
      </p:sp>
      <p:pic>
        <p:nvPicPr>
          <p:cNvPr id="14" name="Picture 13"/>
          <p:cNvPicPr>
            <a:picLocks noChangeAspect="1"/>
          </p:cNvPicPr>
          <p:nvPr/>
        </p:nvPicPr>
        <p:blipFill>
          <a:blip r:embed="rId2"/>
          <a:stretch>
            <a:fillRect/>
          </a:stretch>
        </p:blipFill>
        <p:spPr>
          <a:xfrm rot="737208" flipH="1">
            <a:off x="755225" y="2137949"/>
            <a:ext cx="919996" cy="919996"/>
          </a:xfrm>
          <a:prstGeom prst="rect">
            <a:avLst/>
          </a:prstGeom>
        </p:spPr>
      </p:pic>
      <p:sp>
        <p:nvSpPr>
          <p:cNvPr id="15" name="TextBox 14"/>
          <p:cNvSpPr txBox="1"/>
          <p:nvPr/>
        </p:nvSpPr>
        <p:spPr>
          <a:xfrm>
            <a:off x="1947339" y="3201612"/>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endParaRPr lang="en-US" sz="3200" dirty="0">
              <a:latin typeface="Calibri" panose="020F0502020204030204" pitchFamily="34" charset="0"/>
              <a:cs typeface="Calibri" panose="020F0502020204030204" pitchFamily="34" charset="0"/>
            </a:endParaRPr>
          </a:p>
        </p:txBody>
      </p:sp>
      <p:pic>
        <p:nvPicPr>
          <p:cNvPr id="16" name="Picture 15"/>
          <p:cNvPicPr>
            <a:picLocks noChangeAspect="1"/>
          </p:cNvPicPr>
          <p:nvPr/>
        </p:nvPicPr>
        <p:blipFill>
          <a:blip r:embed="rId2"/>
          <a:stretch>
            <a:fillRect/>
          </a:stretch>
        </p:blipFill>
        <p:spPr>
          <a:xfrm rot="737208" flipH="1">
            <a:off x="755225" y="3118961"/>
            <a:ext cx="919996" cy="919996"/>
          </a:xfrm>
          <a:prstGeom prst="rect">
            <a:avLst/>
          </a:prstGeom>
        </p:spPr>
      </p:pic>
      <p:sp>
        <p:nvSpPr>
          <p:cNvPr id="17" name="TextBox 16"/>
          <p:cNvSpPr txBox="1"/>
          <p:nvPr/>
        </p:nvSpPr>
        <p:spPr>
          <a:xfrm>
            <a:off x="1947339" y="4182624"/>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endParaRPr lang="en-US" sz="3200" dirty="0">
              <a:latin typeface="Calibri" panose="020F0502020204030204" pitchFamily="34" charset="0"/>
              <a:cs typeface="Calibri" panose="020F0502020204030204" pitchFamily="34" charset="0"/>
            </a:endParaRPr>
          </a:p>
        </p:txBody>
      </p:sp>
      <p:pic>
        <p:nvPicPr>
          <p:cNvPr id="18" name="Picture 17"/>
          <p:cNvPicPr>
            <a:picLocks noChangeAspect="1"/>
          </p:cNvPicPr>
          <p:nvPr/>
        </p:nvPicPr>
        <p:blipFill>
          <a:blip r:embed="rId2"/>
          <a:stretch>
            <a:fillRect/>
          </a:stretch>
        </p:blipFill>
        <p:spPr>
          <a:xfrm rot="737208" flipH="1">
            <a:off x="755225" y="4099973"/>
            <a:ext cx="919996" cy="919996"/>
          </a:xfrm>
          <a:prstGeom prst="rect">
            <a:avLst/>
          </a:prstGeom>
        </p:spPr>
      </p:pic>
      <p:sp>
        <p:nvSpPr>
          <p:cNvPr id="19" name="TextBox 18"/>
          <p:cNvSpPr txBox="1"/>
          <p:nvPr/>
        </p:nvSpPr>
        <p:spPr>
          <a:xfrm>
            <a:off x="1947339" y="5163636"/>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endParaRPr lang="en-US" sz="3200" dirty="0">
              <a:latin typeface="Calibri" panose="020F0502020204030204" pitchFamily="34" charset="0"/>
              <a:cs typeface="Calibri" panose="020F0502020204030204" pitchFamily="34" charset="0"/>
            </a:endParaRPr>
          </a:p>
        </p:txBody>
      </p:sp>
      <p:pic>
        <p:nvPicPr>
          <p:cNvPr id="20" name="Picture 19"/>
          <p:cNvPicPr>
            <a:picLocks noChangeAspect="1"/>
          </p:cNvPicPr>
          <p:nvPr/>
        </p:nvPicPr>
        <p:blipFill>
          <a:blip r:embed="rId2"/>
          <a:stretch>
            <a:fillRect/>
          </a:stretch>
        </p:blipFill>
        <p:spPr>
          <a:xfrm rot="737208" flipH="1">
            <a:off x="755225" y="5080985"/>
            <a:ext cx="919996" cy="919996"/>
          </a:xfrm>
          <a:prstGeom prst="rect">
            <a:avLst/>
          </a:prstGeom>
        </p:spPr>
      </p:pic>
      <p:grpSp>
        <p:nvGrpSpPr>
          <p:cNvPr id="9" name="Group 8"/>
          <p:cNvGrpSpPr/>
          <p:nvPr/>
        </p:nvGrpSpPr>
        <p:grpSpPr>
          <a:xfrm>
            <a:off x="3694146" y="280205"/>
            <a:ext cx="4974772" cy="1323439"/>
            <a:chOff x="3608614" y="0"/>
            <a:chExt cx="4974772" cy="1323439"/>
          </a:xfrm>
        </p:grpSpPr>
        <p:sp>
          <p:nvSpPr>
            <p:cNvPr id="10" name="TextBox 9"/>
            <p:cNvSpPr txBox="1"/>
            <p:nvPr/>
          </p:nvSpPr>
          <p:spPr>
            <a:xfrm>
              <a:off x="3608614" y="0"/>
              <a:ext cx="4974772" cy="1323439"/>
            </a:xfrm>
            <a:prstGeom prst="rect">
              <a:avLst/>
            </a:prstGeom>
            <a:noFill/>
          </p:spPr>
          <p:txBody>
            <a:bodyPr wrap="square" rtlCol="0">
              <a:spAutoFit/>
            </a:bodyPr>
            <a:lstStyle/>
            <a:p>
              <a:pPr algn="ctr"/>
              <a:r>
                <a:rPr lang="en-US" sz="8000" dirty="0">
                  <a:ln w="254000">
                    <a:solidFill>
                      <a:schemeClr val="bg1"/>
                    </a:solidFill>
                  </a:ln>
                  <a:latin typeface="UVN Banh Mi" pitchFamily="2" charset="0"/>
                </a:rPr>
                <a:t>DẶN DÒ</a:t>
              </a:r>
              <a:endParaRPr lang="en-US" sz="8000" dirty="0">
                <a:ln w="254000">
                  <a:solidFill>
                    <a:schemeClr val="bg1"/>
                  </a:solidFill>
                </a:ln>
                <a:latin typeface="UVN Banh Mi" pitchFamily="2" charset="0"/>
              </a:endParaRPr>
            </a:p>
          </p:txBody>
        </p:sp>
        <p:sp>
          <p:nvSpPr>
            <p:cNvPr id="11" name="TextBox 10"/>
            <p:cNvSpPr txBox="1"/>
            <p:nvPr/>
          </p:nvSpPr>
          <p:spPr>
            <a:xfrm>
              <a:off x="3608614" y="0"/>
              <a:ext cx="4974772" cy="1323439"/>
            </a:xfrm>
            <a:prstGeom prst="rect">
              <a:avLst/>
            </a:prstGeom>
            <a:noFill/>
          </p:spPr>
          <p:txBody>
            <a:bodyPr wrap="square" rtlCol="0">
              <a:spAutoFit/>
            </a:bodyPr>
            <a:lstStyle/>
            <a:p>
              <a:pPr algn="ctr"/>
              <a:r>
                <a:rPr lang="en-US" sz="8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D</a:t>
              </a:r>
              <a:r>
                <a:rPr lang="en-US" sz="8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VN Banh Mi" pitchFamily="2" charset="0"/>
                </a:rPr>
                <a:t>Ặ</a:t>
              </a:r>
              <a:r>
                <a:rPr lang="en-US" sz="80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VN Banh Mi" pitchFamily="2" charset="0"/>
                </a:rPr>
                <a:t>N</a:t>
              </a:r>
              <a:r>
                <a:rPr lang="en-US" sz="8000" b="1">
                  <a:ln w="19050">
                    <a:solidFill>
                      <a:srgbClr val="002060"/>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80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VN Banh Mi" pitchFamily="2" charset="0"/>
                </a:rPr>
                <a:t>D</a:t>
              </a:r>
              <a:r>
                <a:rPr lang="en-US" sz="80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VN Banh Mi" pitchFamily="2" charset="0"/>
                </a:rPr>
                <a:t>Ò</a:t>
              </a:r>
              <a:endParaRPr lang="en-US" sz="80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VN Banh Mi" pitchFamily="2" charset="0"/>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2">
                                            <p:txEl>
                                              <p:pRg st="0" end="0"/>
                                            </p:txEl>
                                          </p:spTgt>
                                        </p:tgtEl>
                                      </p:cBhvr>
                                    </p:animEffect>
                                  </p:childTnLst>
                                </p:cTn>
                              </p:par>
                              <p:par>
                                <p:cTn id="10" presetID="22" presetClass="entr" presetSubtype="8"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wipe(left)">
                                      <p:cBhvr>
                                        <p:cTn id="15" dur="500"/>
                                        <p:tgtEl>
                                          <p:spTgt spid="13">
                                            <p:txEl>
                                              <p:pRg st="0" end="0"/>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500"/>
                                        <p:tgtEl>
                                          <p:spTgt spid="16"/>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5">
                                            <p:txEl>
                                              <p:pRg st="0" end="0"/>
                                            </p:txEl>
                                          </p:spTgt>
                                        </p:tgtEl>
                                        <p:attrNameLst>
                                          <p:attrName>style.visibility</p:attrName>
                                        </p:attrNameLst>
                                      </p:cBhvr>
                                      <p:to>
                                        <p:strVal val="visible"/>
                                      </p:to>
                                    </p:set>
                                    <p:animEffect transition="in" filter="wipe(left)">
                                      <p:cBhvr>
                                        <p:cTn id="21" dur="500"/>
                                        <p:tgtEl>
                                          <p:spTgt spid="15">
                                            <p:txEl>
                                              <p:pRg st="0" end="0"/>
                                            </p:txEl>
                                          </p:spTgt>
                                        </p:tgtEl>
                                      </p:cBhvr>
                                    </p:animEffect>
                                  </p:childTnLst>
                                </p:cTn>
                              </p:par>
                              <p:par>
                                <p:cTn id="22" presetID="22" presetClass="entr" presetSubtype="8"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left)">
                                      <p:cBhvr>
                                        <p:cTn id="24" dur="500"/>
                                        <p:tgtEl>
                                          <p:spTgt spid="18"/>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7">
                                            <p:txEl>
                                              <p:pRg st="0" end="0"/>
                                            </p:txEl>
                                          </p:spTgt>
                                        </p:tgtEl>
                                        <p:attrNameLst>
                                          <p:attrName>style.visibility</p:attrName>
                                        </p:attrNameLst>
                                      </p:cBhvr>
                                      <p:to>
                                        <p:strVal val="visible"/>
                                      </p:to>
                                    </p:set>
                                    <p:animEffect transition="in" filter="wipe(left)">
                                      <p:cBhvr>
                                        <p:cTn id="27" dur="500"/>
                                        <p:tgtEl>
                                          <p:spTgt spid="17">
                                            <p:txEl>
                                              <p:pRg st="0" end="0"/>
                                            </p:txEl>
                                          </p:spTgt>
                                        </p:tgtEl>
                                      </p:cBhvr>
                                    </p:animEffect>
                                  </p:childTnLst>
                                </p:cTn>
                              </p:par>
                              <p:par>
                                <p:cTn id="28" presetID="22" presetClass="entr" presetSubtype="8"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left)">
                                      <p:cBhvr>
                                        <p:cTn id="30" dur="500"/>
                                        <p:tgtEl>
                                          <p:spTgt spid="20"/>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9">
                                            <p:txEl>
                                              <p:pRg st="0" end="0"/>
                                            </p:txEl>
                                          </p:spTgt>
                                        </p:tgtEl>
                                        <p:attrNameLst>
                                          <p:attrName>style.visibility</p:attrName>
                                        </p:attrNameLst>
                                      </p:cBhvr>
                                      <p:to>
                                        <p:strVal val="visible"/>
                                      </p:to>
                                    </p:set>
                                    <p:animEffect transition="in" filter="wipe(left)">
                                      <p:cBhvr>
                                        <p:cTn id="33"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P spid="15" grpId="0" uiExpand="1" build="p"/>
      <p:bldP spid="17" grpId="0" uiExpand="1" build="p"/>
      <p:bldP spid="19"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8"/>
          <p:cNvSpPr/>
          <p:nvPr/>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endParaRPr lang="en-US"/>
          </a:p>
        </p:txBody>
      </p:sp>
      <p:grpSp>
        <p:nvGrpSpPr>
          <p:cNvPr id="9" name="Group 8"/>
          <p:cNvGrpSpPr/>
          <p:nvPr/>
        </p:nvGrpSpPr>
        <p:grpSpPr>
          <a:xfrm>
            <a:off x="162560" y="490706"/>
            <a:ext cx="7589520" cy="5137934"/>
            <a:chOff x="428264" y="-362734"/>
            <a:chExt cx="11689414" cy="5137934"/>
          </a:xfrm>
        </p:grpSpPr>
        <p:sp>
          <p:nvSpPr>
            <p:cNvPr id="4" name="Rectangle: Rounded Corners 3"/>
            <p:cNvSpPr/>
            <p:nvPr/>
          </p:nvSpPr>
          <p:spPr>
            <a:xfrm>
              <a:off x="641997" y="242199"/>
              <a:ext cx="11409278" cy="4533001"/>
            </a:xfrm>
            <a:custGeom>
              <a:avLst/>
              <a:gdLst>
                <a:gd name="connsiteX0" fmla="*/ 0 w 11409278"/>
                <a:gd name="connsiteY0" fmla="*/ 1273593 h 4533001"/>
                <a:gd name="connsiteX1" fmla="*/ 463681 w 11409278"/>
                <a:gd name="connsiteY1" fmla="*/ 0 h 4533001"/>
                <a:gd name="connsiteX2" fmla="*/ 848019 w 11409278"/>
                <a:gd name="connsiteY2" fmla="*/ 0 h 4533001"/>
                <a:gd name="connsiteX3" fmla="*/ 1651632 w 11409278"/>
                <a:gd name="connsiteY3" fmla="*/ 0 h 4533001"/>
                <a:gd name="connsiteX4" fmla="*/ 2455244 w 11409278"/>
                <a:gd name="connsiteY4" fmla="*/ 0 h 4533001"/>
                <a:gd name="connsiteX5" fmla="*/ 3049220 w 11409278"/>
                <a:gd name="connsiteY5" fmla="*/ 0 h 4533001"/>
                <a:gd name="connsiteX6" fmla="*/ 3433556 w 11409278"/>
                <a:gd name="connsiteY6" fmla="*/ 0 h 4533001"/>
                <a:gd name="connsiteX7" fmla="*/ 3922713 w 11409278"/>
                <a:gd name="connsiteY7" fmla="*/ 0 h 4533001"/>
                <a:gd name="connsiteX8" fmla="*/ 4621507 w 11409278"/>
                <a:gd name="connsiteY8" fmla="*/ 0 h 4533001"/>
                <a:gd name="connsiteX9" fmla="*/ 5110663 w 11409278"/>
                <a:gd name="connsiteY9" fmla="*/ 0 h 4533001"/>
                <a:gd name="connsiteX10" fmla="*/ 6019094 w 11409278"/>
                <a:gd name="connsiteY10" fmla="*/ 0 h 4533001"/>
                <a:gd name="connsiteX11" fmla="*/ 6508251 w 11409278"/>
                <a:gd name="connsiteY11" fmla="*/ 0 h 4533001"/>
                <a:gd name="connsiteX12" fmla="*/ 7102226 w 11409278"/>
                <a:gd name="connsiteY12" fmla="*/ 0 h 4533001"/>
                <a:gd name="connsiteX13" fmla="*/ 7801020 w 11409278"/>
                <a:gd name="connsiteY13" fmla="*/ 0 h 4533001"/>
                <a:gd name="connsiteX14" fmla="*/ 8604634 w 11409278"/>
                <a:gd name="connsiteY14" fmla="*/ 0 h 4533001"/>
                <a:gd name="connsiteX15" fmla="*/ 9408247 w 11409278"/>
                <a:gd name="connsiteY15" fmla="*/ 0 h 4533001"/>
                <a:gd name="connsiteX16" fmla="*/ 10002222 w 11409278"/>
                <a:gd name="connsiteY16" fmla="*/ 0 h 4533001"/>
                <a:gd name="connsiteX17" fmla="*/ 10945594 w 11409278"/>
                <a:gd name="connsiteY17" fmla="*/ 0 h 4533001"/>
                <a:gd name="connsiteX18" fmla="*/ 11409278 w 11409278"/>
                <a:gd name="connsiteY18" fmla="*/ 1273593 h 4533001"/>
                <a:gd name="connsiteX19" fmla="*/ 11409278 w 11409278"/>
                <a:gd name="connsiteY19" fmla="*/ 2226784 h 4533001"/>
                <a:gd name="connsiteX20" fmla="*/ 11409278 w 11409278"/>
                <a:gd name="connsiteY20" fmla="*/ 3259407 h 4533001"/>
                <a:gd name="connsiteX21" fmla="*/ 10945594 w 11409278"/>
                <a:gd name="connsiteY21" fmla="*/ 4533001 h 4533001"/>
                <a:gd name="connsiteX22" fmla="*/ 10246800 w 11409278"/>
                <a:gd name="connsiteY22" fmla="*/ 4533001 h 4533001"/>
                <a:gd name="connsiteX23" fmla="*/ 9652825 w 11409278"/>
                <a:gd name="connsiteY23" fmla="*/ 4533001 h 4533001"/>
                <a:gd name="connsiteX24" fmla="*/ 9268487 w 11409278"/>
                <a:gd name="connsiteY24" fmla="*/ 4533001 h 4533001"/>
                <a:gd name="connsiteX25" fmla="*/ 8464875 w 11409278"/>
                <a:gd name="connsiteY25" fmla="*/ 4533001 h 4533001"/>
                <a:gd name="connsiteX26" fmla="*/ 7766081 w 11409278"/>
                <a:gd name="connsiteY26" fmla="*/ 4533001 h 4533001"/>
                <a:gd name="connsiteX27" fmla="*/ 6857648 w 11409278"/>
                <a:gd name="connsiteY27" fmla="*/ 4533001 h 4533001"/>
                <a:gd name="connsiteX28" fmla="*/ 6158854 w 11409278"/>
                <a:gd name="connsiteY28" fmla="*/ 4533001 h 4533001"/>
                <a:gd name="connsiteX29" fmla="*/ 5355240 w 11409278"/>
                <a:gd name="connsiteY29" fmla="*/ 4533001 h 4533001"/>
                <a:gd name="connsiteX30" fmla="*/ 4656446 w 11409278"/>
                <a:gd name="connsiteY30" fmla="*/ 4533001 h 4533001"/>
                <a:gd name="connsiteX31" fmla="*/ 3957652 w 11409278"/>
                <a:gd name="connsiteY31" fmla="*/ 4533001 h 4533001"/>
                <a:gd name="connsiteX32" fmla="*/ 3154038 w 11409278"/>
                <a:gd name="connsiteY32" fmla="*/ 4533001 h 4533001"/>
                <a:gd name="connsiteX33" fmla="*/ 2455244 w 11409278"/>
                <a:gd name="connsiteY33" fmla="*/ 4533001 h 4533001"/>
                <a:gd name="connsiteX34" fmla="*/ 1756450 w 11409278"/>
                <a:gd name="connsiteY34" fmla="*/ 4533001 h 4533001"/>
                <a:gd name="connsiteX35" fmla="*/ 1057656 w 11409278"/>
                <a:gd name="connsiteY35" fmla="*/ 4533001 h 4533001"/>
                <a:gd name="connsiteX36" fmla="*/ 463681 w 11409278"/>
                <a:gd name="connsiteY36" fmla="*/ 4533001 h 4533001"/>
                <a:gd name="connsiteX37" fmla="*/ 0 w 11409278"/>
                <a:gd name="connsiteY37" fmla="*/ 3259407 h 4533001"/>
                <a:gd name="connsiteX38" fmla="*/ 0 w 11409278"/>
                <a:gd name="connsiteY38" fmla="*/ 2246643 h 4533001"/>
                <a:gd name="connsiteX39" fmla="*/ 0 w 11409278"/>
                <a:gd name="connsiteY39" fmla="*/ 1273593 h 4533001"/>
                <a:gd name="connsiteX0-1" fmla="*/ 0 w 11409278"/>
                <a:gd name="connsiteY0-2" fmla="*/ 1273593 h 4533001"/>
                <a:gd name="connsiteX1-3" fmla="*/ 463681 w 11409278"/>
                <a:gd name="connsiteY1-4" fmla="*/ 0 h 4533001"/>
                <a:gd name="connsiteX2-5" fmla="*/ 848019 w 11409278"/>
                <a:gd name="connsiteY2-6" fmla="*/ 0 h 4533001"/>
                <a:gd name="connsiteX3-7" fmla="*/ 1232356 w 11409278"/>
                <a:gd name="connsiteY3-8" fmla="*/ 0 h 4533001"/>
                <a:gd name="connsiteX4-9" fmla="*/ 1931150 w 11409278"/>
                <a:gd name="connsiteY4-10" fmla="*/ 0 h 4533001"/>
                <a:gd name="connsiteX5-11" fmla="*/ 2315486 w 11409278"/>
                <a:gd name="connsiteY5-12" fmla="*/ 0 h 4533001"/>
                <a:gd name="connsiteX6-13" fmla="*/ 3119100 w 11409278"/>
                <a:gd name="connsiteY6-14" fmla="*/ 0 h 4533001"/>
                <a:gd name="connsiteX7-15" fmla="*/ 3713075 w 11409278"/>
                <a:gd name="connsiteY7-16" fmla="*/ 0 h 4533001"/>
                <a:gd name="connsiteX8-17" fmla="*/ 4202231 w 11409278"/>
                <a:gd name="connsiteY8-18" fmla="*/ 0 h 4533001"/>
                <a:gd name="connsiteX9-19" fmla="*/ 4691387 w 11409278"/>
                <a:gd name="connsiteY9-20" fmla="*/ 0 h 4533001"/>
                <a:gd name="connsiteX10-21" fmla="*/ 5599818 w 11409278"/>
                <a:gd name="connsiteY10-22" fmla="*/ 0 h 4533001"/>
                <a:gd name="connsiteX11-23" fmla="*/ 6403432 w 11409278"/>
                <a:gd name="connsiteY11-24" fmla="*/ 0 h 4533001"/>
                <a:gd name="connsiteX12-25" fmla="*/ 6892588 w 11409278"/>
                <a:gd name="connsiteY12-26" fmla="*/ 0 h 4533001"/>
                <a:gd name="connsiteX13-27" fmla="*/ 7276924 w 11409278"/>
                <a:gd name="connsiteY13-28" fmla="*/ 0 h 4533001"/>
                <a:gd name="connsiteX14-29" fmla="*/ 7870899 w 11409278"/>
                <a:gd name="connsiteY14-30" fmla="*/ 0 h 4533001"/>
                <a:gd name="connsiteX15-31" fmla="*/ 8569693 w 11409278"/>
                <a:gd name="connsiteY15-32" fmla="*/ 0 h 4533001"/>
                <a:gd name="connsiteX16-33" fmla="*/ 8954031 w 11409278"/>
                <a:gd name="connsiteY16-34" fmla="*/ 0 h 4533001"/>
                <a:gd name="connsiteX17-35" fmla="*/ 9862462 w 11409278"/>
                <a:gd name="connsiteY17-36" fmla="*/ 0 h 4533001"/>
                <a:gd name="connsiteX18-37" fmla="*/ 10351619 w 11409278"/>
                <a:gd name="connsiteY18-38" fmla="*/ 0 h 4533001"/>
                <a:gd name="connsiteX19-39" fmla="*/ 10945594 w 11409278"/>
                <a:gd name="connsiteY19-40" fmla="*/ 0 h 4533001"/>
                <a:gd name="connsiteX20-41" fmla="*/ 11409278 w 11409278"/>
                <a:gd name="connsiteY20-42" fmla="*/ 1273593 h 4533001"/>
                <a:gd name="connsiteX21-43" fmla="*/ 11409278 w 11409278"/>
                <a:gd name="connsiteY21-44" fmla="*/ 2226784 h 4533001"/>
                <a:gd name="connsiteX22-45" fmla="*/ 11409278 w 11409278"/>
                <a:gd name="connsiteY22-46" fmla="*/ 3259407 h 4533001"/>
                <a:gd name="connsiteX23-47" fmla="*/ 10945594 w 11409278"/>
                <a:gd name="connsiteY23-48" fmla="*/ 4533001 h 4533001"/>
                <a:gd name="connsiteX24-49" fmla="*/ 10141980 w 11409278"/>
                <a:gd name="connsiteY24-50" fmla="*/ 4533001 h 4533001"/>
                <a:gd name="connsiteX25-51" fmla="*/ 9443186 w 11409278"/>
                <a:gd name="connsiteY25-52" fmla="*/ 4533001 h 4533001"/>
                <a:gd name="connsiteX26-53" fmla="*/ 8849211 w 11409278"/>
                <a:gd name="connsiteY26-54" fmla="*/ 4533001 h 4533001"/>
                <a:gd name="connsiteX27-55" fmla="*/ 8360056 w 11409278"/>
                <a:gd name="connsiteY27-56" fmla="*/ 4533001 h 4533001"/>
                <a:gd name="connsiteX28-57" fmla="*/ 7975719 w 11409278"/>
                <a:gd name="connsiteY28-58" fmla="*/ 4533001 h 4533001"/>
                <a:gd name="connsiteX29-59" fmla="*/ 7172105 w 11409278"/>
                <a:gd name="connsiteY29-60" fmla="*/ 4533001 h 4533001"/>
                <a:gd name="connsiteX30-61" fmla="*/ 6682950 w 11409278"/>
                <a:gd name="connsiteY30-62" fmla="*/ 4533001 h 4533001"/>
                <a:gd name="connsiteX31-63" fmla="*/ 6088975 w 11409278"/>
                <a:gd name="connsiteY31-64" fmla="*/ 4533001 h 4533001"/>
                <a:gd name="connsiteX32-65" fmla="*/ 5599818 w 11409278"/>
                <a:gd name="connsiteY32-66" fmla="*/ 4533001 h 4533001"/>
                <a:gd name="connsiteX33-67" fmla="*/ 4901024 w 11409278"/>
                <a:gd name="connsiteY33-68" fmla="*/ 4533001 h 4533001"/>
                <a:gd name="connsiteX34-69" fmla="*/ 4097410 w 11409278"/>
                <a:gd name="connsiteY34-70" fmla="*/ 4533001 h 4533001"/>
                <a:gd name="connsiteX35-71" fmla="*/ 3713075 w 11409278"/>
                <a:gd name="connsiteY35-72" fmla="*/ 4533001 h 4533001"/>
                <a:gd name="connsiteX36-73" fmla="*/ 3223919 w 11409278"/>
                <a:gd name="connsiteY36-74" fmla="*/ 4533001 h 4533001"/>
                <a:gd name="connsiteX37-75" fmla="*/ 2629943 w 11409278"/>
                <a:gd name="connsiteY37-76" fmla="*/ 4533001 h 4533001"/>
                <a:gd name="connsiteX38-77" fmla="*/ 1721511 w 11409278"/>
                <a:gd name="connsiteY38-78" fmla="*/ 4533001 h 4533001"/>
                <a:gd name="connsiteX39-79" fmla="*/ 1337174 w 11409278"/>
                <a:gd name="connsiteY39-80" fmla="*/ 4533001 h 4533001"/>
                <a:gd name="connsiteX40" fmla="*/ 463681 w 11409278"/>
                <a:gd name="connsiteY40" fmla="*/ 4533001 h 4533001"/>
                <a:gd name="connsiteX41" fmla="*/ 0 w 11409278"/>
                <a:gd name="connsiteY41" fmla="*/ 3259407 h 4533001"/>
                <a:gd name="connsiteX42" fmla="*/ 0 w 11409278"/>
                <a:gd name="connsiteY42" fmla="*/ 2306216 h 4533001"/>
                <a:gd name="connsiteX43" fmla="*/ 0 w 11409278"/>
                <a:gd name="connsiteY43" fmla="*/ 1273593 h 4533001"/>
                <a:gd name="connsiteX0-81" fmla="*/ 0 w 11409278"/>
                <a:gd name="connsiteY0-82" fmla="*/ 1273593 h 4533001"/>
                <a:gd name="connsiteX1-83" fmla="*/ 463681 w 11409278"/>
                <a:gd name="connsiteY1-84" fmla="*/ 0 h 4533001"/>
                <a:gd name="connsiteX2-85" fmla="*/ 848019 w 11409278"/>
                <a:gd name="connsiteY2-86" fmla="*/ 0 h 4533001"/>
                <a:gd name="connsiteX3-87" fmla="*/ 1651632 w 11409278"/>
                <a:gd name="connsiteY3-88" fmla="*/ 0 h 4533001"/>
                <a:gd name="connsiteX4-89" fmla="*/ 2455244 w 11409278"/>
                <a:gd name="connsiteY4-90" fmla="*/ 0 h 4533001"/>
                <a:gd name="connsiteX5-91" fmla="*/ 3049220 w 11409278"/>
                <a:gd name="connsiteY5-92" fmla="*/ 0 h 4533001"/>
                <a:gd name="connsiteX6-93" fmla="*/ 3433556 w 11409278"/>
                <a:gd name="connsiteY6-94" fmla="*/ 0 h 4533001"/>
                <a:gd name="connsiteX7-95" fmla="*/ 3922713 w 11409278"/>
                <a:gd name="connsiteY7-96" fmla="*/ 0 h 4533001"/>
                <a:gd name="connsiteX8-97" fmla="*/ 4621507 w 11409278"/>
                <a:gd name="connsiteY8-98" fmla="*/ 0 h 4533001"/>
                <a:gd name="connsiteX9-99" fmla="*/ 5110663 w 11409278"/>
                <a:gd name="connsiteY9-100" fmla="*/ 0 h 4533001"/>
                <a:gd name="connsiteX10-101" fmla="*/ 6019094 w 11409278"/>
                <a:gd name="connsiteY10-102" fmla="*/ 0 h 4533001"/>
                <a:gd name="connsiteX11-103" fmla="*/ 6508251 w 11409278"/>
                <a:gd name="connsiteY11-104" fmla="*/ 0 h 4533001"/>
                <a:gd name="connsiteX12-105" fmla="*/ 7102226 w 11409278"/>
                <a:gd name="connsiteY12-106" fmla="*/ 0 h 4533001"/>
                <a:gd name="connsiteX13-107" fmla="*/ 7801020 w 11409278"/>
                <a:gd name="connsiteY13-108" fmla="*/ 0 h 4533001"/>
                <a:gd name="connsiteX14-109" fmla="*/ 8604634 w 11409278"/>
                <a:gd name="connsiteY14-110" fmla="*/ 0 h 4533001"/>
                <a:gd name="connsiteX15-111" fmla="*/ 9408247 w 11409278"/>
                <a:gd name="connsiteY15-112" fmla="*/ 0 h 4533001"/>
                <a:gd name="connsiteX16-113" fmla="*/ 10002222 w 11409278"/>
                <a:gd name="connsiteY16-114" fmla="*/ 0 h 4533001"/>
                <a:gd name="connsiteX17-115" fmla="*/ 10945594 w 11409278"/>
                <a:gd name="connsiteY17-116" fmla="*/ 0 h 4533001"/>
                <a:gd name="connsiteX18-117" fmla="*/ 11409278 w 11409278"/>
                <a:gd name="connsiteY18-118" fmla="*/ 1273593 h 4533001"/>
                <a:gd name="connsiteX19-119" fmla="*/ 11409278 w 11409278"/>
                <a:gd name="connsiteY19-120" fmla="*/ 2226784 h 4533001"/>
                <a:gd name="connsiteX20-121" fmla="*/ 11409278 w 11409278"/>
                <a:gd name="connsiteY20-122" fmla="*/ 3259407 h 4533001"/>
                <a:gd name="connsiteX21-123" fmla="*/ 10945594 w 11409278"/>
                <a:gd name="connsiteY21-124" fmla="*/ 4533001 h 4533001"/>
                <a:gd name="connsiteX22-125" fmla="*/ 10246800 w 11409278"/>
                <a:gd name="connsiteY22-126" fmla="*/ 4533001 h 4533001"/>
                <a:gd name="connsiteX23-127" fmla="*/ 9652825 w 11409278"/>
                <a:gd name="connsiteY23-128" fmla="*/ 4533001 h 4533001"/>
                <a:gd name="connsiteX24-129" fmla="*/ 9268487 w 11409278"/>
                <a:gd name="connsiteY24-130" fmla="*/ 4533001 h 4533001"/>
                <a:gd name="connsiteX25-131" fmla="*/ 8464875 w 11409278"/>
                <a:gd name="connsiteY25-132" fmla="*/ 4533001 h 4533001"/>
                <a:gd name="connsiteX26-133" fmla="*/ 7766081 w 11409278"/>
                <a:gd name="connsiteY26-134" fmla="*/ 4533001 h 4533001"/>
                <a:gd name="connsiteX27-135" fmla="*/ 6857648 w 11409278"/>
                <a:gd name="connsiteY27-136" fmla="*/ 4533001 h 4533001"/>
                <a:gd name="connsiteX28-137" fmla="*/ 6158854 w 11409278"/>
                <a:gd name="connsiteY28-138" fmla="*/ 4533001 h 4533001"/>
                <a:gd name="connsiteX29-139" fmla="*/ 5355240 w 11409278"/>
                <a:gd name="connsiteY29-140" fmla="*/ 4533001 h 4533001"/>
                <a:gd name="connsiteX30-141" fmla="*/ 4656446 w 11409278"/>
                <a:gd name="connsiteY30-142" fmla="*/ 4533001 h 4533001"/>
                <a:gd name="connsiteX31-143" fmla="*/ 3957652 w 11409278"/>
                <a:gd name="connsiteY31-144" fmla="*/ 4533001 h 4533001"/>
                <a:gd name="connsiteX32-145" fmla="*/ 3154038 w 11409278"/>
                <a:gd name="connsiteY32-146" fmla="*/ 4533001 h 4533001"/>
                <a:gd name="connsiteX33-147" fmla="*/ 2455244 w 11409278"/>
                <a:gd name="connsiteY33-148" fmla="*/ 4533001 h 4533001"/>
                <a:gd name="connsiteX34-149" fmla="*/ 1756450 w 11409278"/>
                <a:gd name="connsiteY34-150" fmla="*/ 4533001 h 4533001"/>
                <a:gd name="connsiteX35-151" fmla="*/ 1057656 w 11409278"/>
                <a:gd name="connsiteY35-152" fmla="*/ 4533001 h 4533001"/>
                <a:gd name="connsiteX36-153" fmla="*/ 463681 w 11409278"/>
                <a:gd name="connsiteY36-154" fmla="*/ 4533001 h 4533001"/>
                <a:gd name="connsiteX37-155" fmla="*/ 0 w 11409278"/>
                <a:gd name="connsiteY37-156" fmla="*/ 3259407 h 4533001"/>
                <a:gd name="connsiteX38-157" fmla="*/ 0 w 11409278"/>
                <a:gd name="connsiteY38-158" fmla="*/ 2246643 h 4533001"/>
                <a:gd name="connsiteX39-159" fmla="*/ 0 w 11409278"/>
                <a:gd name="connsiteY39-160" fmla="*/ 1273593 h 453300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Lst>
              <a:rect l="l" t="t" r="r" b="b"/>
              <a:pathLst>
                <a:path w="11409278" h="4533001" fill="none" extrusionOk="0">
                  <a:moveTo>
                    <a:pt x="0" y="1273593"/>
                  </a:moveTo>
                  <a:cubicBezTo>
                    <a:pt x="-75999" y="454365"/>
                    <a:pt x="44883" y="81647"/>
                    <a:pt x="463681" y="0"/>
                  </a:cubicBezTo>
                  <a:cubicBezTo>
                    <a:pt x="590985" y="32550"/>
                    <a:pt x="703658" y="39397"/>
                    <a:pt x="848019" y="0"/>
                  </a:cubicBezTo>
                  <a:cubicBezTo>
                    <a:pt x="976814" y="83"/>
                    <a:pt x="1341507" y="-100506"/>
                    <a:pt x="1651632" y="0"/>
                  </a:cubicBezTo>
                  <a:cubicBezTo>
                    <a:pt x="1877487" y="147999"/>
                    <a:pt x="2201538" y="41550"/>
                    <a:pt x="2455244" y="0"/>
                  </a:cubicBezTo>
                  <a:cubicBezTo>
                    <a:pt x="2778611" y="6746"/>
                    <a:pt x="2862247" y="50279"/>
                    <a:pt x="3049220" y="0"/>
                  </a:cubicBezTo>
                  <a:cubicBezTo>
                    <a:pt x="3256673" y="-87057"/>
                    <a:pt x="3355972" y="26932"/>
                    <a:pt x="3433556" y="0"/>
                  </a:cubicBezTo>
                  <a:cubicBezTo>
                    <a:pt x="3446135" y="-9885"/>
                    <a:pt x="3785127" y="-70625"/>
                    <a:pt x="3922713" y="0"/>
                  </a:cubicBezTo>
                  <a:cubicBezTo>
                    <a:pt x="4085339" y="7451"/>
                    <a:pt x="4468837" y="52158"/>
                    <a:pt x="4621507" y="0"/>
                  </a:cubicBezTo>
                  <a:cubicBezTo>
                    <a:pt x="4822053" y="-96258"/>
                    <a:pt x="4964345" y="-45860"/>
                    <a:pt x="5110663" y="0"/>
                  </a:cubicBezTo>
                  <a:cubicBezTo>
                    <a:pt x="5345222" y="-53"/>
                    <a:pt x="5774176" y="-95251"/>
                    <a:pt x="6019094" y="0"/>
                  </a:cubicBezTo>
                  <a:cubicBezTo>
                    <a:pt x="6351924" y="39121"/>
                    <a:pt x="6345255" y="-7478"/>
                    <a:pt x="6508251" y="0"/>
                  </a:cubicBezTo>
                  <a:cubicBezTo>
                    <a:pt x="6656750" y="25889"/>
                    <a:pt x="6952089" y="-29089"/>
                    <a:pt x="7102226" y="0"/>
                  </a:cubicBezTo>
                  <a:cubicBezTo>
                    <a:pt x="7291678" y="-33410"/>
                    <a:pt x="7613031" y="-73104"/>
                    <a:pt x="7801020" y="0"/>
                  </a:cubicBezTo>
                  <a:cubicBezTo>
                    <a:pt x="7923371" y="15005"/>
                    <a:pt x="8407237" y="30523"/>
                    <a:pt x="8604634" y="0"/>
                  </a:cubicBezTo>
                  <a:cubicBezTo>
                    <a:pt x="8886058" y="54685"/>
                    <a:pt x="9135455" y="36765"/>
                    <a:pt x="9408247" y="0"/>
                  </a:cubicBezTo>
                  <a:cubicBezTo>
                    <a:pt x="9752312" y="-90788"/>
                    <a:pt x="9736593" y="-63652"/>
                    <a:pt x="10002222" y="0"/>
                  </a:cubicBezTo>
                  <a:cubicBezTo>
                    <a:pt x="10390219" y="95250"/>
                    <a:pt x="10547037" y="66896"/>
                    <a:pt x="10945594" y="0"/>
                  </a:cubicBezTo>
                  <a:cubicBezTo>
                    <a:pt x="11261554" y="-38168"/>
                    <a:pt x="11179941" y="374799"/>
                    <a:pt x="11409278" y="1273593"/>
                  </a:cubicBezTo>
                  <a:cubicBezTo>
                    <a:pt x="11425762" y="1548970"/>
                    <a:pt x="11353033" y="1803949"/>
                    <a:pt x="11409278" y="2226784"/>
                  </a:cubicBezTo>
                  <a:cubicBezTo>
                    <a:pt x="11440550" y="2577631"/>
                    <a:pt x="11340578" y="2801174"/>
                    <a:pt x="11409278" y="3259407"/>
                  </a:cubicBezTo>
                  <a:cubicBezTo>
                    <a:pt x="11340383" y="4194412"/>
                    <a:pt x="11334621" y="4612694"/>
                    <a:pt x="10945594" y="4533001"/>
                  </a:cubicBezTo>
                  <a:cubicBezTo>
                    <a:pt x="10697483" y="4443438"/>
                    <a:pt x="10475442" y="4538669"/>
                    <a:pt x="10246800" y="4533001"/>
                  </a:cubicBezTo>
                  <a:cubicBezTo>
                    <a:pt x="9957823" y="4524407"/>
                    <a:pt x="9907461" y="4526587"/>
                    <a:pt x="9652825" y="4533001"/>
                  </a:cubicBezTo>
                  <a:cubicBezTo>
                    <a:pt x="9395947" y="4539391"/>
                    <a:pt x="9426702" y="4512559"/>
                    <a:pt x="9268487" y="4533001"/>
                  </a:cubicBezTo>
                  <a:cubicBezTo>
                    <a:pt x="9050311" y="4566562"/>
                    <a:pt x="8686822" y="4480490"/>
                    <a:pt x="8464875" y="4533001"/>
                  </a:cubicBezTo>
                  <a:cubicBezTo>
                    <a:pt x="8293107" y="4536749"/>
                    <a:pt x="8084346" y="4502145"/>
                    <a:pt x="7766081" y="4533001"/>
                  </a:cubicBezTo>
                  <a:cubicBezTo>
                    <a:pt x="7406370" y="4529725"/>
                    <a:pt x="7182857" y="4560274"/>
                    <a:pt x="6857648" y="4533001"/>
                  </a:cubicBezTo>
                  <a:cubicBezTo>
                    <a:pt x="6582945" y="4512735"/>
                    <a:pt x="6346108" y="4531326"/>
                    <a:pt x="6158854" y="4533001"/>
                  </a:cubicBezTo>
                  <a:cubicBezTo>
                    <a:pt x="5953490" y="4470090"/>
                    <a:pt x="5769934" y="4504513"/>
                    <a:pt x="5355240" y="4533001"/>
                  </a:cubicBezTo>
                  <a:cubicBezTo>
                    <a:pt x="5026822" y="4617437"/>
                    <a:pt x="4896528" y="4586388"/>
                    <a:pt x="4656446" y="4533001"/>
                  </a:cubicBezTo>
                  <a:cubicBezTo>
                    <a:pt x="4460798" y="4483871"/>
                    <a:pt x="4099992" y="4588126"/>
                    <a:pt x="3957652" y="4533001"/>
                  </a:cubicBezTo>
                  <a:cubicBezTo>
                    <a:pt x="3843481" y="4503564"/>
                    <a:pt x="3358809" y="4635829"/>
                    <a:pt x="3154038" y="4533001"/>
                  </a:cubicBezTo>
                  <a:cubicBezTo>
                    <a:pt x="2987336" y="4433264"/>
                    <a:pt x="2601346" y="4582314"/>
                    <a:pt x="2455244" y="4533001"/>
                  </a:cubicBezTo>
                  <a:cubicBezTo>
                    <a:pt x="2345699" y="4537518"/>
                    <a:pt x="2078994" y="4575729"/>
                    <a:pt x="1756450" y="4533001"/>
                  </a:cubicBezTo>
                  <a:cubicBezTo>
                    <a:pt x="1465791" y="4513850"/>
                    <a:pt x="1314795" y="4600603"/>
                    <a:pt x="1057656" y="4533001"/>
                  </a:cubicBezTo>
                  <a:cubicBezTo>
                    <a:pt x="875193" y="4455760"/>
                    <a:pt x="705756" y="4480697"/>
                    <a:pt x="463681" y="4533001"/>
                  </a:cubicBezTo>
                  <a:cubicBezTo>
                    <a:pt x="137433" y="4284498"/>
                    <a:pt x="-185800" y="3960408"/>
                    <a:pt x="0" y="3259407"/>
                  </a:cubicBezTo>
                  <a:cubicBezTo>
                    <a:pt x="-20765" y="2771797"/>
                    <a:pt x="21872" y="2724327"/>
                    <a:pt x="0" y="2246643"/>
                  </a:cubicBezTo>
                  <a:cubicBezTo>
                    <a:pt x="45700" y="1760643"/>
                    <a:pt x="-49059" y="1485593"/>
                    <a:pt x="0" y="1273593"/>
                  </a:cubicBezTo>
                  <a:close/>
                </a:path>
                <a:path w="11409278" h="4533001" stroke="0" extrusionOk="0">
                  <a:moveTo>
                    <a:pt x="0" y="1273593"/>
                  </a:moveTo>
                  <a:cubicBezTo>
                    <a:pt x="75310" y="481698"/>
                    <a:pt x="235938" y="60762"/>
                    <a:pt x="463681" y="0"/>
                  </a:cubicBezTo>
                  <a:cubicBezTo>
                    <a:pt x="619520" y="-24278"/>
                    <a:pt x="731688" y="-2743"/>
                    <a:pt x="848019" y="0"/>
                  </a:cubicBezTo>
                  <a:cubicBezTo>
                    <a:pt x="982701" y="-14846"/>
                    <a:pt x="1050652" y="-11066"/>
                    <a:pt x="1232356" y="0"/>
                  </a:cubicBezTo>
                  <a:cubicBezTo>
                    <a:pt x="1381161" y="32449"/>
                    <a:pt x="1711797" y="75298"/>
                    <a:pt x="1931150" y="0"/>
                  </a:cubicBezTo>
                  <a:cubicBezTo>
                    <a:pt x="2232601" y="-48381"/>
                    <a:pt x="2140359" y="37411"/>
                    <a:pt x="2315486" y="0"/>
                  </a:cubicBezTo>
                  <a:cubicBezTo>
                    <a:pt x="2504661" y="-73862"/>
                    <a:pt x="2718430" y="-55634"/>
                    <a:pt x="3119100" y="0"/>
                  </a:cubicBezTo>
                  <a:cubicBezTo>
                    <a:pt x="3481701" y="6827"/>
                    <a:pt x="3446104" y="50106"/>
                    <a:pt x="3713075" y="0"/>
                  </a:cubicBezTo>
                  <a:cubicBezTo>
                    <a:pt x="3963911" y="-67509"/>
                    <a:pt x="4058212" y="27383"/>
                    <a:pt x="4202231" y="0"/>
                  </a:cubicBezTo>
                  <a:cubicBezTo>
                    <a:pt x="4357182" y="-29890"/>
                    <a:pt x="4578388" y="31860"/>
                    <a:pt x="4691387" y="0"/>
                  </a:cubicBezTo>
                  <a:cubicBezTo>
                    <a:pt x="4779515" y="-99446"/>
                    <a:pt x="5088606" y="-99114"/>
                    <a:pt x="5599818" y="0"/>
                  </a:cubicBezTo>
                  <a:cubicBezTo>
                    <a:pt x="5965999" y="129396"/>
                    <a:pt x="6178187" y="42131"/>
                    <a:pt x="6403432" y="0"/>
                  </a:cubicBezTo>
                  <a:cubicBezTo>
                    <a:pt x="6645336" y="-63491"/>
                    <a:pt x="6700453" y="27558"/>
                    <a:pt x="6892588" y="0"/>
                  </a:cubicBezTo>
                  <a:cubicBezTo>
                    <a:pt x="7092105" y="-62247"/>
                    <a:pt x="7138019" y="-12178"/>
                    <a:pt x="7276924" y="0"/>
                  </a:cubicBezTo>
                  <a:cubicBezTo>
                    <a:pt x="7319768" y="23408"/>
                    <a:pt x="7606007" y="121876"/>
                    <a:pt x="7870899" y="0"/>
                  </a:cubicBezTo>
                  <a:cubicBezTo>
                    <a:pt x="8094294" y="-126095"/>
                    <a:pt x="8256470" y="42915"/>
                    <a:pt x="8569693" y="0"/>
                  </a:cubicBezTo>
                  <a:cubicBezTo>
                    <a:pt x="8904567" y="-46868"/>
                    <a:pt x="8835089" y="14435"/>
                    <a:pt x="8954031" y="0"/>
                  </a:cubicBezTo>
                  <a:cubicBezTo>
                    <a:pt x="9109010" y="-61924"/>
                    <a:pt x="9624815" y="78944"/>
                    <a:pt x="9862462" y="0"/>
                  </a:cubicBezTo>
                  <a:cubicBezTo>
                    <a:pt x="10058606" y="-111144"/>
                    <a:pt x="10160435" y="68400"/>
                    <a:pt x="10351619" y="0"/>
                  </a:cubicBezTo>
                  <a:cubicBezTo>
                    <a:pt x="10508857" y="-29646"/>
                    <a:pt x="10653708" y="-9228"/>
                    <a:pt x="10945594" y="0"/>
                  </a:cubicBezTo>
                  <a:cubicBezTo>
                    <a:pt x="11185896" y="128918"/>
                    <a:pt x="11324537" y="538586"/>
                    <a:pt x="11409278" y="1273593"/>
                  </a:cubicBezTo>
                  <a:cubicBezTo>
                    <a:pt x="11355040" y="1452735"/>
                    <a:pt x="11393815" y="1934940"/>
                    <a:pt x="11409278" y="2226784"/>
                  </a:cubicBezTo>
                  <a:cubicBezTo>
                    <a:pt x="11526521" y="2397623"/>
                    <a:pt x="11463413" y="2805643"/>
                    <a:pt x="11409278" y="3259407"/>
                  </a:cubicBezTo>
                  <a:cubicBezTo>
                    <a:pt x="11370124" y="4119373"/>
                    <a:pt x="11177840" y="4430907"/>
                    <a:pt x="10945594" y="4533001"/>
                  </a:cubicBezTo>
                  <a:cubicBezTo>
                    <a:pt x="10569758" y="4451632"/>
                    <a:pt x="10420364" y="4623618"/>
                    <a:pt x="10141980" y="4533001"/>
                  </a:cubicBezTo>
                  <a:cubicBezTo>
                    <a:pt x="9933204" y="4404995"/>
                    <a:pt x="9687185" y="4451869"/>
                    <a:pt x="9443186" y="4533001"/>
                  </a:cubicBezTo>
                  <a:cubicBezTo>
                    <a:pt x="9204963" y="4554995"/>
                    <a:pt x="9061816" y="4420476"/>
                    <a:pt x="8849211" y="4533001"/>
                  </a:cubicBezTo>
                  <a:cubicBezTo>
                    <a:pt x="8649916" y="4581322"/>
                    <a:pt x="8463049" y="4540025"/>
                    <a:pt x="8360056" y="4533001"/>
                  </a:cubicBezTo>
                  <a:cubicBezTo>
                    <a:pt x="8255755" y="4495528"/>
                    <a:pt x="8132815" y="4495958"/>
                    <a:pt x="7975719" y="4533001"/>
                  </a:cubicBezTo>
                  <a:cubicBezTo>
                    <a:pt x="7784626" y="4585992"/>
                    <a:pt x="7553290" y="4522328"/>
                    <a:pt x="7172105" y="4533001"/>
                  </a:cubicBezTo>
                  <a:cubicBezTo>
                    <a:pt x="6805659" y="4619139"/>
                    <a:pt x="6849772" y="4550216"/>
                    <a:pt x="6682950" y="4533001"/>
                  </a:cubicBezTo>
                  <a:cubicBezTo>
                    <a:pt x="6497137" y="4554150"/>
                    <a:pt x="6220998" y="4504384"/>
                    <a:pt x="6088975" y="4533001"/>
                  </a:cubicBezTo>
                  <a:cubicBezTo>
                    <a:pt x="5972262" y="4581902"/>
                    <a:pt x="5773545" y="4508157"/>
                    <a:pt x="5599818" y="4533001"/>
                  </a:cubicBezTo>
                  <a:cubicBezTo>
                    <a:pt x="5387789" y="4567132"/>
                    <a:pt x="5096730" y="4526464"/>
                    <a:pt x="4901024" y="4533001"/>
                  </a:cubicBezTo>
                  <a:cubicBezTo>
                    <a:pt x="4828773" y="4512806"/>
                    <a:pt x="4427017" y="4542238"/>
                    <a:pt x="4097410" y="4533001"/>
                  </a:cubicBezTo>
                  <a:cubicBezTo>
                    <a:pt x="3744040" y="4448913"/>
                    <a:pt x="3842053" y="4491186"/>
                    <a:pt x="3713075" y="4533001"/>
                  </a:cubicBezTo>
                  <a:cubicBezTo>
                    <a:pt x="3606852" y="4545794"/>
                    <a:pt x="3299735" y="4502801"/>
                    <a:pt x="3223919" y="4533001"/>
                  </a:cubicBezTo>
                  <a:cubicBezTo>
                    <a:pt x="3058650" y="4621874"/>
                    <a:pt x="2852348" y="4486117"/>
                    <a:pt x="2629943" y="4533001"/>
                  </a:cubicBezTo>
                  <a:cubicBezTo>
                    <a:pt x="2312580" y="4518537"/>
                    <a:pt x="1980897" y="4638053"/>
                    <a:pt x="1721511" y="4533001"/>
                  </a:cubicBezTo>
                  <a:cubicBezTo>
                    <a:pt x="1443563" y="4415572"/>
                    <a:pt x="1497642" y="4564599"/>
                    <a:pt x="1337174" y="4533001"/>
                  </a:cubicBezTo>
                  <a:cubicBezTo>
                    <a:pt x="1254829" y="4538564"/>
                    <a:pt x="909409" y="4447694"/>
                    <a:pt x="463681" y="4533001"/>
                  </a:cubicBezTo>
                  <a:cubicBezTo>
                    <a:pt x="220778" y="4449090"/>
                    <a:pt x="126680" y="3733083"/>
                    <a:pt x="0" y="3259407"/>
                  </a:cubicBezTo>
                  <a:cubicBezTo>
                    <a:pt x="-37246" y="2934864"/>
                    <a:pt x="-68798" y="2663547"/>
                    <a:pt x="0" y="2306216"/>
                  </a:cubicBezTo>
                  <a:cubicBezTo>
                    <a:pt x="41409" y="2006214"/>
                    <a:pt x="40710" y="1812773"/>
                    <a:pt x="0" y="1273593"/>
                  </a:cubicBezTo>
                  <a:close/>
                </a:path>
                <a:path w="11409278" h="4533001" fill="none" stroke="0" extrusionOk="0">
                  <a:moveTo>
                    <a:pt x="0" y="1273593"/>
                  </a:moveTo>
                  <a:cubicBezTo>
                    <a:pt x="30974" y="436602"/>
                    <a:pt x="159268" y="38396"/>
                    <a:pt x="463681" y="0"/>
                  </a:cubicBezTo>
                  <a:cubicBezTo>
                    <a:pt x="602135" y="46803"/>
                    <a:pt x="717650" y="11011"/>
                    <a:pt x="848019" y="0"/>
                  </a:cubicBezTo>
                  <a:cubicBezTo>
                    <a:pt x="951988" y="-18514"/>
                    <a:pt x="1382792" y="-85666"/>
                    <a:pt x="1651632" y="0"/>
                  </a:cubicBezTo>
                  <a:cubicBezTo>
                    <a:pt x="1911316" y="75813"/>
                    <a:pt x="2208125" y="84210"/>
                    <a:pt x="2455244" y="0"/>
                  </a:cubicBezTo>
                  <a:cubicBezTo>
                    <a:pt x="2767257" y="-38786"/>
                    <a:pt x="2840294" y="76627"/>
                    <a:pt x="3049220" y="0"/>
                  </a:cubicBezTo>
                  <a:cubicBezTo>
                    <a:pt x="3274376" y="-66098"/>
                    <a:pt x="3375124" y="10354"/>
                    <a:pt x="3433556" y="0"/>
                  </a:cubicBezTo>
                  <a:cubicBezTo>
                    <a:pt x="3525816" y="376"/>
                    <a:pt x="3775115" y="-22705"/>
                    <a:pt x="3922713" y="0"/>
                  </a:cubicBezTo>
                  <a:cubicBezTo>
                    <a:pt x="4152043" y="6941"/>
                    <a:pt x="4420557" y="133145"/>
                    <a:pt x="4621507" y="0"/>
                  </a:cubicBezTo>
                  <a:cubicBezTo>
                    <a:pt x="4787630" y="-93241"/>
                    <a:pt x="4943480" y="-66610"/>
                    <a:pt x="5110663" y="0"/>
                  </a:cubicBezTo>
                  <a:cubicBezTo>
                    <a:pt x="5315696" y="13321"/>
                    <a:pt x="5609022" y="-24561"/>
                    <a:pt x="6019094" y="0"/>
                  </a:cubicBezTo>
                  <a:cubicBezTo>
                    <a:pt x="6362519" y="53040"/>
                    <a:pt x="6322117" y="-4830"/>
                    <a:pt x="6508251" y="0"/>
                  </a:cubicBezTo>
                  <a:cubicBezTo>
                    <a:pt x="6699446" y="-1302"/>
                    <a:pt x="6911337" y="-55431"/>
                    <a:pt x="7102226" y="0"/>
                  </a:cubicBezTo>
                  <a:cubicBezTo>
                    <a:pt x="7294343" y="-24291"/>
                    <a:pt x="7644809" y="-48101"/>
                    <a:pt x="7801020" y="0"/>
                  </a:cubicBezTo>
                  <a:cubicBezTo>
                    <a:pt x="7962517" y="109565"/>
                    <a:pt x="8302495" y="4626"/>
                    <a:pt x="8604634" y="0"/>
                  </a:cubicBezTo>
                  <a:cubicBezTo>
                    <a:pt x="8883785" y="-32775"/>
                    <a:pt x="9138325" y="132503"/>
                    <a:pt x="9408247" y="0"/>
                  </a:cubicBezTo>
                  <a:cubicBezTo>
                    <a:pt x="9745742" y="-87701"/>
                    <a:pt x="9735961" y="-56521"/>
                    <a:pt x="10002222" y="0"/>
                  </a:cubicBezTo>
                  <a:cubicBezTo>
                    <a:pt x="10219895" y="24612"/>
                    <a:pt x="10585272" y="132089"/>
                    <a:pt x="10945594" y="0"/>
                  </a:cubicBezTo>
                  <a:cubicBezTo>
                    <a:pt x="11171951" y="79027"/>
                    <a:pt x="11325752" y="583694"/>
                    <a:pt x="11409278" y="1273593"/>
                  </a:cubicBezTo>
                  <a:cubicBezTo>
                    <a:pt x="11422342" y="1625221"/>
                    <a:pt x="11442763" y="1795038"/>
                    <a:pt x="11409278" y="2226784"/>
                  </a:cubicBezTo>
                  <a:cubicBezTo>
                    <a:pt x="11388515" y="2598547"/>
                    <a:pt x="11424531" y="2868832"/>
                    <a:pt x="11409278" y="3259407"/>
                  </a:cubicBezTo>
                  <a:cubicBezTo>
                    <a:pt x="11499720" y="4086715"/>
                    <a:pt x="11293449" y="4663435"/>
                    <a:pt x="10945594" y="4533001"/>
                  </a:cubicBezTo>
                  <a:cubicBezTo>
                    <a:pt x="10655895" y="4460559"/>
                    <a:pt x="10536542" y="4569579"/>
                    <a:pt x="10246800" y="4533001"/>
                  </a:cubicBezTo>
                  <a:cubicBezTo>
                    <a:pt x="9974221" y="4517898"/>
                    <a:pt x="9918582" y="4505208"/>
                    <a:pt x="9652825" y="4533001"/>
                  </a:cubicBezTo>
                  <a:cubicBezTo>
                    <a:pt x="9376186" y="4556654"/>
                    <a:pt x="9431504" y="4526170"/>
                    <a:pt x="9268487" y="4533001"/>
                  </a:cubicBezTo>
                  <a:cubicBezTo>
                    <a:pt x="9125715" y="4567510"/>
                    <a:pt x="8603305" y="4534078"/>
                    <a:pt x="8464875" y="4533001"/>
                  </a:cubicBezTo>
                  <a:cubicBezTo>
                    <a:pt x="8269700" y="4583956"/>
                    <a:pt x="8110926" y="4510051"/>
                    <a:pt x="7766081" y="4533001"/>
                  </a:cubicBezTo>
                  <a:cubicBezTo>
                    <a:pt x="7393566" y="4531385"/>
                    <a:pt x="7131025" y="4494906"/>
                    <a:pt x="6857648" y="4533001"/>
                  </a:cubicBezTo>
                  <a:cubicBezTo>
                    <a:pt x="6542920" y="4603786"/>
                    <a:pt x="6388776" y="4559114"/>
                    <a:pt x="6158854" y="4533001"/>
                  </a:cubicBezTo>
                  <a:cubicBezTo>
                    <a:pt x="5927655" y="4500192"/>
                    <a:pt x="5628271" y="4529726"/>
                    <a:pt x="5355240" y="4533001"/>
                  </a:cubicBezTo>
                  <a:cubicBezTo>
                    <a:pt x="5028435" y="4592080"/>
                    <a:pt x="4864276" y="4562640"/>
                    <a:pt x="4656446" y="4533001"/>
                  </a:cubicBezTo>
                  <a:cubicBezTo>
                    <a:pt x="4404087" y="4455931"/>
                    <a:pt x="4131836" y="4559543"/>
                    <a:pt x="3957652" y="4533001"/>
                  </a:cubicBezTo>
                  <a:cubicBezTo>
                    <a:pt x="3805500" y="4519356"/>
                    <a:pt x="3310374" y="4635940"/>
                    <a:pt x="3154038" y="4533001"/>
                  </a:cubicBezTo>
                  <a:cubicBezTo>
                    <a:pt x="2951411" y="4414451"/>
                    <a:pt x="2644708" y="4512842"/>
                    <a:pt x="2455244" y="4533001"/>
                  </a:cubicBezTo>
                  <a:cubicBezTo>
                    <a:pt x="2355290" y="4467233"/>
                    <a:pt x="2068862" y="4514346"/>
                    <a:pt x="1756450" y="4533001"/>
                  </a:cubicBezTo>
                  <a:cubicBezTo>
                    <a:pt x="1447135" y="4530272"/>
                    <a:pt x="1281122" y="4608376"/>
                    <a:pt x="1057656" y="4533001"/>
                  </a:cubicBezTo>
                  <a:cubicBezTo>
                    <a:pt x="832036" y="4497036"/>
                    <a:pt x="760115" y="4489836"/>
                    <a:pt x="463681" y="4533001"/>
                  </a:cubicBezTo>
                  <a:cubicBezTo>
                    <a:pt x="318622" y="4405842"/>
                    <a:pt x="-45400" y="3764072"/>
                    <a:pt x="0" y="3259407"/>
                  </a:cubicBezTo>
                  <a:cubicBezTo>
                    <a:pt x="7842" y="2783020"/>
                    <a:pt x="-3184" y="2718684"/>
                    <a:pt x="0" y="2246643"/>
                  </a:cubicBezTo>
                  <a:cubicBezTo>
                    <a:pt x="-69041" y="1749447"/>
                    <a:pt x="35687" y="1535815"/>
                    <a:pt x="0" y="1273593"/>
                  </a:cubicBezTo>
                  <a:close/>
                </a:path>
                <a:path w="11409278" h="4533001" fill="none" stroke="0" extrusionOk="0">
                  <a:moveTo>
                    <a:pt x="0" y="1273593"/>
                  </a:moveTo>
                  <a:cubicBezTo>
                    <a:pt x="-77379" y="397508"/>
                    <a:pt x="139100" y="74669"/>
                    <a:pt x="463681" y="0"/>
                  </a:cubicBezTo>
                  <a:cubicBezTo>
                    <a:pt x="587957" y="25886"/>
                    <a:pt x="702058" y="23794"/>
                    <a:pt x="848019" y="0"/>
                  </a:cubicBezTo>
                  <a:cubicBezTo>
                    <a:pt x="935771" y="-24148"/>
                    <a:pt x="1302672" y="-101456"/>
                    <a:pt x="1651632" y="0"/>
                  </a:cubicBezTo>
                  <a:cubicBezTo>
                    <a:pt x="1905880" y="113240"/>
                    <a:pt x="2239364" y="50622"/>
                    <a:pt x="2455244" y="0"/>
                  </a:cubicBezTo>
                  <a:cubicBezTo>
                    <a:pt x="2778371" y="-10123"/>
                    <a:pt x="2845349" y="62316"/>
                    <a:pt x="3049220" y="0"/>
                  </a:cubicBezTo>
                  <a:cubicBezTo>
                    <a:pt x="3258337" y="-80547"/>
                    <a:pt x="3362404" y="29726"/>
                    <a:pt x="3433556" y="0"/>
                  </a:cubicBezTo>
                  <a:cubicBezTo>
                    <a:pt x="3506414" y="-991"/>
                    <a:pt x="3805846" y="-30103"/>
                    <a:pt x="3922713" y="0"/>
                  </a:cubicBezTo>
                  <a:cubicBezTo>
                    <a:pt x="4090028" y="15050"/>
                    <a:pt x="4449084" y="77927"/>
                    <a:pt x="4621507" y="0"/>
                  </a:cubicBezTo>
                  <a:cubicBezTo>
                    <a:pt x="4790764" y="-82854"/>
                    <a:pt x="4946571" y="-49496"/>
                    <a:pt x="5110663" y="0"/>
                  </a:cubicBezTo>
                  <a:cubicBezTo>
                    <a:pt x="5316802" y="25335"/>
                    <a:pt x="5679303" y="-36759"/>
                    <a:pt x="6019094" y="0"/>
                  </a:cubicBezTo>
                  <a:cubicBezTo>
                    <a:pt x="6350284" y="30288"/>
                    <a:pt x="6342957" y="-6201"/>
                    <a:pt x="6508251" y="0"/>
                  </a:cubicBezTo>
                  <a:cubicBezTo>
                    <a:pt x="6650940" y="-2900"/>
                    <a:pt x="6909511" y="-43254"/>
                    <a:pt x="7102226" y="0"/>
                  </a:cubicBezTo>
                  <a:cubicBezTo>
                    <a:pt x="7296891" y="-41951"/>
                    <a:pt x="7622605" y="-93436"/>
                    <a:pt x="7801020" y="0"/>
                  </a:cubicBezTo>
                  <a:cubicBezTo>
                    <a:pt x="7954795" y="85359"/>
                    <a:pt x="8310518" y="31614"/>
                    <a:pt x="8604634" y="0"/>
                  </a:cubicBezTo>
                  <a:cubicBezTo>
                    <a:pt x="8873776" y="-46866"/>
                    <a:pt x="9155023" y="48323"/>
                    <a:pt x="9408247" y="0"/>
                  </a:cubicBezTo>
                  <a:cubicBezTo>
                    <a:pt x="9748000" y="-85306"/>
                    <a:pt x="9739428" y="-64613"/>
                    <a:pt x="10002222" y="0"/>
                  </a:cubicBezTo>
                  <a:cubicBezTo>
                    <a:pt x="10320168" y="66025"/>
                    <a:pt x="10532640" y="75113"/>
                    <a:pt x="10945594" y="0"/>
                  </a:cubicBezTo>
                  <a:cubicBezTo>
                    <a:pt x="11209495" y="-22974"/>
                    <a:pt x="11312858" y="424937"/>
                    <a:pt x="11409278" y="1273593"/>
                  </a:cubicBezTo>
                  <a:cubicBezTo>
                    <a:pt x="11433328" y="1586540"/>
                    <a:pt x="11379283" y="1796906"/>
                    <a:pt x="11409278" y="2226784"/>
                  </a:cubicBezTo>
                  <a:cubicBezTo>
                    <a:pt x="11381110" y="2592668"/>
                    <a:pt x="11369370" y="2836774"/>
                    <a:pt x="11409278" y="3259407"/>
                  </a:cubicBezTo>
                  <a:cubicBezTo>
                    <a:pt x="11400684" y="4179107"/>
                    <a:pt x="11301664" y="4621746"/>
                    <a:pt x="10945594" y="4533001"/>
                  </a:cubicBezTo>
                  <a:cubicBezTo>
                    <a:pt x="10683072" y="4482992"/>
                    <a:pt x="10493578" y="4542965"/>
                    <a:pt x="10246800" y="4533001"/>
                  </a:cubicBezTo>
                  <a:cubicBezTo>
                    <a:pt x="9964898" y="4526532"/>
                    <a:pt x="9915520" y="4512415"/>
                    <a:pt x="9652825" y="4533001"/>
                  </a:cubicBezTo>
                  <a:cubicBezTo>
                    <a:pt x="9390471" y="4549466"/>
                    <a:pt x="9429793" y="4512826"/>
                    <a:pt x="9268487" y="4533001"/>
                  </a:cubicBezTo>
                  <a:cubicBezTo>
                    <a:pt x="9144979" y="4554496"/>
                    <a:pt x="8646646" y="4506089"/>
                    <a:pt x="8464875" y="4533001"/>
                  </a:cubicBezTo>
                  <a:cubicBezTo>
                    <a:pt x="8287279" y="4576851"/>
                    <a:pt x="8094879" y="4493497"/>
                    <a:pt x="7766081" y="4533001"/>
                  </a:cubicBezTo>
                  <a:cubicBezTo>
                    <a:pt x="7440524" y="4508208"/>
                    <a:pt x="7176869" y="4544127"/>
                    <a:pt x="6857648" y="4533001"/>
                  </a:cubicBezTo>
                  <a:cubicBezTo>
                    <a:pt x="6558588" y="4556143"/>
                    <a:pt x="6384101" y="4563127"/>
                    <a:pt x="6158854" y="4533001"/>
                  </a:cubicBezTo>
                  <a:cubicBezTo>
                    <a:pt x="5925942" y="4487911"/>
                    <a:pt x="5689854" y="4520091"/>
                    <a:pt x="5355240" y="4533001"/>
                  </a:cubicBezTo>
                  <a:cubicBezTo>
                    <a:pt x="5037704" y="4577981"/>
                    <a:pt x="4857680" y="4591270"/>
                    <a:pt x="4656446" y="4533001"/>
                  </a:cubicBezTo>
                  <a:cubicBezTo>
                    <a:pt x="4445191" y="4458450"/>
                    <a:pt x="4092974" y="4578786"/>
                    <a:pt x="3957652" y="4533001"/>
                  </a:cubicBezTo>
                  <a:cubicBezTo>
                    <a:pt x="3823071" y="4520476"/>
                    <a:pt x="3338283" y="4595233"/>
                    <a:pt x="3154038" y="4533001"/>
                  </a:cubicBezTo>
                  <a:cubicBezTo>
                    <a:pt x="2957380" y="4398143"/>
                    <a:pt x="2611746" y="4537334"/>
                    <a:pt x="2455244" y="4533001"/>
                  </a:cubicBezTo>
                  <a:cubicBezTo>
                    <a:pt x="2330638" y="4515353"/>
                    <a:pt x="2020396" y="4596944"/>
                    <a:pt x="1756450" y="4533001"/>
                  </a:cubicBezTo>
                  <a:cubicBezTo>
                    <a:pt x="1474949" y="4526253"/>
                    <a:pt x="1268160" y="4573585"/>
                    <a:pt x="1057656" y="4533001"/>
                  </a:cubicBezTo>
                  <a:cubicBezTo>
                    <a:pt x="854327" y="4473526"/>
                    <a:pt x="721667" y="4501318"/>
                    <a:pt x="463681" y="4533001"/>
                  </a:cubicBezTo>
                  <a:cubicBezTo>
                    <a:pt x="290708" y="4389562"/>
                    <a:pt x="-164115" y="3898013"/>
                    <a:pt x="0" y="3259407"/>
                  </a:cubicBezTo>
                  <a:cubicBezTo>
                    <a:pt x="-31394" y="2768117"/>
                    <a:pt x="18100" y="2724485"/>
                    <a:pt x="0" y="2246643"/>
                  </a:cubicBezTo>
                  <a:cubicBezTo>
                    <a:pt x="33300" y="1757623"/>
                    <a:pt x="-15986" y="1536178"/>
                    <a:pt x="0" y="1273593"/>
                  </a:cubicBezTo>
                  <a:close/>
                </a:path>
              </a:pathLst>
            </a:custGeom>
            <a:solidFill>
              <a:srgbClr val="FFE5F0"/>
            </a:solid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p:cNvSpPr txBox="1"/>
            <p:nvPr/>
          </p:nvSpPr>
          <p:spPr>
            <a:xfrm>
              <a:off x="750338" y="539653"/>
              <a:ext cx="11367340" cy="403187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Cách chơi: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Trong thời gian 1 phút các tổ viết lên mỗi thẻ tên một món ăn được làm từ lúa gạo, sau đó lần lượt lên bảng dán thẻ vào ô của đội mình.</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Sau 1 phút đội nào dẫn được nhiều thẻ từ có tên một món ăn được làm từ lúa gạo đúng hơn (loại bỏ những thẻ có tên món ăn bị tr</a:t>
              </a:r>
              <a:r>
                <a:rPr lang="en-US" sz="3200" dirty="0">
                  <a:solidFill>
                    <a:prstClr val="black"/>
                  </a:solidFill>
                  <a:latin typeface="Cambria" panose="02040503050406030204" pitchFamily="18" charset="0"/>
                  <a:ea typeface="Cambria" panose="02040503050406030204" pitchFamily="18" charset="0"/>
                </a:rPr>
                <a:t>ù</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ng lặp), đội đó triến thắng</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8" name="Picture 7" descr="A pink and yellow chat bubbles&#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264" y="-362734"/>
              <a:ext cx="1173636" cy="877330"/>
            </a:xfrm>
            <a:prstGeom prst="rect">
              <a:avLst/>
            </a:prstGeom>
          </p:spPr>
        </p:pic>
      </p:grpSp>
      <p:pic>
        <p:nvPicPr>
          <p:cNvPr id="12"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248748">
            <a:off x="8120326" y="44907"/>
            <a:ext cx="3806200" cy="2193322"/>
          </a:xfrm>
          <a:prstGeom prst="rect">
            <a:avLst/>
          </a:prstGeom>
        </p:spPr>
      </p:pic>
      <p:grpSp>
        <p:nvGrpSpPr>
          <p:cNvPr id="13" name="Group 12"/>
          <p:cNvGrpSpPr/>
          <p:nvPr/>
        </p:nvGrpSpPr>
        <p:grpSpPr>
          <a:xfrm>
            <a:off x="-600501" y="5350414"/>
            <a:ext cx="13088356" cy="1607728"/>
            <a:chOff x="0" y="5834926"/>
            <a:chExt cx="12168784" cy="1023074"/>
          </a:xfrm>
        </p:grpSpPr>
        <p:sp>
          <p:nvSpPr>
            <p:cNvPr id="14" name="Freeform 28"/>
            <p:cNvSpPr/>
            <p:nvPr/>
          </p:nvSpPr>
          <p:spPr>
            <a:xfrm>
              <a:off x="0" y="5858493"/>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endParaRPr lang="en-US"/>
            </a:p>
          </p:txBody>
        </p:sp>
        <p:sp>
          <p:nvSpPr>
            <p:cNvPr id="15" name="Freeform 28"/>
            <p:cNvSpPr/>
            <p:nvPr/>
          </p:nvSpPr>
          <p:spPr>
            <a:xfrm>
              <a:off x="3590730" y="5858492"/>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endParaRPr lang="en-US"/>
            </a:p>
          </p:txBody>
        </p:sp>
        <p:sp>
          <p:nvSpPr>
            <p:cNvPr id="16" name="Freeform 28"/>
            <p:cNvSpPr/>
            <p:nvPr/>
          </p:nvSpPr>
          <p:spPr>
            <a:xfrm>
              <a:off x="72088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endParaRPr lang="en-US"/>
            </a:p>
          </p:txBody>
        </p:sp>
        <p:sp>
          <p:nvSpPr>
            <p:cNvPr id="17" name="Freeform 28"/>
            <p:cNvSpPr/>
            <p:nvPr/>
          </p:nvSpPr>
          <p:spPr>
            <a:xfrm>
              <a:off x="85506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endParaRPr lang="en-US"/>
            </a:p>
          </p:txBody>
        </p:sp>
      </p:grpSp>
      <p:sp>
        <p:nvSpPr>
          <p:cNvPr id="18" name="Freeform 7"/>
          <p:cNvSpPr/>
          <p:nvPr/>
        </p:nvSpPr>
        <p:spPr>
          <a:xfrm>
            <a:off x="7995920" y="3169920"/>
            <a:ext cx="3913487" cy="3788220"/>
          </a:xfrm>
          <a:custGeom>
            <a:avLst/>
            <a:gdLst/>
            <a:ahLst/>
            <a:cxnLst/>
            <a:rect l="l" t="t" r="r" b="b"/>
            <a:pathLst>
              <a:path w="2989306" h="2484861">
                <a:moveTo>
                  <a:pt x="0" y="0"/>
                </a:moveTo>
                <a:lnTo>
                  <a:pt x="2989307" y="0"/>
                </a:lnTo>
                <a:lnTo>
                  <a:pt x="2989307" y="2484861"/>
                </a:lnTo>
                <a:lnTo>
                  <a:pt x="0" y="248486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ADD06"/>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2114256" y="1143002"/>
            <a:ext cx="7725162" cy="356613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par>
                          <p:cTn id="9" fill="hold">
                            <p:stCondLst>
                              <p:cond delay="500"/>
                            </p:stCondLst>
                            <p:childTnLst>
                              <p:par>
                                <p:cTn id="10" presetID="32" presetClass="emph" presetSubtype="0" repeatCount="indefinite" fill="hold" nodeType="afterEffect">
                                  <p:stCondLst>
                                    <p:cond delay="0"/>
                                  </p:stCondLst>
                                  <p:childTnLst>
                                    <p:animRot by="120000">
                                      <p:cBhvr>
                                        <p:cTn id="11" dur="300" fill="hold">
                                          <p:stCondLst>
                                            <p:cond delay="0"/>
                                          </p:stCondLst>
                                        </p:cTn>
                                        <p:tgtEl>
                                          <p:spTgt spid="2"/>
                                        </p:tgtEl>
                                        <p:attrNameLst>
                                          <p:attrName>r</p:attrName>
                                        </p:attrNameLst>
                                      </p:cBhvr>
                                    </p:animRot>
                                    <p:animRot by="-240000">
                                      <p:cBhvr>
                                        <p:cTn id="12" dur="600" fill="hold">
                                          <p:stCondLst>
                                            <p:cond delay="600"/>
                                          </p:stCondLst>
                                        </p:cTn>
                                        <p:tgtEl>
                                          <p:spTgt spid="2"/>
                                        </p:tgtEl>
                                        <p:attrNameLst>
                                          <p:attrName>r</p:attrName>
                                        </p:attrNameLst>
                                      </p:cBhvr>
                                    </p:animRot>
                                    <p:animRot by="240000">
                                      <p:cBhvr>
                                        <p:cTn id="13" dur="600" fill="hold">
                                          <p:stCondLst>
                                            <p:cond delay="1200"/>
                                          </p:stCondLst>
                                        </p:cTn>
                                        <p:tgtEl>
                                          <p:spTgt spid="2"/>
                                        </p:tgtEl>
                                        <p:attrNameLst>
                                          <p:attrName>r</p:attrName>
                                        </p:attrNameLst>
                                      </p:cBhvr>
                                    </p:animRot>
                                    <p:animRot by="-240000">
                                      <p:cBhvr>
                                        <p:cTn id="14" dur="600" fill="hold">
                                          <p:stCondLst>
                                            <p:cond delay="1800"/>
                                          </p:stCondLst>
                                        </p:cTn>
                                        <p:tgtEl>
                                          <p:spTgt spid="2"/>
                                        </p:tgtEl>
                                        <p:attrNameLst>
                                          <p:attrName>r</p:attrName>
                                        </p:attrNameLst>
                                      </p:cBhvr>
                                    </p:animRot>
                                    <p:animRot by="120000">
                                      <p:cBhvr>
                                        <p:cTn id="15" dur="600" fill="hold">
                                          <p:stCondLst>
                                            <p:cond delay="24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2" name="Rectangle: Rounded Corners 1"/>
          <p:cNvSpPr/>
          <p:nvPr/>
        </p:nvSpPr>
        <p:spPr>
          <a:xfrm>
            <a:off x="218876" y="310896"/>
            <a:ext cx="11754248" cy="6236208"/>
          </a:xfrm>
          <a:prstGeom prst="roundRect">
            <a:avLst>
              <a:gd name="adj" fmla="val 12502"/>
            </a:avLst>
          </a:prstGeom>
          <a:solidFill>
            <a:srgbClr val="FFFFFF"/>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Cách nấu cơm bằng nồi cơm điện tử Toshiba mềm deo thơm ngon khó cưỡ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40093" y="810260"/>
            <a:ext cx="4187507" cy="235284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ách làm bún tươi truyền thống tại nhà đơn giản, không cần dùng má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5600" y="708006"/>
            <a:ext cx="5214619" cy="251811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ách nấu phở thơm ngon, chuẩn vị đậm đà cho những người thân yê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840" y="3407820"/>
            <a:ext cx="4157028" cy="289138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ách nấu bánh canh thịt băm ngon hấp dẫn nhanh gọn cho bữa sá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2670" y="3444240"/>
            <a:ext cx="5273130" cy="297053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32"/>
                                        </p:tgtEl>
                                        <p:attrNameLst>
                                          <p:attrName>style.visibility</p:attrName>
                                        </p:attrNameLst>
                                      </p:cBhvr>
                                      <p:to>
                                        <p:strVal val="visible"/>
                                      </p:to>
                                    </p:set>
                                    <p:animEffect transition="in" filter="wipe(down)">
                                      <p:cBhvr>
                                        <p:cTn id="12" dur="500"/>
                                        <p:tgtEl>
                                          <p:spTgt spid="1032"/>
                                        </p:tgtEl>
                                      </p:cBhvr>
                                    </p:animEffect>
                                  </p:childTnLst>
                                </p:cTn>
                              </p:par>
                              <p:par>
                                <p:cTn id="13" presetID="22" presetClass="entr" presetSubtype="4"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wipe(down)">
                                      <p:cBhvr>
                                        <p:cTn id="15" dur="500"/>
                                        <p:tgtEl>
                                          <p:spTgt spid="1026"/>
                                        </p:tgtEl>
                                      </p:cBhvr>
                                    </p:animEffect>
                                  </p:childTnLst>
                                </p:cTn>
                              </p:par>
                              <p:par>
                                <p:cTn id="16" presetID="22" presetClass="entr" presetSubtype="4" fill="hold" nodeType="with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wipe(down)">
                                      <p:cBhvr>
                                        <p:cTn id="18" dur="500"/>
                                        <p:tgtEl>
                                          <p:spTgt spid="1028"/>
                                        </p:tgtEl>
                                      </p:cBhvr>
                                    </p:animEffect>
                                  </p:childTnLst>
                                </p:cTn>
                              </p:par>
                              <p:par>
                                <p:cTn id="19" presetID="22" presetClass="entr" presetSubtype="4" fill="hold" nodeType="withEffect">
                                  <p:stCondLst>
                                    <p:cond delay="0"/>
                                  </p:stCondLst>
                                  <p:childTnLst>
                                    <p:set>
                                      <p:cBhvr>
                                        <p:cTn id="20" dur="1" fill="hold">
                                          <p:stCondLst>
                                            <p:cond delay="0"/>
                                          </p:stCondLst>
                                        </p:cTn>
                                        <p:tgtEl>
                                          <p:spTgt spid="1030"/>
                                        </p:tgtEl>
                                        <p:attrNameLst>
                                          <p:attrName>style.visibility</p:attrName>
                                        </p:attrNameLst>
                                      </p:cBhvr>
                                      <p:to>
                                        <p:strVal val="visible"/>
                                      </p:to>
                                    </p:set>
                                    <p:animEffect transition="in" filter="wipe(down)">
                                      <p:cBhvr>
                                        <p:cTn id="21"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699422" y="660337"/>
            <a:ext cx="5801958" cy="5835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Thứ ba</a:t>
            </a:r>
            <a:r>
              <a:rPr kumimoji="0" lang="en-US" sz="32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ngày</a:t>
            </a:r>
            <a:r>
              <a:rPr kumimoji="0" lang="en-US" sz="32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 4 </a:t>
            </a:r>
            <a:r>
              <a:rPr kumimoji="0" lang="en-US" sz="3200" b="0"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tháng</a:t>
            </a:r>
            <a:r>
              <a:rPr kumimoji="0" lang="en-US" sz="32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 3 </a:t>
            </a:r>
            <a:r>
              <a:rPr kumimoji="0" lang="en-US" sz="3200" b="0"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năm</a:t>
            </a:r>
            <a:r>
              <a:rPr kumimoji="0" lang="en-US" sz="32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 2025</a:t>
            </a:r>
            <a:endParaRPr kumimoji="0" lang="vi-VN" sz="3200" b="0" i="0" u="none" strike="noStrike" kern="1200" cap="none" spc="0" normalizeH="0" baseline="0" noProof="0" dirty="0">
              <a:ln>
                <a:noFill/>
              </a:ln>
              <a:effectLst/>
              <a:uLnTx/>
              <a:uFillTx/>
              <a:latin typeface="Calibri" panose="020F0502020204030204" pitchFamily="34" charset="0"/>
              <a:cs typeface="Calibri" panose="020F0502020204030204" pitchFamily="34" charset="0"/>
            </a:endParaRPr>
          </a:p>
        </p:txBody>
      </p:sp>
      <p:pic>
        <p:nvPicPr>
          <p:cNvPr id="5" name="Picture 4"/>
          <p:cNvPicPr>
            <a:picLocks noChangeAspect="1"/>
          </p:cNvPicPr>
          <p:nvPr/>
        </p:nvPicPr>
        <p:blipFill>
          <a:blip r:embed="rId2"/>
          <a:stretch>
            <a:fillRect/>
          </a:stretch>
        </p:blipFill>
        <p:spPr>
          <a:xfrm>
            <a:off x="-577357" y="1387630"/>
            <a:ext cx="6194073" cy="5200339"/>
          </a:xfrm>
          <a:prstGeom prst="rect">
            <a:avLst/>
          </a:prstGeom>
        </p:spPr>
      </p:pic>
      <p:pic>
        <p:nvPicPr>
          <p:cNvPr id="7" name="Picture 6" descr="A yellow circles with red lines&#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0080" y="660400"/>
            <a:ext cx="2492232" cy="14919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24"/>
          <p:cNvSpPr/>
          <p:nvPr/>
        </p:nvSpPr>
        <p:spPr>
          <a:xfrm>
            <a:off x="0" y="-11724"/>
            <a:ext cx="12192000" cy="6869723"/>
          </a:xfrm>
          <a:custGeom>
            <a:avLst/>
            <a:gdLst/>
            <a:ahLst/>
            <a:cxnLst/>
            <a:rect l="l" t="t" r="r" b="b"/>
            <a:pathLst>
              <a:path w="3390487" h="1936816">
                <a:moveTo>
                  <a:pt x="0" y="0"/>
                </a:moveTo>
                <a:lnTo>
                  <a:pt x="3390487" y="0"/>
                </a:lnTo>
                <a:lnTo>
                  <a:pt x="3390487" y="1936816"/>
                </a:lnTo>
                <a:lnTo>
                  <a:pt x="0" y="1936816"/>
                </a:lnTo>
                <a:lnTo>
                  <a:pt x="0" y="0"/>
                </a:lnTo>
                <a:close/>
              </a:path>
            </a:pathLst>
          </a:custGeom>
          <a:blipFill>
            <a:blip r:embed="rId1"/>
            <a:stretch>
              <a:fillRect/>
            </a:stretch>
          </a:blipFill>
        </p:spPr>
        <p:txBody>
          <a:bodyPr/>
          <a:lstStyle/>
          <a:p>
            <a:endParaRPr lang="en-US">
              <a:latin typeface="Coiny" panose="02000903060500060000" pitchFamily="2" charset="0"/>
            </a:endParaRPr>
          </a:p>
        </p:txBody>
      </p:sp>
      <p:sp>
        <p:nvSpPr>
          <p:cNvPr id="10" name="Freeform 9"/>
          <p:cNvSpPr/>
          <p:nvPr/>
        </p:nvSpPr>
        <p:spPr>
          <a:xfrm rot="961822">
            <a:off x="8901325" y="1471973"/>
            <a:ext cx="3273223" cy="2636991"/>
          </a:xfrm>
          <a:custGeom>
            <a:avLst/>
            <a:gdLst/>
            <a:ahLst/>
            <a:cxnLst/>
            <a:rect l="l" t="t" r="r" b="b"/>
            <a:pathLst>
              <a:path w="3273223" h="2636991">
                <a:moveTo>
                  <a:pt x="0" y="0"/>
                </a:moveTo>
                <a:lnTo>
                  <a:pt x="3273223" y="0"/>
                </a:lnTo>
                <a:lnTo>
                  <a:pt x="3273223" y="2636991"/>
                </a:lnTo>
                <a:lnTo>
                  <a:pt x="0" y="26369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Coiny" panose="02000903060500060000" pitchFamily="2" charset="0"/>
            </a:endParaRPr>
          </a:p>
        </p:txBody>
      </p:sp>
      <p:pic>
        <p:nvPicPr>
          <p:cNvPr id="9" name="Picture 8"/>
          <p:cNvPicPr>
            <a:picLocks noChangeAspect="1"/>
          </p:cNvPicPr>
          <p:nvPr/>
        </p:nvPicPr>
        <p:blipFill>
          <a:blip r:embed="rId4"/>
          <a:stretch>
            <a:fillRect/>
          </a:stretch>
        </p:blipFill>
        <p:spPr>
          <a:xfrm>
            <a:off x="1739020" y="1396852"/>
            <a:ext cx="8571719" cy="3414056"/>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7"/>
          <p:cNvSpPr/>
          <p:nvPr/>
        </p:nvSpPr>
        <p:spPr>
          <a:xfrm>
            <a:off x="0" y="-450376"/>
            <a:ext cx="12310281" cy="7308376"/>
          </a:xfrm>
          <a:custGeom>
            <a:avLst/>
            <a:gdLst/>
            <a:ahLst/>
            <a:cxnLst/>
            <a:rect l="l" t="t" r="r" b="b"/>
            <a:pathLst>
              <a:path w="3243795" h="2161179">
                <a:moveTo>
                  <a:pt x="0" y="0"/>
                </a:moveTo>
                <a:lnTo>
                  <a:pt x="3243795" y="0"/>
                </a:lnTo>
                <a:lnTo>
                  <a:pt x="3243795" y="2161178"/>
                </a:lnTo>
                <a:lnTo>
                  <a:pt x="0" y="2161178"/>
                </a:lnTo>
                <a:lnTo>
                  <a:pt x="0" y="0"/>
                </a:lnTo>
                <a:close/>
              </a:path>
            </a:pathLst>
          </a:custGeom>
          <a:blipFill>
            <a:blip r:embed="rId1"/>
            <a:stretch>
              <a:fillRect/>
            </a:stretch>
          </a:blipFill>
        </p:spPr>
        <p:txBody>
          <a:bodyPr/>
          <a:lstStyle/>
          <a:p>
            <a:endParaRPr lang="en-US">
              <a:latin typeface="Calibri" panose="020F0502020204030204" pitchFamily="34" charset="0"/>
              <a:cs typeface="Calibri" panose="020F0502020204030204" pitchFamily="34" charset="0"/>
            </a:endParaRPr>
          </a:p>
        </p:txBody>
      </p:sp>
      <p:sp>
        <p:nvSpPr>
          <p:cNvPr id="22" name="Freeform 3"/>
          <p:cNvSpPr/>
          <p:nvPr/>
        </p:nvSpPr>
        <p:spPr>
          <a:xfrm flipH="1">
            <a:off x="249374" y="-64882"/>
            <a:ext cx="2347960" cy="2057400"/>
          </a:xfrm>
          <a:custGeom>
            <a:avLst/>
            <a:gdLst/>
            <a:ahLst/>
            <a:cxnLst/>
            <a:rect l="l" t="t" r="r" b="b"/>
            <a:pathLst>
              <a:path w="2347960" h="2057400">
                <a:moveTo>
                  <a:pt x="0" y="0"/>
                </a:moveTo>
                <a:lnTo>
                  <a:pt x="2347960" y="0"/>
                </a:lnTo>
                <a:lnTo>
                  <a:pt x="2347960" y="2057400"/>
                </a:lnTo>
                <a:lnTo>
                  <a:pt x="0" y="20574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Calibri" panose="020F0502020204030204" pitchFamily="34" charset="0"/>
              <a:cs typeface="Calibri" panose="020F0502020204030204" pitchFamily="34" charset="0"/>
            </a:endParaRPr>
          </a:p>
        </p:txBody>
      </p:sp>
      <p:grpSp>
        <p:nvGrpSpPr>
          <p:cNvPr id="5" name="Group 4"/>
          <p:cNvGrpSpPr/>
          <p:nvPr/>
        </p:nvGrpSpPr>
        <p:grpSpPr>
          <a:xfrm>
            <a:off x="1261693" y="4460013"/>
            <a:ext cx="4243485" cy="1802008"/>
            <a:chOff x="1261693" y="4460013"/>
            <a:chExt cx="4243485" cy="1802008"/>
          </a:xfrm>
        </p:grpSpPr>
        <p:sp>
          <p:nvSpPr>
            <p:cNvPr id="9" name="Rectangle: Rounded Corners 26"/>
            <p:cNvSpPr/>
            <p:nvPr/>
          </p:nvSpPr>
          <p:spPr>
            <a:xfrm>
              <a:off x="2649543" y="485939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Tay </a:t>
              </a: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dò</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6" name="Picture 15"/>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6419" t="24137" r="17940" b="18855"/>
            <a:stretch>
              <a:fillRect/>
            </a:stretch>
          </p:blipFill>
          <p:spPr>
            <a:xfrm>
              <a:off x="1261693" y="4460013"/>
              <a:ext cx="2074901" cy="1802008"/>
            </a:xfrm>
            <a:prstGeom prst="rect">
              <a:avLst/>
            </a:prstGeom>
          </p:spPr>
        </p:pic>
      </p:grpSp>
      <p:grpSp>
        <p:nvGrpSpPr>
          <p:cNvPr id="4" name="Group 3"/>
          <p:cNvGrpSpPr/>
          <p:nvPr/>
        </p:nvGrpSpPr>
        <p:grpSpPr>
          <a:xfrm>
            <a:off x="3925711" y="2830690"/>
            <a:ext cx="3312319" cy="1162566"/>
            <a:chOff x="3925711" y="2830690"/>
            <a:chExt cx="3312319" cy="1162566"/>
          </a:xfrm>
        </p:grpSpPr>
        <p:sp>
          <p:nvSpPr>
            <p:cNvPr id="6" name="Rectangle: Rounded Corners 20"/>
            <p:cNvSpPr/>
            <p:nvPr/>
          </p:nvSpPr>
          <p:spPr>
            <a:xfrm>
              <a:off x="4382395" y="2830690"/>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95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Tai </a:t>
              </a: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nghe</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7" name="Picture 16"/>
            <p:cNvPicPr>
              <a:picLocks noChangeAspect="1"/>
            </p:cNvPicPr>
            <p:nvPr/>
          </p:nvPicPr>
          <p:blipFill>
            <a:blip r:embed="rId6"/>
            <a:stretch>
              <a:fillRect/>
            </a:stretch>
          </p:blipFill>
          <p:spPr>
            <a:xfrm>
              <a:off x="3925711" y="2939727"/>
              <a:ext cx="1012312" cy="1012312"/>
            </a:xfrm>
            <a:prstGeom prst="rect">
              <a:avLst/>
            </a:prstGeom>
          </p:spPr>
        </p:pic>
      </p:grpSp>
      <p:grpSp>
        <p:nvGrpSpPr>
          <p:cNvPr id="2" name="Group 1"/>
          <p:cNvGrpSpPr/>
          <p:nvPr/>
        </p:nvGrpSpPr>
        <p:grpSpPr>
          <a:xfrm>
            <a:off x="133740" y="2752512"/>
            <a:ext cx="3485482" cy="1243620"/>
            <a:chOff x="133740" y="2752512"/>
            <a:chExt cx="3485482" cy="1243620"/>
          </a:xfrm>
        </p:grpSpPr>
        <p:sp>
          <p:nvSpPr>
            <p:cNvPr id="3" name="Rectangle: Rounded Corners 14"/>
            <p:cNvSpPr/>
            <p:nvPr/>
          </p:nvSpPr>
          <p:spPr>
            <a:xfrm>
              <a:off x="763587" y="2819248"/>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Mắt</a:t>
              </a:r>
              <a:r>
                <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dõi</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1" name="Group 20"/>
            <p:cNvGrpSpPr/>
            <p:nvPr/>
          </p:nvGrpSpPr>
          <p:grpSpPr>
            <a:xfrm>
              <a:off x="133740" y="2752512"/>
              <a:ext cx="956425" cy="1243620"/>
              <a:chOff x="-4373448" y="-1956816"/>
              <a:chExt cx="4876800" cy="6237159"/>
            </a:xfrm>
          </p:grpSpPr>
          <p:pic>
            <p:nvPicPr>
              <p:cNvPr id="9218" name="Picture 2" descr="Open book - Free education icon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73448" y="-596457"/>
                <a:ext cx="4876800" cy="48768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rotWithShape="1">
              <a:blip r:embed="rId8"/>
              <a:srcRect t="23900" b="29559"/>
              <a:stretch>
                <a:fillRect/>
              </a:stretch>
            </p:blipFill>
            <p:spPr>
              <a:xfrm>
                <a:off x="-3781044" y="-1956816"/>
                <a:ext cx="3604758" cy="1680328"/>
              </a:xfrm>
              <a:prstGeom prst="rect">
                <a:avLst/>
              </a:prstGeom>
            </p:spPr>
          </p:pic>
        </p:grpSp>
      </p:grpSp>
      <p:sp>
        <p:nvSpPr>
          <p:cNvPr id="18" name="Freeform 10"/>
          <p:cNvSpPr/>
          <p:nvPr/>
        </p:nvSpPr>
        <p:spPr>
          <a:xfrm>
            <a:off x="7151923" y="335280"/>
            <a:ext cx="5158358" cy="6598768"/>
          </a:xfrm>
          <a:custGeom>
            <a:avLst/>
            <a:gdLst/>
            <a:ahLst/>
            <a:cxnLst/>
            <a:rect l="l" t="t" r="r" b="b"/>
            <a:pathLst>
              <a:path w="3219831" h="4114800">
                <a:moveTo>
                  <a:pt x="0" y="0"/>
                </a:moveTo>
                <a:lnTo>
                  <a:pt x="3219831" y="0"/>
                </a:lnTo>
                <a:lnTo>
                  <a:pt x="3219831"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latin typeface="Calibri" panose="020F0502020204030204" pitchFamily="34" charset="0"/>
              <a:cs typeface="Calibri" panose="020F0502020204030204" pitchFamily="34" charset="0"/>
            </a:endParaRPr>
          </a:p>
        </p:txBody>
      </p:sp>
      <p:pic>
        <p:nvPicPr>
          <p:cNvPr id="7" name="Picture 6"/>
          <p:cNvPicPr>
            <a:picLocks noChangeAspect="1"/>
          </p:cNvPicPr>
          <p:nvPr/>
        </p:nvPicPr>
        <p:blipFill>
          <a:blip r:embed="rId11"/>
          <a:stretch>
            <a:fillRect/>
          </a:stretch>
        </p:blipFill>
        <p:spPr>
          <a:xfrm>
            <a:off x="830804" y="718189"/>
            <a:ext cx="6547671" cy="2840982"/>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2" name="Rectangle: Rounded Corners 1"/>
          <p:cNvSpPr/>
          <p:nvPr/>
        </p:nvSpPr>
        <p:spPr>
          <a:xfrm>
            <a:off x="218876" y="310896"/>
            <a:ext cx="11754248" cy="6236208"/>
          </a:xfrm>
          <a:prstGeom prst="roundRect">
            <a:avLst>
              <a:gd name="adj" fmla="val 12502"/>
            </a:avLst>
          </a:prstGeom>
          <a:solidFill>
            <a:srgbClr val="FFFFFF">
              <a:alpha val="87059"/>
            </a:srgbClr>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a:blip r:embed="rId1"/>
          <a:stretch>
            <a:fillRect/>
          </a:stretch>
        </p:blipFill>
        <p:spPr>
          <a:xfrm>
            <a:off x="8671401" y="558800"/>
            <a:ext cx="3108801" cy="5496877"/>
          </a:xfrm>
          <a:prstGeom prst="rect">
            <a:avLst/>
          </a:prstGeom>
        </p:spPr>
      </p:pic>
      <p:sp>
        <p:nvSpPr>
          <p:cNvPr id="7" name="TextBox 6"/>
          <p:cNvSpPr txBox="1"/>
          <p:nvPr/>
        </p:nvSpPr>
        <p:spPr>
          <a:xfrm>
            <a:off x="457200" y="1330960"/>
            <a:ext cx="4429760" cy="1938992"/>
          </a:xfrm>
          <a:prstGeom prst="rect">
            <a:avLst/>
          </a:prstGeom>
          <a:noFill/>
        </p:spPr>
        <p:txBody>
          <a:bodyPr wrap="square" rtlCol="0">
            <a:spAutoFit/>
          </a:bodyPr>
          <a:lstStyle/>
          <a:p>
            <a:pPr algn="just"/>
            <a:r>
              <a:rPr lang="vi-VN" sz="2400" b="0" i="0" dirty="0">
                <a:solidFill>
                  <a:srgbClr val="000000"/>
                </a:solidFill>
                <a:effectLst/>
                <a:latin typeface="Cambria" panose="02040503050406030204" pitchFamily="18" charset="0"/>
                <a:ea typeface="Cambria" panose="02040503050406030204" pitchFamily="18" charset="0"/>
              </a:rPr>
              <a:t>Tháng Chín heo may về phố</a:t>
            </a:r>
            <a:endParaRPr lang="vi-VN" sz="2400" b="0" i="0" dirty="0">
              <a:solidFill>
                <a:srgbClr val="000000"/>
              </a:solidFill>
              <a:effectLst/>
              <a:latin typeface="Cambria" panose="02040503050406030204" pitchFamily="18" charset="0"/>
              <a:ea typeface="Cambria" panose="02040503050406030204" pitchFamily="18" charset="0"/>
            </a:endParaRPr>
          </a:p>
          <a:p>
            <a:pPr algn="just"/>
            <a:r>
              <a:rPr lang="vi-VN" sz="2400" b="0" i="0" dirty="0">
                <a:solidFill>
                  <a:srgbClr val="000000"/>
                </a:solidFill>
                <a:effectLst/>
                <a:latin typeface="Cambria" panose="02040503050406030204" pitchFamily="18" charset="0"/>
                <a:ea typeface="Cambria" panose="02040503050406030204" pitchFamily="18" charset="0"/>
              </a:rPr>
              <a:t>Dắt theo hương cốm vào thu</a:t>
            </a:r>
            <a:endParaRPr lang="vi-VN" sz="2400" b="0" i="0" dirty="0">
              <a:solidFill>
                <a:srgbClr val="000000"/>
              </a:solidFill>
              <a:effectLst/>
              <a:latin typeface="Cambria" panose="02040503050406030204" pitchFamily="18" charset="0"/>
              <a:ea typeface="Cambria" panose="02040503050406030204" pitchFamily="18" charset="0"/>
            </a:endParaRPr>
          </a:p>
          <a:p>
            <a:pPr algn="just"/>
            <a:r>
              <a:rPr lang="vi-VN" sz="2400" b="0" i="0" dirty="0">
                <a:solidFill>
                  <a:srgbClr val="000000"/>
                </a:solidFill>
                <a:effectLst/>
                <a:latin typeface="Cambria" panose="02040503050406030204" pitchFamily="18" charset="0"/>
                <a:ea typeface="Cambria" panose="02040503050406030204" pitchFamily="18" charset="0"/>
              </a:rPr>
              <a:t>Sớm nay xôn xao ô cửa</a:t>
            </a:r>
            <a:endParaRPr lang="vi-VN" sz="2400" b="0" i="0" dirty="0">
              <a:solidFill>
                <a:srgbClr val="000000"/>
              </a:solidFill>
              <a:effectLst/>
              <a:latin typeface="Cambria" panose="02040503050406030204" pitchFamily="18" charset="0"/>
              <a:ea typeface="Cambria" panose="02040503050406030204" pitchFamily="18" charset="0"/>
            </a:endParaRPr>
          </a:p>
          <a:p>
            <a:pPr algn="just"/>
            <a:r>
              <a:rPr lang="vi-VN" sz="2400" b="0" i="0" dirty="0">
                <a:solidFill>
                  <a:srgbClr val="000000"/>
                </a:solidFill>
                <a:effectLst/>
                <a:latin typeface="Cambria" panose="02040503050406030204" pitchFamily="18" charset="0"/>
                <a:ea typeface="Cambria" panose="02040503050406030204" pitchFamily="18" charset="0"/>
              </a:rPr>
              <a:t>Gió thơm vừa ghé – ô kìa!</a:t>
            </a:r>
            <a:endParaRPr lang="vi-VN" sz="2400" b="0" i="0" dirty="0">
              <a:solidFill>
                <a:srgbClr val="000000"/>
              </a:solidFill>
              <a:effectLst/>
              <a:latin typeface="Cambria" panose="02040503050406030204" pitchFamily="18" charset="0"/>
              <a:ea typeface="Cambria" panose="02040503050406030204" pitchFamily="18" charset="0"/>
            </a:endParaRPr>
          </a:p>
          <a:p>
            <a:pPr algn="just"/>
            <a:endParaRPr lang="en-US" sz="2400" dirty="0">
              <a:latin typeface="Cambria" panose="02040503050406030204" pitchFamily="18" charset="0"/>
              <a:ea typeface="Cambria" panose="02040503050406030204" pitchFamily="18" charset="0"/>
            </a:endParaRPr>
          </a:p>
        </p:txBody>
      </p:sp>
      <p:sp>
        <p:nvSpPr>
          <p:cNvPr id="8" name="TextBox 7"/>
          <p:cNvSpPr txBox="1"/>
          <p:nvPr/>
        </p:nvSpPr>
        <p:spPr>
          <a:xfrm>
            <a:off x="447040" y="3230880"/>
            <a:ext cx="4348480" cy="3046988"/>
          </a:xfrm>
          <a:prstGeom prst="rect">
            <a:avLst/>
          </a:prstGeom>
          <a:noFill/>
        </p:spPr>
        <p:txBody>
          <a:bodyPr wrap="square" rtlCol="0">
            <a:spAutoFit/>
          </a:bodyPr>
          <a:lstStyle/>
          <a:p>
            <a:pPr algn="just"/>
            <a:r>
              <a:rPr lang="vi-VN" sz="2400" b="0" i="0" dirty="0">
                <a:solidFill>
                  <a:srgbClr val="000000"/>
                </a:solidFill>
                <a:effectLst/>
                <a:latin typeface="Cambria" panose="02040503050406030204" pitchFamily="18" charset="0"/>
                <a:ea typeface="Cambria" panose="02040503050406030204" pitchFamily="18" charset="0"/>
              </a:rPr>
              <a:t>Gió kể: Ngày xưa hạt thóc</a:t>
            </a:r>
            <a:endParaRPr lang="vi-VN" sz="2400" b="0" i="0" dirty="0">
              <a:solidFill>
                <a:srgbClr val="000000"/>
              </a:solidFill>
              <a:effectLst/>
              <a:latin typeface="Cambria" panose="02040503050406030204" pitchFamily="18" charset="0"/>
              <a:ea typeface="Cambria" panose="02040503050406030204" pitchFamily="18" charset="0"/>
            </a:endParaRPr>
          </a:p>
          <a:p>
            <a:pPr algn="just"/>
            <a:r>
              <a:rPr lang="vi-VN" sz="2400" b="0" i="0" dirty="0">
                <a:solidFill>
                  <a:srgbClr val="000000"/>
                </a:solidFill>
                <a:effectLst/>
                <a:latin typeface="Cambria" panose="02040503050406030204" pitchFamily="18" charset="0"/>
                <a:ea typeface="Cambria" panose="02040503050406030204" pitchFamily="18" charset="0"/>
              </a:rPr>
              <a:t>Trời đem gieo tặng nhà nông</a:t>
            </a:r>
            <a:endParaRPr lang="vi-VN" sz="2400" b="0" i="0" dirty="0">
              <a:solidFill>
                <a:srgbClr val="000000"/>
              </a:solidFill>
              <a:effectLst/>
              <a:latin typeface="Cambria" panose="02040503050406030204" pitchFamily="18" charset="0"/>
              <a:ea typeface="Cambria" panose="02040503050406030204" pitchFamily="18" charset="0"/>
            </a:endParaRPr>
          </a:p>
          <a:p>
            <a:pPr algn="just"/>
            <a:r>
              <a:rPr lang="vi-VN" sz="2400" b="0" i="0" dirty="0">
                <a:solidFill>
                  <a:srgbClr val="000000"/>
                </a:solidFill>
                <a:effectLst/>
                <a:latin typeface="Cambria" panose="02040503050406030204" pitchFamily="18" charset="0"/>
                <a:ea typeface="Cambria" panose="02040503050406030204" pitchFamily="18" charset="0"/>
              </a:rPr>
              <a:t>Sớm khuya mồ hôi đổ xuống</a:t>
            </a:r>
            <a:endParaRPr lang="vi-VN" sz="2400" b="0" i="0" dirty="0">
              <a:solidFill>
                <a:srgbClr val="000000"/>
              </a:solidFill>
              <a:effectLst/>
              <a:latin typeface="Cambria" panose="02040503050406030204" pitchFamily="18" charset="0"/>
              <a:ea typeface="Cambria" panose="02040503050406030204" pitchFamily="18" charset="0"/>
            </a:endParaRPr>
          </a:p>
          <a:p>
            <a:pPr algn="just"/>
            <a:r>
              <a:rPr lang="vi-VN" sz="2400" b="0" i="0" dirty="0">
                <a:solidFill>
                  <a:srgbClr val="000000"/>
                </a:solidFill>
                <a:effectLst/>
                <a:latin typeface="Cambria" panose="02040503050406030204" pitchFamily="18" charset="0"/>
                <a:ea typeface="Cambria" panose="02040503050406030204" pitchFamily="18" charset="0"/>
              </a:rPr>
              <a:t>Đợi mùa cây lúa trĩu bông!</a:t>
            </a:r>
            <a:endParaRPr lang="vi-VN" sz="2400" b="0" i="0" dirty="0">
              <a:solidFill>
                <a:srgbClr val="000000"/>
              </a:solidFill>
              <a:effectLst/>
              <a:latin typeface="Cambria" panose="02040503050406030204" pitchFamily="18" charset="0"/>
              <a:ea typeface="Cambria" panose="02040503050406030204" pitchFamily="18" charset="0"/>
            </a:endParaRPr>
          </a:p>
          <a:p>
            <a:pPr algn="just"/>
            <a:r>
              <a:rPr lang="vi-VN" sz="2400" b="0" i="0" dirty="0">
                <a:solidFill>
                  <a:srgbClr val="000000"/>
                </a:solidFill>
                <a:effectLst/>
                <a:latin typeface="Cambria" panose="02040503050406030204" pitchFamily="18" charset="0"/>
                <a:ea typeface="Cambria" panose="02040503050406030204" pitchFamily="18" charset="0"/>
              </a:rPr>
              <a:t>Hạt lúa tròn căng hơi sữa</a:t>
            </a:r>
            <a:endParaRPr lang="vi-VN" sz="2400" b="0" i="0" dirty="0">
              <a:solidFill>
                <a:srgbClr val="000000"/>
              </a:solidFill>
              <a:effectLst/>
              <a:latin typeface="Cambria" panose="02040503050406030204" pitchFamily="18" charset="0"/>
              <a:ea typeface="Cambria" panose="02040503050406030204" pitchFamily="18" charset="0"/>
            </a:endParaRPr>
          </a:p>
          <a:p>
            <a:pPr algn="just"/>
            <a:r>
              <a:rPr lang="vi-VN" sz="2400" b="0" i="0" dirty="0">
                <a:solidFill>
                  <a:srgbClr val="000000"/>
                </a:solidFill>
                <a:effectLst/>
                <a:latin typeface="Cambria" panose="02040503050406030204" pitchFamily="18" charset="0"/>
                <a:ea typeface="Cambria" panose="02040503050406030204" pitchFamily="18" charset="0"/>
              </a:rPr>
              <a:t>Thảo thơm dâng tặng cho đời</a:t>
            </a:r>
            <a:endParaRPr lang="vi-VN" sz="2400" b="0" i="0" dirty="0">
              <a:solidFill>
                <a:srgbClr val="000000"/>
              </a:solidFill>
              <a:effectLst/>
              <a:latin typeface="Cambria" panose="02040503050406030204" pitchFamily="18" charset="0"/>
              <a:ea typeface="Cambria" panose="02040503050406030204" pitchFamily="18" charset="0"/>
            </a:endParaRPr>
          </a:p>
          <a:p>
            <a:pPr algn="just"/>
            <a:r>
              <a:rPr lang="vi-VN" sz="2400" b="0" i="0" dirty="0">
                <a:solidFill>
                  <a:srgbClr val="000000"/>
                </a:solidFill>
                <a:effectLst/>
                <a:latin typeface="Cambria" panose="02040503050406030204" pitchFamily="18" charset="0"/>
                <a:ea typeface="Cambria" panose="02040503050406030204" pitchFamily="18" charset="0"/>
              </a:rPr>
              <a:t>Tay me, tay ba sàng sẩy</a:t>
            </a:r>
            <a:endParaRPr lang="vi-VN" sz="2400" b="0" i="0" dirty="0">
              <a:solidFill>
                <a:srgbClr val="000000"/>
              </a:solidFill>
              <a:effectLst/>
              <a:latin typeface="Cambria" panose="02040503050406030204" pitchFamily="18" charset="0"/>
              <a:ea typeface="Cambria" panose="02040503050406030204" pitchFamily="18" charset="0"/>
            </a:endParaRPr>
          </a:p>
          <a:p>
            <a:pPr algn="just"/>
            <a:r>
              <a:rPr lang="vi-VN" sz="2400" b="0" i="0" dirty="0">
                <a:solidFill>
                  <a:srgbClr val="000000"/>
                </a:solidFill>
                <a:effectLst/>
                <a:latin typeface="Cambria" panose="02040503050406030204" pitchFamily="18" charset="0"/>
                <a:ea typeface="Cambria" panose="02040503050406030204" pitchFamily="18" charset="0"/>
              </a:rPr>
              <a:t>Cốm mang hồn đất, hồn người.</a:t>
            </a:r>
            <a:endParaRPr lang="vi-VN" sz="2400" b="0" i="0" dirty="0">
              <a:solidFill>
                <a:srgbClr val="000000"/>
              </a:solidFill>
              <a:effectLst/>
              <a:latin typeface="Cambria" panose="02040503050406030204" pitchFamily="18" charset="0"/>
              <a:ea typeface="Cambria" panose="02040503050406030204" pitchFamily="18" charset="0"/>
            </a:endParaRPr>
          </a:p>
        </p:txBody>
      </p:sp>
      <p:sp>
        <p:nvSpPr>
          <p:cNvPr id="9" name="TextBox 8"/>
          <p:cNvSpPr txBox="1"/>
          <p:nvPr/>
        </p:nvSpPr>
        <p:spPr>
          <a:xfrm>
            <a:off x="5151120" y="1371600"/>
            <a:ext cx="3870960" cy="1569660"/>
          </a:xfrm>
          <a:prstGeom prst="rect">
            <a:avLst/>
          </a:prstGeom>
          <a:noFill/>
        </p:spPr>
        <p:txBody>
          <a:bodyPr wrap="square" rtlCol="0">
            <a:spAutoFit/>
          </a:bodyPr>
          <a:lstStyle/>
          <a:p>
            <a:pPr algn="just"/>
            <a:r>
              <a:rPr lang="en-US" sz="2400" b="0" i="0" dirty="0">
                <a:solidFill>
                  <a:srgbClr val="000000"/>
                </a:solidFill>
                <a:effectLst/>
                <a:latin typeface="Cambria" panose="02040503050406030204" pitchFamily="18" charset="0"/>
                <a:ea typeface="Cambria" panose="02040503050406030204" pitchFamily="18" charset="0"/>
              </a:rPr>
              <a:t>Em </a:t>
            </a:r>
            <a:r>
              <a:rPr lang="en-US" sz="2400" b="0" i="0" dirty="0" err="1">
                <a:solidFill>
                  <a:srgbClr val="000000"/>
                </a:solidFill>
                <a:effectLst/>
                <a:latin typeface="Cambria" panose="02040503050406030204" pitchFamily="18" charset="0"/>
                <a:ea typeface="Cambria" panose="02040503050406030204" pitchFamily="18" charset="0"/>
              </a:rPr>
              <a:t>thấy</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màu</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vàng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của</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nắng</a:t>
            </a:r>
            <a:endParaRPr lang="en-US" sz="2400" b="0" i="0" dirty="0">
              <a:solidFill>
                <a:srgbClr val="000000"/>
              </a:solidFill>
              <a:effectLst/>
              <a:latin typeface="Cambria" panose="02040503050406030204" pitchFamily="18" charset="0"/>
              <a:ea typeface="Cambria" panose="02040503050406030204" pitchFamily="18" charset="0"/>
            </a:endParaRPr>
          </a:p>
          <a:p>
            <a:pPr algn="just"/>
            <a:r>
              <a:rPr lang="en-US" sz="2400" b="0" i="0" dirty="0">
                <a:solidFill>
                  <a:srgbClr val="000000"/>
                </a:solidFill>
                <a:effectLst/>
                <a:latin typeface="Cambria" panose="02040503050406030204" pitchFamily="18" charset="0"/>
                <a:ea typeface="Cambria" panose="02040503050406030204" pitchFamily="18" charset="0"/>
              </a:rPr>
              <a:t>Em </a:t>
            </a:r>
            <a:r>
              <a:rPr lang="en-US" sz="2400" b="0" i="0" dirty="0" err="1">
                <a:solidFill>
                  <a:srgbClr val="000000"/>
                </a:solidFill>
                <a:effectLst/>
                <a:latin typeface="Cambria" panose="02040503050406030204" pitchFamily="18" charset="0"/>
                <a:ea typeface="Cambria" panose="02040503050406030204" pitchFamily="18" charset="0"/>
              </a:rPr>
              <a:t>thấy</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màu</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xanh</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của</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trời</a:t>
            </a:r>
            <a:endParaRPr lang="en-US" sz="2400" b="0" i="0" dirty="0">
              <a:solidFill>
                <a:srgbClr val="000000"/>
              </a:solidFill>
              <a:effectLst/>
              <a:latin typeface="Cambria" panose="02040503050406030204" pitchFamily="18" charset="0"/>
              <a:ea typeface="Cambria" panose="02040503050406030204" pitchFamily="18" charset="0"/>
            </a:endParaRPr>
          </a:p>
          <a:p>
            <a:pPr algn="just"/>
            <a:r>
              <a:rPr lang="en-US" sz="2400" b="0" i="0" dirty="0">
                <a:solidFill>
                  <a:srgbClr val="000000"/>
                </a:solidFill>
                <a:effectLst/>
                <a:latin typeface="Cambria" panose="02040503050406030204" pitchFamily="18" charset="0"/>
                <a:ea typeface="Cambria" panose="02040503050406030204" pitchFamily="18" charset="0"/>
              </a:rPr>
              <a:t>Em </a:t>
            </a:r>
            <a:r>
              <a:rPr lang="en-US" sz="2400" b="0" i="0" dirty="0" err="1">
                <a:solidFill>
                  <a:srgbClr val="000000"/>
                </a:solidFill>
                <a:effectLst/>
                <a:latin typeface="Cambria" panose="02040503050406030204" pitchFamily="18" charset="0"/>
                <a:ea typeface="Cambria" panose="02040503050406030204" pitchFamily="18" charset="0"/>
              </a:rPr>
              <a:t>thấy</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màu</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nâu</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của</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đất</a:t>
            </a:r>
            <a:endParaRPr lang="en-US" sz="2400" b="0" i="0" dirty="0">
              <a:solidFill>
                <a:srgbClr val="000000"/>
              </a:solidFill>
              <a:effectLst/>
              <a:latin typeface="Cambria" panose="02040503050406030204" pitchFamily="18" charset="0"/>
              <a:ea typeface="Cambria" panose="02040503050406030204" pitchFamily="18" charset="0"/>
            </a:endParaRPr>
          </a:p>
          <a:p>
            <a:pPr algn="just"/>
            <a:r>
              <a:rPr lang="en-US" sz="2400" b="0" i="0" dirty="0">
                <a:solidFill>
                  <a:srgbClr val="000000"/>
                </a:solidFill>
                <a:effectLst/>
                <a:latin typeface="Cambria" panose="02040503050406030204" pitchFamily="18" charset="0"/>
                <a:ea typeface="Cambria" panose="02040503050406030204" pitchFamily="18" charset="0"/>
              </a:rPr>
              <a:t>Ủ </a:t>
            </a:r>
            <a:r>
              <a:rPr lang="en-US" sz="2400" b="0" i="0" dirty="0" err="1">
                <a:solidFill>
                  <a:srgbClr val="000000"/>
                </a:solidFill>
                <a:effectLst/>
                <a:latin typeface="Cambria" panose="02040503050406030204" pitchFamily="18" charset="0"/>
                <a:ea typeface="Cambria" panose="02040503050406030204" pitchFamily="18" charset="0"/>
              </a:rPr>
              <a:t>trong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hạt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cốm</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xanh</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ngời</a:t>
            </a:r>
            <a:r>
              <a:rPr lang="en-US" sz="2400" b="0" i="0" dirty="0">
                <a:solidFill>
                  <a:srgbClr val="000000"/>
                </a:solidFill>
                <a:effectLst/>
                <a:latin typeface="Cambria" panose="02040503050406030204" pitchFamily="18" charset="0"/>
                <a:ea typeface="Cambria" panose="02040503050406030204" pitchFamily="18" charset="0"/>
              </a:rPr>
              <a:t>!</a:t>
            </a:r>
            <a:endParaRPr lang="en-US" sz="2400" b="0" i="0" dirty="0">
              <a:solidFill>
                <a:srgbClr val="000000"/>
              </a:solidFill>
              <a:effectLst/>
              <a:latin typeface="Cambria" panose="02040503050406030204" pitchFamily="18" charset="0"/>
              <a:ea typeface="Cambria" panose="02040503050406030204" pitchFamily="18" charset="0"/>
            </a:endParaRPr>
          </a:p>
        </p:txBody>
      </p:sp>
      <p:sp>
        <p:nvSpPr>
          <p:cNvPr id="10" name="TextBox 9"/>
          <p:cNvSpPr txBox="1"/>
          <p:nvPr/>
        </p:nvSpPr>
        <p:spPr>
          <a:xfrm>
            <a:off x="5100320" y="3352800"/>
            <a:ext cx="4196080" cy="1938992"/>
          </a:xfrm>
          <a:prstGeom prst="rect">
            <a:avLst/>
          </a:prstGeom>
          <a:noFill/>
        </p:spPr>
        <p:txBody>
          <a:bodyPr wrap="square" rtlCol="0">
            <a:spAutoFit/>
          </a:bodyPr>
          <a:lstStyle/>
          <a:p>
            <a:pPr algn="just"/>
            <a:r>
              <a:rPr lang="vi-VN" sz="2400" b="0" i="0" dirty="0">
                <a:solidFill>
                  <a:srgbClr val="000000"/>
                </a:solidFill>
                <a:effectLst/>
                <a:latin typeface="Cambria" panose="02040503050406030204" pitchFamily="18" charset="0"/>
                <a:ea typeface="Cambria" panose="02040503050406030204" pitchFamily="18" charset="0"/>
              </a:rPr>
              <a:t>Tháng Chín bước chân ra phố</a:t>
            </a:r>
            <a:endParaRPr lang="vi-VN" sz="2400" b="0" i="0" dirty="0">
              <a:solidFill>
                <a:srgbClr val="000000"/>
              </a:solidFill>
              <a:effectLst/>
              <a:latin typeface="Cambria" panose="02040503050406030204" pitchFamily="18" charset="0"/>
              <a:ea typeface="Cambria" panose="02040503050406030204" pitchFamily="18" charset="0"/>
            </a:endParaRPr>
          </a:p>
          <a:p>
            <a:pPr algn="just"/>
            <a:r>
              <a:rPr lang="vi-VN" sz="2400" b="0" i="0" dirty="0">
                <a:solidFill>
                  <a:srgbClr val="000000"/>
                </a:solidFill>
                <a:effectLst/>
                <a:latin typeface="Cambria" panose="02040503050406030204" pitchFamily="18" charset="0"/>
                <a:ea typeface="Cambria" panose="02040503050406030204" pitchFamily="18" charset="0"/>
              </a:rPr>
              <a:t>Tay lùa từng ngón gió thơm</a:t>
            </a:r>
            <a:endParaRPr lang="vi-VN" sz="2400" b="0" i="0" dirty="0">
              <a:solidFill>
                <a:srgbClr val="000000"/>
              </a:solidFill>
              <a:effectLst/>
              <a:latin typeface="Cambria" panose="02040503050406030204" pitchFamily="18" charset="0"/>
              <a:ea typeface="Cambria" panose="02040503050406030204" pitchFamily="18" charset="0"/>
            </a:endParaRPr>
          </a:p>
          <a:p>
            <a:pPr algn="just"/>
            <a:r>
              <a:rPr lang="vi-VN" sz="2400" b="0" i="0" dirty="0">
                <a:solidFill>
                  <a:srgbClr val="000000"/>
                </a:solidFill>
                <a:effectLst/>
                <a:latin typeface="Cambria" panose="02040503050406030204" pitchFamily="18" charset="0"/>
                <a:ea typeface="Cambria" panose="02040503050406030204" pitchFamily="18" charset="0"/>
              </a:rPr>
              <a:t>Hồ Gươm chớp đôi mắt biếc</a:t>
            </a:r>
            <a:endParaRPr lang="vi-VN" sz="2400" b="0" i="0" dirty="0">
              <a:solidFill>
                <a:srgbClr val="000000"/>
              </a:solidFill>
              <a:effectLst/>
              <a:latin typeface="Cambria" panose="02040503050406030204" pitchFamily="18" charset="0"/>
              <a:ea typeface="Cambria" panose="02040503050406030204" pitchFamily="18" charset="0"/>
            </a:endParaRPr>
          </a:p>
          <a:p>
            <a:pPr algn="just"/>
            <a:r>
              <a:rPr lang="vi-VN" sz="2400" b="0" i="0" dirty="0">
                <a:solidFill>
                  <a:srgbClr val="000000"/>
                </a:solidFill>
                <a:effectLst/>
                <a:latin typeface="Cambria" panose="02040503050406030204" pitchFamily="18" charset="0"/>
                <a:ea typeface="Cambria" panose="02040503050406030204" pitchFamily="18" charset="0"/>
              </a:rPr>
              <a:t>Nhắc mùa hương cốm vừa lên!</a:t>
            </a:r>
            <a:endParaRPr lang="vi-VN" sz="2400" b="0" i="0" dirty="0">
              <a:solidFill>
                <a:srgbClr val="000000"/>
              </a:solidFill>
              <a:effectLst/>
              <a:latin typeface="Cambria" panose="02040503050406030204" pitchFamily="18" charset="0"/>
              <a:ea typeface="Cambria" panose="02040503050406030204" pitchFamily="18" charset="0"/>
            </a:endParaRPr>
          </a:p>
          <a:p>
            <a:pPr algn="r"/>
            <a:r>
              <a:rPr lang="vi-VN" sz="2400" b="0" i="0" dirty="0">
                <a:solidFill>
                  <a:srgbClr val="000000"/>
                </a:solidFill>
                <a:effectLst/>
                <a:latin typeface="Cambria" panose="02040503050406030204" pitchFamily="18" charset="0"/>
                <a:ea typeface="Cambria" panose="02040503050406030204" pitchFamily="18" charset="0"/>
              </a:rPr>
              <a:t>(Bảo Ngọc)</a:t>
            </a:r>
            <a:endParaRPr lang="vi-VN" sz="2400" b="0" i="0" dirty="0">
              <a:solidFill>
                <a:srgbClr val="000000"/>
              </a:solidFill>
              <a:effectLst/>
              <a:latin typeface="Cambria" panose="02040503050406030204" pitchFamily="18" charset="0"/>
              <a:ea typeface="Cambria" panose="02040503050406030204" pitchFamily="18" charset="0"/>
            </a:endParaRPr>
          </a:p>
        </p:txBody>
      </p:sp>
      <p:sp>
        <p:nvSpPr>
          <p:cNvPr id="13" name="文本框 18"/>
          <p:cNvSpPr txBox="1"/>
          <p:nvPr/>
        </p:nvSpPr>
        <p:spPr>
          <a:xfrm>
            <a:off x="2149535" y="1392695"/>
            <a:ext cx="6976836" cy="830997"/>
          </a:xfrm>
          <a:prstGeom prst="rect">
            <a:avLst/>
          </a:prstGeom>
          <a:noFill/>
        </p:spPr>
        <p:txBody>
          <a:bodyPr wrap="square" rtlCol="0">
            <a:prstTxWarp prst="textArchUp">
              <a:avLst/>
            </a:prstTxWarp>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7200" b="1" i="0" u="none" strike="noStrike" kern="1200" cap="none" spc="0" normalizeH="0" baseline="0" noProof="0" dirty="0">
              <a:ln w="26035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TM Mother" panose="02040603050506020204" pitchFamily="18" charset="0"/>
              <a:ea typeface="等线" panose="02010600030101010101" pitchFamily="2" charset="-122"/>
              <a:cs typeface="+mn-cs"/>
            </a:endParaRPr>
          </a:p>
        </p:txBody>
      </p:sp>
      <p:pic>
        <p:nvPicPr>
          <p:cNvPr id="15" name="Picture 14"/>
          <p:cNvPicPr>
            <a:picLocks noChangeAspect="1"/>
          </p:cNvPicPr>
          <p:nvPr/>
        </p:nvPicPr>
        <p:blipFill>
          <a:blip r:embed="rId2"/>
          <a:stretch>
            <a:fillRect/>
          </a:stretch>
        </p:blipFill>
        <p:spPr>
          <a:xfrm>
            <a:off x="1323531" y="395184"/>
            <a:ext cx="7309738" cy="92667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nodePh="1">
                                  <p:stCondLst>
                                    <p:cond delay="0"/>
                                  </p:stCondLst>
                                  <p:endCondLst>
                                    <p:cond evt="begin" delay="0">
                                      <p:tn val="5"/>
                                    </p:cond>
                                  </p:end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1000"/>
                                        <p:tgtEl>
                                          <p:spTgt spid="4"/>
                                        </p:tgtEl>
                                      </p:cBhvr>
                                    </p:animEffect>
                                    <p:anim calcmode="lin" valueType="num">
                                      <p:cBhvr>
                                        <p:cTn id="40" dur="1000" fill="hold"/>
                                        <p:tgtEl>
                                          <p:spTgt spid="4"/>
                                        </p:tgtEl>
                                        <p:attrNameLst>
                                          <p:attrName>ppt_x</p:attrName>
                                        </p:attrNameLst>
                                      </p:cBhvr>
                                      <p:tavLst>
                                        <p:tav tm="0">
                                          <p:val>
                                            <p:strVal val="#ppt_x"/>
                                          </p:val>
                                        </p:tav>
                                        <p:tav tm="100000">
                                          <p:val>
                                            <p:strVal val="#ppt_x"/>
                                          </p:val>
                                        </p:tav>
                                      </p:tavLst>
                                    </p:anim>
                                    <p:anim calcmode="lin" valueType="num">
                                      <p:cBhvr>
                                        <p:cTn id="4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7"/>
          <p:cNvSpPr/>
          <p:nvPr/>
        </p:nvSpPr>
        <p:spPr>
          <a:xfrm>
            <a:off x="0" y="-450376"/>
            <a:ext cx="12310281" cy="7308376"/>
          </a:xfrm>
          <a:custGeom>
            <a:avLst/>
            <a:gdLst/>
            <a:ahLst/>
            <a:cxnLst/>
            <a:rect l="l" t="t" r="r" b="b"/>
            <a:pathLst>
              <a:path w="3243795" h="2161179">
                <a:moveTo>
                  <a:pt x="0" y="0"/>
                </a:moveTo>
                <a:lnTo>
                  <a:pt x="3243795" y="0"/>
                </a:lnTo>
                <a:lnTo>
                  <a:pt x="3243795" y="2161178"/>
                </a:lnTo>
                <a:lnTo>
                  <a:pt x="0" y="2161178"/>
                </a:lnTo>
                <a:lnTo>
                  <a:pt x="0" y="0"/>
                </a:lnTo>
                <a:close/>
              </a:path>
            </a:pathLst>
          </a:custGeom>
          <a:blipFill>
            <a:blip r:embed="rId1"/>
            <a:stretch>
              <a:fillRect/>
            </a:stretch>
          </a:blipFill>
        </p:spPr>
        <p:txBody>
          <a:bodyPr/>
          <a:lstStyle/>
          <a:p>
            <a:endParaRPr lang="en-US"/>
          </a:p>
        </p:txBody>
      </p:sp>
      <p:sp>
        <p:nvSpPr>
          <p:cNvPr id="20" name="Rectangle: Rounded Corners 19"/>
          <p:cNvSpPr/>
          <p:nvPr/>
        </p:nvSpPr>
        <p:spPr>
          <a:xfrm>
            <a:off x="218876" y="420042"/>
            <a:ext cx="11754248" cy="4445469"/>
          </a:xfrm>
          <a:prstGeom prst="roundRect">
            <a:avLst>
              <a:gd name="adj" fmla="val 12502"/>
            </a:avLst>
          </a:prstGeom>
          <a:solidFill>
            <a:srgbClr val="FFFFFF">
              <a:alpha val="87059"/>
            </a:srgbClr>
          </a:solidFill>
          <a:ln w="7620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p:cNvGrpSpPr/>
          <p:nvPr/>
        </p:nvGrpSpPr>
        <p:grpSpPr>
          <a:xfrm>
            <a:off x="5168785" y="1900624"/>
            <a:ext cx="2756015" cy="802640"/>
            <a:chOff x="892967" y="2103140"/>
            <a:chExt cx="10089994" cy="802640"/>
          </a:xfrm>
        </p:grpSpPr>
        <p:sp>
          <p:nvSpPr>
            <p:cNvPr id="3" name="Rectangle: Rounded Corners 2"/>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2883628" y="2185238"/>
              <a:ext cx="805799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trĩu</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bóng</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1" name="Group 10"/>
          <p:cNvGrpSpPr/>
          <p:nvPr/>
        </p:nvGrpSpPr>
        <p:grpSpPr>
          <a:xfrm>
            <a:off x="3075823" y="222121"/>
            <a:ext cx="5837884" cy="919401"/>
            <a:chOff x="715316" y="628899"/>
            <a:chExt cx="5837884" cy="919401"/>
          </a:xfrm>
        </p:grpSpPr>
        <p:sp>
          <p:nvSpPr>
            <p:cNvPr id="12" name="TextBox 11"/>
            <p:cNvSpPr txBox="1"/>
            <p:nvPr/>
          </p:nvSpPr>
          <p:spPr>
            <a:xfrm>
              <a:off x="1105540" y="628899"/>
              <a:ext cx="5447660" cy="919401"/>
            </a:xfrm>
            <a:prstGeom prst="roundRect">
              <a:avLst/>
            </a:prstGeom>
            <a:solidFill>
              <a:srgbClr val="F8D0DB"/>
            </a:solidFill>
            <a:ln w="38100">
              <a:solidFill>
                <a:srgbClr val="FF6563"/>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Luyện đọc từ khó</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13" name="Picture 12" descr="A question mark in a speech bubble&#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5316" y="727878"/>
              <a:ext cx="797968" cy="797968"/>
            </a:xfrm>
            <a:prstGeom prst="rect">
              <a:avLst/>
            </a:prstGeom>
          </p:spPr>
        </p:pic>
      </p:grpSp>
      <p:grpSp>
        <p:nvGrpSpPr>
          <p:cNvPr id="14" name="Group 13"/>
          <p:cNvGrpSpPr/>
          <p:nvPr/>
        </p:nvGrpSpPr>
        <p:grpSpPr>
          <a:xfrm>
            <a:off x="-266890" y="5423340"/>
            <a:ext cx="12926139" cy="1463736"/>
            <a:chOff x="-266890" y="5423340"/>
            <a:chExt cx="12926139" cy="1463736"/>
          </a:xfrm>
        </p:grpSpPr>
        <p:sp>
          <p:nvSpPr>
            <p:cNvPr id="16" name="Freeform 21"/>
            <p:cNvSpPr/>
            <p:nvPr/>
          </p:nvSpPr>
          <p:spPr>
            <a:xfrm>
              <a:off x="-266890" y="5456077"/>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7" name="Freeform 21"/>
            <p:cNvSpPr/>
            <p:nvPr/>
          </p:nvSpPr>
          <p:spPr>
            <a:xfrm>
              <a:off x="2758598" y="5431336"/>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8" name="Freeform 21"/>
            <p:cNvSpPr/>
            <p:nvPr/>
          </p:nvSpPr>
          <p:spPr>
            <a:xfrm>
              <a:off x="5874759" y="5423340"/>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9" name="Freeform 21"/>
            <p:cNvSpPr/>
            <p:nvPr/>
          </p:nvSpPr>
          <p:spPr>
            <a:xfrm>
              <a:off x="8616412" y="5468408"/>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grpSp>
        <p:nvGrpSpPr>
          <p:cNvPr id="8" name="Group 7"/>
          <p:cNvGrpSpPr/>
          <p:nvPr/>
        </p:nvGrpSpPr>
        <p:grpSpPr>
          <a:xfrm>
            <a:off x="912851" y="1827133"/>
            <a:ext cx="2866670" cy="816681"/>
            <a:chOff x="892967" y="2103140"/>
            <a:chExt cx="10089994" cy="816681"/>
          </a:xfrm>
        </p:grpSpPr>
        <p:sp>
          <p:nvSpPr>
            <p:cNvPr id="9" name="Rectangle: Rounded Corners 8"/>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2173318" y="2211935"/>
              <a:ext cx="805799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4000" dirty="0" err="1">
                  <a:solidFill>
                    <a:prstClr val="black"/>
                  </a:solidFill>
                  <a:latin typeface="Calibri" panose="020F0502020204030204" pitchFamily="34" charset="0"/>
                  <a:cs typeface="Calibri" panose="020F0502020204030204" pitchFamily="34" charset="0"/>
                </a:rPr>
                <a:t>đổ</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xuống</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5" name="Group 4"/>
          <p:cNvGrpSpPr/>
          <p:nvPr/>
        </p:nvGrpSpPr>
        <p:grpSpPr>
          <a:xfrm>
            <a:off x="2994545" y="3292544"/>
            <a:ext cx="2756015" cy="802640"/>
            <a:chOff x="892967" y="2103140"/>
            <a:chExt cx="10089994" cy="802640"/>
          </a:xfrm>
        </p:grpSpPr>
        <p:sp>
          <p:nvSpPr>
            <p:cNvPr id="6" name="Rectangle: Rounded Corners 5"/>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2883628" y="2185238"/>
              <a:ext cx="805799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sang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sảy</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24" name="Group 23"/>
          <p:cNvGrpSpPr/>
          <p:nvPr/>
        </p:nvGrpSpPr>
        <p:grpSpPr>
          <a:xfrm>
            <a:off x="7383665" y="3251904"/>
            <a:ext cx="2756015" cy="802640"/>
            <a:chOff x="892967" y="2103140"/>
            <a:chExt cx="10089994" cy="802640"/>
          </a:xfrm>
        </p:grpSpPr>
        <p:sp>
          <p:nvSpPr>
            <p:cNvPr id="25" name="Rectangle: Rounded Corners 24"/>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p:cNvSpPr txBox="1"/>
            <p:nvPr/>
          </p:nvSpPr>
          <p:spPr>
            <a:xfrm>
              <a:off x="2883628" y="2185238"/>
              <a:ext cx="805799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tay</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lúa</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fill="hold"/>
                                        <p:tgtEl>
                                          <p:spTgt spid="24"/>
                                        </p:tgtEl>
                                        <p:attrNameLst>
                                          <p:attrName>ppt_x</p:attrName>
                                        </p:attrNameLst>
                                      </p:cBhvr>
                                      <p:tavLst>
                                        <p:tav tm="0">
                                          <p:val>
                                            <p:strVal val="#ppt_x"/>
                                          </p:val>
                                        </p:tav>
                                        <p:tav tm="100000">
                                          <p:val>
                                            <p:strVal val="#ppt_x"/>
                                          </p:val>
                                        </p:tav>
                                      </p:tavLst>
                                    </p:anim>
                                    <p:anim calcmode="lin" valueType="num">
                                      <p:cBhvr additive="base">
                                        <p:cTn id="3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7B142D96DF8BD4187C0BD8915B76B44" ma:contentTypeVersion="12" ma:contentTypeDescription="Create a new document." ma:contentTypeScope="" ma:versionID="ad718c3057d2a3af094f6f82cfc1da09">
  <xsd:schema xmlns:xsd="http://www.w3.org/2001/XMLSchema" xmlns:xs="http://www.w3.org/2001/XMLSchema" xmlns:p="http://schemas.microsoft.com/office/2006/metadata/properties" xmlns:ns3="ef9fbb00-3a11-451f-a0e3-723ec126c7ed" xmlns:ns4="e3474fc8-c587-4375-aa46-28eda414bf22" targetNamespace="http://schemas.microsoft.com/office/2006/metadata/properties" ma:root="true" ma:fieldsID="4aa590b769be117cbe16d79f742626f9" ns3:_="" ns4:_="">
    <xsd:import namespace="ef9fbb00-3a11-451f-a0e3-723ec126c7ed"/>
    <xsd:import namespace="e3474fc8-c587-4375-aa46-28eda414bf22"/>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DateTaken" minOccurs="0"/>
                <xsd:element ref="ns4:MediaLengthInSeconds" minOccurs="0"/>
                <xsd:element ref="ns4:_activity" minOccurs="0"/>
                <xsd:element ref="ns4:MediaServiceAutoTags" minOccurs="0"/>
                <xsd:element ref="ns4: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9fbb00-3a11-451f-a0e3-723ec126c7e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3474fc8-c587-4375-aa46-28eda414bf2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_activity" ma:index="17" nillable="true" ma:displayName="_activity" ma:hidden="true" ma:internalName="_activity">
      <xsd:simpleType>
        <xsd:restriction base="dms:Note"/>
      </xsd:simpleType>
    </xsd:element>
    <xsd:element name="MediaServiceAutoTags" ma:index="18" nillable="true" ma:displayName="Tags" ma:internalName="MediaServiceAutoTags"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e3474fc8-c587-4375-aa46-28eda414bf22" xsi:nil="true"/>
  </documentManagement>
</p:properties>
</file>

<file path=customXml/itemProps1.xml><?xml version="1.0" encoding="utf-8"?>
<ds:datastoreItem xmlns:ds="http://schemas.openxmlformats.org/officeDocument/2006/customXml" ds:itemID="{386F1997-58C0-48A7-8DE7-DA983B7E2904}">
  <ds:schemaRefs/>
</ds:datastoreItem>
</file>

<file path=customXml/itemProps2.xml><?xml version="1.0" encoding="utf-8"?>
<ds:datastoreItem xmlns:ds="http://schemas.openxmlformats.org/officeDocument/2006/customXml" ds:itemID="{93ED9EF5-CF86-4AC8-B414-1A03C4613B46}">
  <ds:schemaRefs/>
</ds:datastoreItem>
</file>

<file path=customXml/itemProps3.xml><?xml version="1.0" encoding="utf-8"?>
<ds:datastoreItem xmlns:ds="http://schemas.openxmlformats.org/officeDocument/2006/customXml" ds:itemID="{4447383A-52EE-4670-BBCF-32741AFB336D}">
  <ds:schemaRefs/>
</ds:datastoreItem>
</file>

<file path=docProps/app.xml><?xml version="1.0" encoding="utf-8"?>
<Properties xmlns="http://schemas.openxmlformats.org/officeDocument/2006/extended-properties" xmlns:vt="http://schemas.openxmlformats.org/officeDocument/2006/docPropsVTypes">
  <Template>9Slide.vn</Template>
  <TotalTime>0</TotalTime>
  <Words>4576</Words>
  <Application>WPS Slides</Application>
  <PresentationFormat>Widescreen</PresentationFormat>
  <Paragraphs>150</Paragraphs>
  <Slides>30</Slides>
  <Notes>2</Notes>
  <HiddenSlides>0</HiddenSlides>
  <MMClips>0</MMClips>
  <ScaleCrop>false</ScaleCrop>
  <HeadingPairs>
    <vt:vector size="6" baseType="variant">
      <vt:variant>
        <vt:lpstr>已用的字体</vt:lpstr>
      </vt:variant>
      <vt:variant>
        <vt:i4>20</vt:i4>
      </vt:variant>
      <vt:variant>
        <vt:lpstr>主题</vt:lpstr>
      </vt:variant>
      <vt:variant>
        <vt:i4>4</vt:i4>
      </vt:variant>
      <vt:variant>
        <vt:lpstr>幻灯片标题</vt:lpstr>
      </vt:variant>
      <vt:variant>
        <vt:i4>30</vt:i4>
      </vt:variant>
    </vt:vector>
  </HeadingPairs>
  <TitlesOfParts>
    <vt:vector size="54" baseType="lpstr">
      <vt:lpstr>Arial</vt:lpstr>
      <vt:lpstr>SimSun</vt:lpstr>
      <vt:lpstr>Wingdings</vt:lpstr>
      <vt:lpstr>Calibri</vt:lpstr>
      <vt:lpstr>Cambria</vt:lpstr>
      <vt:lpstr>Calibri</vt:lpstr>
      <vt:lpstr>Coiny</vt:lpstr>
      <vt:lpstr>字魂65号-时光手札体</vt:lpstr>
      <vt:lpstr>UTM Mother</vt:lpstr>
      <vt:lpstr>等线</vt:lpstr>
      <vt:lpstr>Roboto</vt:lpstr>
      <vt:lpstr>Aptos</vt:lpstr>
      <vt:lpstr>Segoe UI</vt:lpstr>
      <vt:lpstr>Microsoft YaHei</vt:lpstr>
      <vt:lpstr>Arial Unicode MS</vt:lpstr>
      <vt:lpstr>UVN Banh Mi</vt:lpstr>
      <vt:lpstr>Segoe Print</vt:lpstr>
      <vt:lpstr>Yu Gothic UI Semibold</vt:lpstr>
      <vt:lpstr>Aptos Display</vt:lpstr>
      <vt:lpstr>Segoe UI Variable Display</vt:lpstr>
      <vt:lpstr>1_Custom Design</vt:lpstr>
      <vt:lpstr>2_Custom Design</vt:lpstr>
      <vt:lpstr>Custom Design</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9Slide.vn</Company>
  <LinksUpToDate>false</LinksUpToDate>
  <SharedDoc>false</SharedDoc>
  <HyperlinksChanged>false</HyperlinksChanged>
  <AppVersion>14.0000</AppVersion>
  <Manager>9Slide.vn</Manager>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dc:description>9Slide.vn</dc:description>
  <dc:subject>9Slide.vn</dc:subject>
  <cp:category>9Slide.vn</cp:category>
  <cp:lastModifiedBy>Mân Nguyễn Thị Bích</cp:lastModifiedBy>
  <cp:revision>31</cp:revision>
  <dcterms:created xsi:type="dcterms:W3CDTF">2023-07-30T15:19:00Z</dcterms:created>
  <dcterms:modified xsi:type="dcterms:W3CDTF">2025-05-05T11:32:21Z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0x01010087B142D96DF8BD4187C0BD8915B76B44</vt:lpwstr>
  </property>
  <property fmtid="{D5CDD505-2E9C-101B-9397-08002B2CF9AE}" pid="3" name="ICV">
    <vt:lpwstr>765156AFB8A842C4A2A6882889CC545F_13</vt:lpwstr>
  </property>
  <property fmtid="{D5CDD505-2E9C-101B-9397-08002B2CF9AE}" pid="4" name="KSOProductBuildVer">
    <vt:lpwstr>1033-12.2.0.20795</vt:lpwstr>
  </property>
</Properties>
</file>