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1" d="100"/>
          <a:sy n="51" d="100"/>
        </p:scale>
        <p:origin x="-532" y="-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74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13-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ĐÔI TAY KHÉO LÉO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0513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153119" y="6997123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Lan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Hương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449076" cy="994830"/>
            <a:chOff x="5063633" y="164812"/>
            <a:chExt cx="535713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357133" cy="994830"/>
              <a:chOff x="5063633" y="164812"/>
              <a:chExt cx="535713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30655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6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12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2024.</a:t>
                </a:r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 TAY KHÉO LÉO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Đôi tay khéo léo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7" y="2590799"/>
            <a:ext cx="14741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về những việc em đã làm được ở nhà để sắp xếp đồ dùng gọn gàng, ngăn nắp. 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Kể về những việc em đã làm được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55367" t="16361" r="13858" b="32068"/>
          <a:stretch/>
        </p:blipFill>
        <p:spPr bwMode="auto">
          <a:xfrm>
            <a:off x="10503444" y="3505200"/>
            <a:ext cx="5015367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6919" y="4357807"/>
            <a:ext cx="9587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Em đã sắp xếp góc nào của gia đình? Em tự hào nhất về công việc nào? Em tự đánh giá xem mình có </a:t>
            </a:r>
            <a:r>
              <a:rPr lang="vi-VN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 t</a:t>
            </a:r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khi sắp xếp đồ đạc: treo quần áo lên móc, áo có thẳng, có cân đối không? Sắp xếp bát đũa có đẹp không? Gấp quần áo có khéo không hay lộn xộn?...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557" y="7754034"/>
            <a:ext cx="1505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 xếp đồ dùng cũng cần kiên nhẫn, làm thường xuyên thì tay sẽ khéo.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Đôi tay khéo léo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01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2. Dán nhãn, xác định vị trí để đồ dùng của tổ em.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11412" t="38613" r="12605" b="14660"/>
          <a:stretch/>
        </p:blipFill>
        <p:spPr bwMode="auto">
          <a:xfrm>
            <a:off x="787877" y="3946960"/>
            <a:ext cx="14589442" cy="458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7558" y="3300629"/>
            <a:ext cx="101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Mỗi tổ chọn một việc để thực hiện.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10426</TotalTime>
  <Words>477</Words>
  <Application>Microsoft Office PowerPoint</Application>
  <PresentationFormat>Custom</PresentationFormat>
  <Paragraphs>31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1184</cp:revision>
  <dcterms:created xsi:type="dcterms:W3CDTF">2008-09-09T22:52:10Z</dcterms:created>
  <dcterms:modified xsi:type="dcterms:W3CDTF">2025-05-05T09:26:26Z</dcterms:modified>
</cp:coreProperties>
</file>