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9" r:id="rId8"/>
    <p:sldId id="261" r:id="rId9"/>
    <p:sldId id="267" r:id="rId10"/>
    <p:sldId id="263" r:id="rId11"/>
    <p:sldId id="264" r:id="rId12"/>
    <p:sldId id="262" r:id="rId13"/>
    <p:sldId id="268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6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0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5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5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F379-43E6-4C5C-AF8D-895EAA3806C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0688"/>
            <a:ext cx="9036496" cy="33855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ĐẾN VỚI TIẾT HỌC </a:t>
            </a: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2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5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99792" y="1778913"/>
            <a:ext cx="3371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3" y="2852936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665321" y="885474"/>
            <a:ext cx="6476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81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TRANH CỦA BẠN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5608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739879"/>
            <a:ext cx="933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Nét,hình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31840" y="404664"/>
            <a:ext cx="272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44824"/>
            <a:ext cx="74888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  <a:b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THẦY CÔ!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7" cy="5184576"/>
          </a:xfrm>
        </p:spPr>
      </p:pic>
    </p:spTree>
    <p:extLst>
      <p:ext uri="{BB962C8B-B14F-4D97-AF65-F5344CB8AC3E}">
        <p14:creationId xmlns:p14="http://schemas.microsoft.com/office/powerpoint/2010/main" val="39600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280920" cy="5184575"/>
          </a:xfrm>
        </p:spPr>
      </p:pic>
    </p:spTree>
    <p:extLst>
      <p:ext uri="{BB962C8B-B14F-4D97-AF65-F5344CB8AC3E}">
        <p14:creationId xmlns:p14="http://schemas.microsoft.com/office/powerpoint/2010/main" val="3665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7531"/>
            <a:ext cx="10729192" cy="6842049"/>
          </a:xfrm>
        </p:spPr>
      </p:pic>
      <p:sp>
        <p:nvSpPr>
          <p:cNvPr id="5" name="Rectangle 4"/>
          <p:cNvSpPr/>
          <p:nvPr/>
        </p:nvSpPr>
        <p:spPr>
          <a:xfrm>
            <a:off x="827584" y="2348880"/>
            <a:ext cx="8316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3:KHU RỪNG THÂN THIỆN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04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41" y="-9939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43" y="1564743"/>
            <a:ext cx="352839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8" y="1484784"/>
            <a:ext cx="38884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2" y="4005064"/>
            <a:ext cx="417646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7" y="4005064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461" y="476672"/>
            <a:ext cx="8808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KHU RỪNG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1116"/>
            <a:ext cx="4320480" cy="382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43895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066" y="4904274"/>
            <a:ext cx="719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31" y="5427494"/>
            <a:ext cx="775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21" y="6089212"/>
            <a:ext cx="884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VỚI CON VẬT TRONG RỪNG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2403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99" y="4077072"/>
            <a:ext cx="4235053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33123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268760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5053" y="3532366"/>
            <a:ext cx="403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949280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503820"/>
            <a:ext cx="328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CON VẬT TRONG RỪNG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26" y="4055577"/>
            <a:ext cx="2619375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4" y="4005064"/>
            <a:ext cx="29527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0" y="1417550"/>
            <a:ext cx="2678564" cy="2011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571750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68" y="1417551"/>
            <a:ext cx="263423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7899"/>
            <a:ext cx="2626839" cy="2087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151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5718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032448" cy="30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320603" cy="231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816424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1" y="1135650"/>
            <a:ext cx="338437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46449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3384376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57" y="4657111"/>
            <a:ext cx="4248471" cy="2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264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KIỂM TRA ĐỒ DÙNG</vt:lpstr>
      <vt:lpstr>PowerPoint Presentation</vt:lpstr>
      <vt:lpstr>-Chia sẻ các con vật có trong rừng mà em biết? </vt:lpstr>
      <vt:lpstr>XEM TRANH KHU RỪNG</vt:lpstr>
      <vt:lpstr>CÁCH VẼ TRANH VỚI CON VẬT TRONG RỪNG</vt:lpstr>
      <vt:lpstr>CÁC BƯỚC VẼ CON VẬT TRONG RỪNG</vt:lpstr>
      <vt:lpstr>BÀI THAM KHẢO</vt:lpstr>
      <vt:lpstr>BÀI THAM KHẢO</vt:lpstr>
      <vt:lpstr>PowerPoint Presentation</vt:lpstr>
      <vt:lpstr>PowerPoint Presentation</vt:lpstr>
      <vt:lpstr>TÌM HIỂU VỀ TRANH CỦA BẠN</vt:lpstr>
      <vt:lpstr>PowerPoint Presentation</vt:lpstr>
      <vt:lpstr>BÀI HỌC ĐẾN ĐÂY LÀ KẾT THÚC THANKS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DELL</cp:lastModifiedBy>
  <cp:revision>25</cp:revision>
  <dcterms:created xsi:type="dcterms:W3CDTF">2021-07-22T05:22:25Z</dcterms:created>
  <dcterms:modified xsi:type="dcterms:W3CDTF">2025-05-05T13:34:33Z</dcterms:modified>
</cp:coreProperties>
</file>