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7" r:id="rId4"/>
    <p:sldMasterId id="2147483679" r:id="rId5"/>
  </p:sldMasterIdLst>
  <p:notesMasterIdLst>
    <p:notesMasterId r:id="rId14"/>
  </p:notesMasterIdLst>
  <p:sldIdLst>
    <p:sldId id="519" r:id="rId6"/>
    <p:sldId id="540" r:id="rId7"/>
    <p:sldId id="259" r:id="rId8"/>
    <p:sldId id="523" r:id="rId9"/>
    <p:sldId id="524" r:id="rId10"/>
    <p:sldId id="263" r:id="rId11"/>
    <p:sldId id="482" r:id="rId12"/>
    <p:sldId id="525" r:id="rId13"/>
    <p:sldId id="258" r:id="rId15"/>
    <p:sldId id="526" r:id="rId16"/>
    <p:sldId id="533" r:id="rId17"/>
    <p:sldId id="534" r:id="rId18"/>
    <p:sldId id="535" r:id="rId19"/>
    <p:sldId id="527" r:id="rId20"/>
    <p:sldId id="528" r:id="rId21"/>
    <p:sldId id="529" r:id="rId22"/>
    <p:sldId id="530" r:id="rId23"/>
    <p:sldId id="531" r:id="rId24"/>
    <p:sldId id="532" r:id="rId25"/>
    <p:sldId id="485" r:id="rId26"/>
    <p:sldId id="257" r:id="rId27"/>
    <p:sldId id="536" r:id="rId28"/>
    <p:sldId id="268" r:id="rId29"/>
    <p:sldId id="269" r:id="rId30"/>
    <p:sldId id="270" r:id="rId31"/>
    <p:sldId id="271" r:id="rId32"/>
    <p:sldId id="507" r:id="rId33"/>
    <p:sldId id="486" r:id="rId34"/>
    <p:sldId id="537" r:id="rId35"/>
    <p:sldId id="538" r:id="rId36"/>
    <p:sldId id="50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1550" y="-974"/>
      </p:cViewPr>
      <p:guideLst>
        <p:guide orient="horz" pos="2160"/>
        <p:guide pos="38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notesMaster" Target="notesMasters/notesMaster1.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8455F20-2A15-4E70-936B-4A7AE79AE65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8455F20-2A15-4E70-936B-4A7AE79AE65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E7FA73A-3FD1-40FF-AAAC-80E20F9E41B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image" Target="../media/image3.jpeg"/><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image" Target="../media/image6.png"/><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2" Type="http://schemas.openxmlformats.org/officeDocument/2006/relationships/theme" Target="../theme/theme3.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5" Type="http://schemas.openxmlformats.org/officeDocument/2006/relationships/theme" Target="../theme/theme4.xml"/><Relationship Id="rId34" Type="http://schemas.openxmlformats.org/officeDocument/2006/relationships/slideLayout" Target="../slideLayouts/slideLayout62.xml"/><Relationship Id="rId33" Type="http://schemas.openxmlformats.org/officeDocument/2006/relationships/slideLayout" Target="../slideLayouts/slideLayout61.xml"/><Relationship Id="rId32" Type="http://schemas.openxmlformats.org/officeDocument/2006/relationships/slideLayout" Target="../slideLayouts/slideLayout60.xml"/><Relationship Id="rId31" Type="http://schemas.openxmlformats.org/officeDocument/2006/relationships/slideLayout" Target="../slideLayouts/slideLayout59.xml"/><Relationship Id="rId30" Type="http://schemas.openxmlformats.org/officeDocument/2006/relationships/slideLayout" Target="../slideLayouts/slideLayout58.xml"/><Relationship Id="rId3" Type="http://schemas.openxmlformats.org/officeDocument/2006/relationships/slideLayout" Target="../slideLayouts/slideLayout31.xml"/><Relationship Id="rId29" Type="http://schemas.openxmlformats.org/officeDocument/2006/relationships/slideLayout" Target="../slideLayouts/slideLayout57.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0" Type="http://schemas.openxmlformats.org/officeDocument/2006/relationships/slideLayout" Target="../slideLayouts/slideLayout48.xml"/><Relationship Id="rId2" Type="http://schemas.openxmlformats.org/officeDocument/2006/relationships/slideLayout" Target="../slideLayouts/slideLayout30.xml"/><Relationship Id="rId19" Type="http://schemas.openxmlformats.org/officeDocument/2006/relationships/slideLayout" Target="../slideLayouts/slideLayout47.xml"/><Relationship Id="rId18" Type="http://schemas.openxmlformats.org/officeDocument/2006/relationships/slideLayout" Target="../slideLayouts/slideLayout46.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fld>
            <a:endParaRPr lang="zh-CN" altLang="en-US"/>
          </a:p>
        </p:txBody>
      </p:sp>
      <p:pic>
        <p:nvPicPr>
          <p:cNvPr id="8" name="Picture 7" descr="A white circle with leaves and blue text&#10;&#10;Description automatically generate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1" y="0"/>
            <a:ext cx="12192000" cy="6858000"/>
            <a:chOff x="-1" y="0"/>
            <a:chExt cx="12192001" cy="6858000"/>
          </a:xfrm>
        </p:grpSpPr>
        <p:pic>
          <p:nvPicPr>
            <p:cNvPr id="8" name="图片 7" descr="山上的风景&#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p:cNvPicPr>
              <a:picLocks noChangeAspect="1"/>
            </p:cNvPicPr>
            <p:nvPr/>
          </p:nvPicPr>
          <p:blipFill rotWithShape="1">
            <a:blip r:embed="rId8">
              <a:extLst>
                <a:ext uri="{28A0092B-C50C-407E-A947-70E740481C1C}">
                  <a14:useLocalDpi xmlns:a14="http://schemas.microsoft.com/office/drawing/2010/main" val="0"/>
                </a:ext>
              </a:extLst>
            </a:blip>
            <a:srcRect t="53333"/>
            <a:stretch>
              <a:fillRect/>
            </a:stretch>
          </p:blipFill>
          <p:spPr>
            <a:xfrm>
              <a:off x="0" y="3657600"/>
              <a:ext cx="12192000" cy="3200400"/>
            </a:xfrm>
            <a:prstGeom prst="rect">
              <a:avLst/>
            </a:prstGeom>
          </p:spPr>
        </p:pic>
        <p:pic>
          <p:nvPicPr>
            <p:cNvPr id="10" name="图片 10" descr="图片包含 游戏机, 花, 星星, 鱼&#10;&#10;描述已自动生成"/>
            <p:cNvPicPr>
              <a:picLocks noChangeAspect="1"/>
            </p:cNvPicPr>
            <p:nvPr/>
          </p:nvPicPr>
          <p:blipFill rotWithShape="1">
            <a:blip r:embed="rId9">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11" name="图片 11" descr="图片包含 笔记本, 游戏机, 电脑, 花&#10;&#10;描述已自动生成"/>
            <p:cNvPicPr>
              <a:picLocks noChangeAspect="1"/>
            </p:cNvPicPr>
            <p:nvPr/>
          </p:nvPicPr>
          <p:blipFill rotWithShape="1">
            <a:blip r:embed="rId10">
              <a:extLst>
                <a:ext uri="{28A0092B-C50C-407E-A947-70E740481C1C}">
                  <a14:useLocalDpi xmlns:a14="http://schemas.microsoft.com/office/drawing/2010/main" val="0"/>
                </a:ext>
              </a:extLst>
            </a:blip>
            <a:srcRect r="63929" b="75873"/>
            <a:stretch>
              <a:fillRect/>
            </a:stretch>
          </p:blipFill>
          <p:spPr>
            <a:xfrm>
              <a:off x="0" y="0"/>
              <a:ext cx="4397829" cy="1654629"/>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microsoft.com/office/2007/relationships/hdphoto" Target="../media/image8.wdp"/><Relationship Id="rId11" Type="http://schemas.openxmlformats.org/officeDocument/2006/relationships/slideLayout" Target="../slideLayouts/slideLayout2.xml"/><Relationship Id="rId10" Type="http://schemas.openxmlformats.org/officeDocument/2006/relationships/image" Target="../media/image16.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microsoft.com/office/2007/relationships/hdphoto" Target="../media/image8.wdp"/><Relationship Id="rId11" Type="http://schemas.openxmlformats.org/officeDocument/2006/relationships/slideLayout" Target="../slideLayouts/slideLayout2.xml"/><Relationship Id="rId10" Type="http://schemas.openxmlformats.org/officeDocument/2006/relationships/image" Target="../media/image16.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55.png"/><Relationship Id="rId4" Type="http://schemas.microsoft.com/office/2007/relationships/hdphoto" Target="../media/image54.wdp"/><Relationship Id="rId3" Type="http://schemas.openxmlformats.org/officeDocument/2006/relationships/image" Target="../media/image53.png"/><Relationship Id="rId2" Type="http://schemas.openxmlformats.org/officeDocument/2006/relationships/slide" Target="slide19.xml"/><Relationship Id="rId1" Type="http://schemas.openxmlformats.org/officeDocument/2006/relationships/image" Target="../media/image52.jpeg"/></Relationships>
</file>

<file path=ppt/slides/_rels/slide22.xml.rels><?xml version="1.0" encoding="UTF-8" standalone="yes"?>
<Relationships xmlns="http://schemas.openxmlformats.org/package/2006/relationships"><Relationship Id="rId9" Type="http://schemas.openxmlformats.org/officeDocument/2006/relationships/slide" Target="slide23.xml"/><Relationship Id="rId8" Type="http://schemas.microsoft.com/office/2007/relationships/hdphoto" Target="../media/image54.wdp"/><Relationship Id="rId7" Type="http://schemas.openxmlformats.org/officeDocument/2006/relationships/image" Target="../media/image53.png"/><Relationship Id="rId6" Type="http://schemas.openxmlformats.org/officeDocument/2006/relationships/slide" Target="slide19.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4" Type="http://schemas.openxmlformats.org/officeDocument/2006/relationships/slideLayout" Target="../slideLayouts/slideLayout24.xml"/><Relationship Id="rId13" Type="http://schemas.openxmlformats.org/officeDocument/2006/relationships/audio" Target="../media/audio1.wav"/><Relationship Id="rId12" Type="http://schemas.openxmlformats.org/officeDocument/2006/relationships/slide" Target="slide26.xml"/><Relationship Id="rId11" Type="http://schemas.openxmlformats.org/officeDocument/2006/relationships/slide" Target="slide25.xml"/><Relationship Id="rId10" Type="http://schemas.openxmlformats.org/officeDocument/2006/relationships/slide" Target="slide24.xml"/><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audio" Target="../media/audio2.wav"/><Relationship Id="rId4" Type="http://schemas.openxmlformats.org/officeDocument/2006/relationships/slide" Target="slide22.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audio" Target="../media/audio2.wav"/><Relationship Id="rId4" Type="http://schemas.openxmlformats.org/officeDocument/2006/relationships/slide" Target="slide22.xml"/><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image" Target="../media/image6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30.xml"/><Relationship Id="rId4" Type="http://schemas.openxmlformats.org/officeDocument/2006/relationships/slide" Target="slide22.xml"/><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image" Target="../media/image61.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0.xml"/><Relationship Id="rId4" Type="http://schemas.openxmlformats.org/officeDocument/2006/relationships/slide" Target="slide22.xml"/><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image" Target="../media/image61.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67.pn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saturation sat="200000"/>
                    </a14:imgEffect>
                    <a14:imgEffect>
                      <a14:sharpenSoften amount="10000"/>
                    </a14:imgEffect>
                  </a14:imgLayer>
                </a14:imgProps>
              </a:ext>
            </a:extLst>
          </a:blip>
          <a:srcRect t="19"/>
          <a:stretch>
            <a:fillRect/>
          </a:stretch>
        </p:blipFill>
        <p:spPr>
          <a:xfrm>
            <a:off x="0" y="15497"/>
            <a:ext cx="12192000" cy="6858000"/>
          </a:xfrm>
          <a:prstGeom prst="rect">
            <a:avLst/>
          </a:prstGeom>
        </p:spPr>
      </p:pic>
      <p:pic>
        <p:nvPicPr>
          <p:cNvPr id="7" name="Picture 6" descr="A picture containing graphical user interfac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p:cNvPicPr>
            <a:picLocks noChangeAspect="1"/>
          </p:cNvPicPr>
          <p:nvPr/>
        </p:nvPicPr>
        <p:blipFill>
          <a:blip r:embed="rId4"/>
          <a:stretch>
            <a:fillRect/>
          </a:stretch>
        </p:blipFill>
        <p:spPr>
          <a:xfrm>
            <a:off x="7366691" y="3718052"/>
            <a:ext cx="1518721" cy="2520000"/>
          </a:xfrm>
          <a:prstGeom prst="rect">
            <a:avLst/>
          </a:prstGeom>
        </p:spPr>
      </p:pic>
      <p:pic>
        <p:nvPicPr>
          <p:cNvPr id="21" name="Picture 20"/>
          <p:cNvPicPr>
            <a:picLocks noChangeAspect="1"/>
          </p:cNvPicPr>
          <p:nvPr/>
        </p:nvPicPr>
        <p:blipFill>
          <a:blip r:embed="rId5"/>
          <a:stretch>
            <a:fillRect/>
          </a:stretch>
        </p:blipFill>
        <p:spPr>
          <a:xfrm>
            <a:off x="5746876" y="4158000"/>
            <a:ext cx="1521882" cy="2700000"/>
          </a:xfrm>
          <a:prstGeom prst="rect">
            <a:avLst/>
          </a:prstGeom>
        </p:spPr>
      </p:pic>
      <p:pic>
        <p:nvPicPr>
          <p:cNvPr id="22" name="Picture 21"/>
          <p:cNvPicPr>
            <a:picLocks noChangeAspect="1"/>
          </p:cNvPicPr>
          <p:nvPr/>
        </p:nvPicPr>
        <p:blipFill>
          <a:blip r:embed="rId6"/>
          <a:stretch>
            <a:fillRect/>
          </a:stretch>
        </p:blipFill>
        <p:spPr>
          <a:xfrm>
            <a:off x="8983345" y="3719856"/>
            <a:ext cx="1541121" cy="2520000"/>
          </a:xfrm>
          <a:prstGeom prst="rect">
            <a:avLst/>
          </a:prstGeom>
        </p:spPr>
      </p:pic>
      <p:pic>
        <p:nvPicPr>
          <p:cNvPr id="23" name="Picture 22"/>
          <p:cNvPicPr>
            <a:picLocks noChangeAspect="1"/>
          </p:cNvPicPr>
          <p:nvPr/>
        </p:nvPicPr>
        <p:blipFill>
          <a:blip r:embed="rId7"/>
          <a:stretch>
            <a:fillRect/>
          </a:stretch>
        </p:blipFill>
        <p:spPr>
          <a:xfrm>
            <a:off x="10622400" y="4158000"/>
            <a:ext cx="1569601" cy="2700000"/>
          </a:xfrm>
          <a:prstGeom prst="rect">
            <a:avLst/>
          </a:prstGeom>
        </p:spPr>
      </p:pic>
      <p:sp>
        <p:nvSpPr>
          <p:cNvPr id="32" name="TextBox 31"/>
          <p:cNvSpPr txBox="1"/>
          <p:nvPr/>
        </p:nvSpPr>
        <p:spPr>
          <a:xfrm>
            <a:off x="775970" y="504190"/>
            <a:ext cx="10154285"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TRƯỜNG</a:t>
            </a:r>
            <a:r>
              <a:rPr kumimoji="0" lang="vi-VN" sz="4000" b="1" i="0" u="none" strike="noStrike" kern="1200" cap="none" spc="0" normalizeH="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TH </a:t>
            </a:r>
            <a:r>
              <a:rPr kumimoji="0" lang="en-US" altLang="vi-VN" sz="4000" b="1" i="0" u="none" strike="noStrike" kern="1200" cap="none" spc="0" normalizeH="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NGUYỄN BỈNH KHIÊM</a:t>
            </a:r>
            <a:endParaRPr kumimoji="0" lang="en-US" sz="4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43" name="Picture 42"/>
          <p:cNvPicPr>
            <a:picLocks noChangeAspect="1"/>
          </p:cNvPicPr>
          <p:nvPr/>
        </p:nvPicPr>
        <p:blipFill>
          <a:blip r:embed="rId8"/>
          <a:stretch>
            <a:fillRect/>
          </a:stretch>
        </p:blipFill>
        <p:spPr>
          <a:xfrm rot="19869350">
            <a:off x="570402" y="4250870"/>
            <a:ext cx="1257856" cy="2232000"/>
          </a:xfrm>
          <a:prstGeom prst="rect">
            <a:avLst/>
          </a:prstGeom>
        </p:spPr>
      </p:pic>
      <p:pic>
        <p:nvPicPr>
          <p:cNvPr id="47" name="Picture 46"/>
          <p:cNvPicPr>
            <a:picLocks noChangeAspect="1"/>
          </p:cNvPicPr>
          <p:nvPr/>
        </p:nvPicPr>
        <p:blipFill>
          <a:blip r:embed="rId9"/>
          <a:stretch>
            <a:fillRect/>
          </a:stretch>
        </p:blipFill>
        <p:spPr>
          <a:xfrm rot="1684685">
            <a:off x="3420603" y="4246734"/>
            <a:ext cx="1245952" cy="2232000"/>
          </a:xfrm>
          <a:prstGeom prst="rect">
            <a:avLst/>
          </a:prstGeom>
        </p:spPr>
      </p:pic>
      <p:pic>
        <p:nvPicPr>
          <p:cNvPr id="39" name="Picture 38"/>
          <p:cNvPicPr>
            <a:picLocks noChangeAspect="1"/>
          </p:cNvPicPr>
          <p:nvPr/>
        </p:nvPicPr>
        <p:blipFill>
          <a:blip r:embed="rId10"/>
          <a:stretch>
            <a:fillRect/>
          </a:stretch>
        </p:blipFill>
        <p:spPr>
          <a:xfrm>
            <a:off x="1183001" y="4086000"/>
            <a:ext cx="2892736" cy="2772000"/>
          </a:xfrm>
          <a:prstGeom prst="rect">
            <a:avLst/>
          </a:prstGeom>
        </p:spPr>
      </p:pic>
      <p:sp>
        <p:nvSpPr>
          <p:cNvPr id="2" name="TextBox 31"/>
          <p:cNvSpPr txBox="1"/>
          <p:nvPr/>
        </p:nvSpPr>
        <p:spPr>
          <a:xfrm>
            <a:off x="2478405" y="1798320"/>
            <a:ext cx="6750050" cy="70675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Giáo viên: Phan Trần Hậu</a:t>
            </a:r>
            <a:endParaRPr kumimoji="0" lang="en-US" sz="4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p:cNvPicPr>
            <a:picLocks noChangeAspect="1"/>
          </p:cNvPicPr>
          <p:nvPr/>
        </p:nvPicPr>
        <p:blipFill>
          <a:blip r:embed="rId3"/>
          <a:stretch>
            <a:fillRect/>
          </a:stretch>
        </p:blipFill>
        <p:spPr>
          <a:xfrm>
            <a:off x="3268807" y="354211"/>
            <a:ext cx="6151397" cy="1457070"/>
          </a:xfrm>
          <a:prstGeom prst="rect">
            <a:avLst/>
          </a:prstGeom>
        </p:spPr>
      </p:pic>
      <p:sp>
        <p:nvSpPr>
          <p:cNvPr id="4" name="Google Shape;276;p7"/>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p:cNvPicPr>
            <a:picLocks noChangeAspect="1"/>
          </p:cNvPicPr>
          <p:nvPr/>
        </p:nvPicPr>
        <p:blipFill>
          <a:blip r:embed="rId3"/>
          <a:stretch>
            <a:fillRect/>
          </a:stretch>
        </p:blipFill>
        <p:spPr>
          <a:xfrm>
            <a:off x="4335191" y="81083"/>
            <a:ext cx="4797968" cy="1609483"/>
          </a:xfrm>
          <a:prstGeom prst="rect">
            <a:avLst/>
          </a:prstGeom>
        </p:spPr>
      </p:pic>
      <p:pic>
        <p:nvPicPr>
          <p:cNvPr id="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p:cNvPicPr>
            <a:picLocks noChangeAspect="1"/>
          </p:cNvPicPr>
          <p:nvPr/>
        </p:nvPicPr>
        <p:blipFill>
          <a:blip r:embed="rId5"/>
          <a:srcRect/>
          <a:stretch>
            <a:fillRect/>
          </a:stretch>
        </p:blipFill>
        <p:spPr>
          <a:xfrm>
            <a:off x="9241766" y="3429000"/>
            <a:ext cx="2950234"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p:cNvPicPr>
            <a:picLocks noChangeAspect="1"/>
          </p:cNvPicPr>
          <p:nvPr/>
        </p:nvPicPr>
        <p:blipFill>
          <a:blip r:embed="rId3"/>
          <a:stretch>
            <a:fillRect/>
          </a:stretch>
        </p:blipFill>
        <p:spPr>
          <a:xfrm>
            <a:off x="4335191" y="81083"/>
            <a:ext cx="4797968" cy="1609483"/>
          </a:xfrm>
          <a:prstGeom prst="rect">
            <a:avLst/>
          </a:prstGeom>
        </p:spPr>
      </p:pic>
      <p:pic>
        <p:nvPicPr>
          <p:cNvPr id="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p:cNvPicPr>
            <a:picLocks noChangeAspect="1"/>
          </p:cNvPicPr>
          <p:nvPr/>
        </p:nvPicPr>
        <p:blipFill>
          <a:blip r:embed="rId3"/>
          <a:stretch>
            <a:fillRect/>
          </a:stretch>
        </p:blipFill>
        <p:spPr>
          <a:xfrm>
            <a:off x="4335191" y="81083"/>
            <a:ext cx="4797968" cy="1609483"/>
          </a:xfrm>
          <a:prstGeom prst="rect">
            <a:avLst/>
          </a:prstGeom>
        </p:spPr>
      </p:pic>
      <p:pic>
        <p:nvPicPr>
          <p:cNvPr id="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en-US" sz="2800" dirty="0">
                <a:solidFill>
                  <a:prstClr val="black"/>
                </a:solidFill>
                <a:latin typeface="Cambria" panose="02040503050406030204" pitchFamily="18" charset="0"/>
                <a:ea typeface="Cambria" panose="02040503050406030204" pitchFamily="18" charset="0"/>
                <a:cs typeface="Calibri" panose="020F050202020403020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charset="0"/>
              </a:rPr>
              <a:t>Hải Thượng Lãn Ông là một thầy thuốc nổi tiếng của nước ta ở thế kỉ XVII.</a:t>
            </a:r>
            <a:endParaRPr lang="vi-VN" sz="2800" dirty="0">
              <a:solidFill>
                <a:prstClr val="black"/>
              </a:solidFill>
              <a:latin typeface="Cambria" panose="02040503050406030204" pitchFamily="18" charset="0"/>
              <a:ea typeface="Cambria" panose="02040503050406030204" pitchFamily="18" charset="0"/>
              <a:cs typeface="Calibri" panose="020F0502020204030204" charset="0"/>
            </a:endParaRPr>
          </a:p>
          <a:p>
            <a:pPr lvl="0" algn="just" defTabSz="914400"/>
            <a:r>
              <a:rPr lang="vi-VN" sz="2800" dirty="0">
                <a:solidFill>
                  <a:prstClr val="black"/>
                </a:solidFill>
                <a:latin typeface="Cambria" panose="02040503050406030204" pitchFamily="18" charset="0"/>
                <a:ea typeface="Cambria" panose="02040503050406030204" pitchFamily="18" charset="0"/>
                <a:cs typeface="Calibri" panose="020F050202020403020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endParaRPr lang="vi-VN" sz="2800" dirty="0">
              <a:solidFill>
                <a:prstClr val="black"/>
              </a:solidFill>
              <a:latin typeface="Cambria" panose="02040503050406030204" pitchFamily="18" charset="0"/>
              <a:ea typeface="Cambria" panose="02040503050406030204" pitchFamily="18" charset="0"/>
              <a:cs typeface="Calibri" panose="020F0502020204030204" charset="0"/>
            </a:endParaRPr>
          </a:p>
        </p:txBody>
      </p:sp>
      <p:sp>
        <p:nvSpPr>
          <p:cNvPr id="3" name="Rectangle: Diagonal Corners Rounded 2"/>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0" y="171450"/>
            <a:ext cx="5857877" cy="1171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en-US" sz="4000" dirty="0">
                <a:solidFill>
                  <a:prstClr val="black"/>
                </a:solidFill>
                <a:latin typeface="Cambria" panose="02040503050406030204" pitchFamily="18" charset="0"/>
                <a:ea typeface="Cambria" panose="02040503050406030204" pitchFamily="18" charset="0"/>
                <a:cs typeface="Calibri" panose="020F050202020403020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charset="0"/>
              </a:rPr>
              <a:t>Ông không quản ngày đêm, mưa nắng, trèo đèo lội suối đi chữa bệnh cứu người. Đối với người nghèo, hoàn cảnh khó khăn, ông thường khám bệnh và cho thuốc không lấy tiền.</a:t>
            </a:r>
            <a:endParaRPr lang="vi-VN" sz="4000" dirty="0">
              <a:solidFill>
                <a:prstClr val="black"/>
              </a:solidFill>
              <a:latin typeface="Cambria" panose="02040503050406030204" pitchFamily="18" charset="0"/>
              <a:ea typeface="Cambria" panose="02040503050406030204" pitchFamily="18" charset="0"/>
              <a:cs typeface="Calibri" panose="020F0502020204030204" charset="0"/>
            </a:endParaRPr>
          </a:p>
        </p:txBody>
      </p:sp>
      <p:sp>
        <p:nvSpPr>
          <p:cNvPr id="3" name="Rectangle: Diagonal Corners Rounded 2"/>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0" y="171450"/>
            <a:ext cx="5857877" cy="1171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en-US" sz="3000" dirty="0">
                <a:solidFill>
                  <a:prstClr val="black"/>
                </a:solidFill>
                <a:latin typeface="Cambria" panose="02040503050406030204" pitchFamily="18" charset="0"/>
                <a:ea typeface="Cambria" panose="02040503050406030204" pitchFamily="18" charset="0"/>
                <a:cs typeface="Calibri" panose="020F050202020403020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vi-VN" sz="3000" dirty="0">
              <a:solidFill>
                <a:prstClr val="black"/>
              </a:solidFill>
              <a:latin typeface="Cambria" panose="02040503050406030204" pitchFamily="18" charset="0"/>
              <a:ea typeface="Cambria" panose="02040503050406030204" pitchFamily="18" charset="0"/>
              <a:cs typeface="Calibri" panose="020F0502020204030204" charset="0"/>
            </a:endParaRPr>
          </a:p>
        </p:txBody>
      </p:sp>
      <p:sp>
        <p:nvSpPr>
          <p:cNvPr id="3" name="Rectangle: Diagonal Corners Rounded 2"/>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0" y="142875"/>
            <a:ext cx="5857877" cy="1171575"/>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2" name="Rectangle: Rounded Corners 1"/>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en-US" sz="3600" dirty="0">
                <a:solidFill>
                  <a:prstClr val="black"/>
                </a:solidFill>
                <a:latin typeface="Cambria" panose="02040503050406030204" pitchFamily="18" charset="0"/>
                <a:ea typeface="Cambria" panose="02040503050406030204" pitchFamily="18" charset="0"/>
                <a:cs typeface="Calibri" panose="020F050202020403020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endParaRPr lang="vi-VN" sz="3600" dirty="0">
              <a:solidFill>
                <a:prstClr val="black"/>
              </a:solidFill>
              <a:latin typeface="Cambria" panose="02040503050406030204" pitchFamily="18" charset="0"/>
              <a:ea typeface="Cambria" panose="02040503050406030204" pitchFamily="18" charset="0"/>
              <a:cs typeface="Calibri" panose="020F0502020204030204" charset="0"/>
            </a:endParaRPr>
          </a:p>
        </p:txBody>
      </p:sp>
      <p:sp>
        <p:nvSpPr>
          <p:cNvPr id="3" name="Rectangle: Diagonal Corners Rounded 2"/>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0" y="180975"/>
            <a:ext cx="5857877" cy="1171575"/>
          </a:xfrm>
          <a:prstGeom prst="rect">
            <a:avLst/>
          </a:prstGeom>
        </p:spPr>
      </p:pic>
      <p:cxnSp>
        <p:nvCxnSpPr>
          <p:cNvPr id="7" name="Straight Connector 6"/>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96112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906125"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73086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88590"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357880"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415030"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p:cNvGrpSpPr/>
          <p:nvPr/>
        </p:nvGrpSpPr>
        <p:grpSpPr>
          <a:xfrm>
            <a:off x="284306" y="395673"/>
            <a:ext cx="5798127" cy="3135379"/>
            <a:chOff x="457200" y="1176848"/>
            <a:chExt cx="5798127" cy="3135379"/>
          </a:xfrm>
        </p:grpSpPr>
        <p:grpSp>
          <p:nvGrpSpPr>
            <p:cNvPr id="11" name="Group 10"/>
            <p:cNvGrpSpPr/>
            <p:nvPr/>
          </p:nvGrpSpPr>
          <p:grpSpPr>
            <a:xfrm>
              <a:off x="457200" y="1922318"/>
              <a:ext cx="5798127" cy="2389909"/>
              <a:chOff x="602672" y="2483427"/>
              <a:chExt cx="5922819" cy="2389909"/>
            </a:xfrm>
            <a:solidFill>
              <a:srgbClr val="FFFFCC"/>
            </a:solidFill>
          </p:grpSpPr>
          <p:sp>
            <p:nvSpPr>
              <p:cNvPr id="13" name="Rectangle: Rounded Corners 12"/>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pic>
            <p:nvPicPr>
              <p:cNvPr id="14" name="Picture 13"/>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5" name="Picture 14"/>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6" name="Picture 15"/>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12" name="Rectangle: Rounded Corners 11"/>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grpSp>
      <p:grpSp>
        <p:nvGrpSpPr>
          <p:cNvPr id="17" name="Group 16"/>
          <p:cNvGrpSpPr/>
          <p:nvPr/>
        </p:nvGrpSpPr>
        <p:grpSpPr>
          <a:xfrm>
            <a:off x="5107877" y="3356326"/>
            <a:ext cx="6840681" cy="3259118"/>
            <a:chOff x="535741" y="1642656"/>
            <a:chExt cx="6840681" cy="3259117"/>
          </a:xfrm>
        </p:grpSpPr>
        <p:grpSp>
          <p:nvGrpSpPr>
            <p:cNvPr id="18" name="Group 17"/>
            <p:cNvGrpSpPr/>
            <p:nvPr/>
          </p:nvGrpSpPr>
          <p:grpSpPr>
            <a:xfrm>
              <a:off x="535741" y="2511864"/>
              <a:ext cx="6840681" cy="2389909"/>
              <a:chOff x="5351318" y="4311147"/>
              <a:chExt cx="6840681" cy="2389909"/>
            </a:xfrm>
            <a:solidFill>
              <a:srgbClr val="FFFFCC"/>
            </a:solidFill>
          </p:grpSpPr>
          <p:sp>
            <p:nvSpPr>
              <p:cNvPr id="20" name="Rectangle: Rounded Corners 19"/>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grpSp>
            <p:nvGrpSpPr>
              <p:cNvPr id="21" name="Group 20"/>
              <p:cNvGrpSpPr/>
              <p:nvPr/>
            </p:nvGrpSpPr>
            <p:grpSpPr>
              <a:xfrm>
                <a:off x="7848306" y="4505769"/>
                <a:ext cx="1916933" cy="698087"/>
                <a:chOff x="7938042" y="4498699"/>
                <a:chExt cx="2135833" cy="786591"/>
              </a:xfrm>
              <a:grpFill/>
            </p:grpSpPr>
            <p:pic>
              <p:nvPicPr>
                <p:cNvPr id="30" name="Picture 29"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p:cNvGrpSpPr/>
              <p:nvPr/>
            </p:nvGrpSpPr>
            <p:grpSpPr>
              <a:xfrm>
                <a:off x="7843282" y="5133562"/>
                <a:ext cx="1935526" cy="692431"/>
                <a:chOff x="7872868" y="4435004"/>
                <a:chExt cx="2216677" cy="790399"/>
              </a:xfrm>
              <a:grpFill/>
            </p:grpSpPr>
            <p:pic>
              <p:nvPicPr>
                <p:cNvPr id="27" name="Picture 26"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p:cNvGrpSpPr/>
              <p:nvPr/>
            </p:nvGrpSpPr>
            <p:grpSpPr>
              <a:xfrm>
                <a:off x="10125528" y="5659583"/>
                <a:ext cx="1915391" cy="682868"/>
                <a:chOff x="7935191" y="4561610"/>
                <a:chExt cx="2134115" cy="769441"/>
              </a:xfrm>
              <a:grpFill/>
            </p:grpSpPr>
            <p:pic>
              <p:nvPicPr>
                <p:cNvPr id="24" name="Picture 23"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grpSp>
      <p:sp>
        <p:nvSpPr>
          <p:cNvPr id="33" name="Rectangle: Rounded Corners 32"/>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7030A0"/>
                </a:solidFill>
                <a:effectLst/>
                <a:uLnTx/>
                <a:uFillTx/>
                <a:latin typeface="Calibri" panose="020F0502020204030204" charset="0"/>
                <a:cs typeface="Calibri" panose="020F050202020403020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charset="0"/>
                <a:cs typeface="Calibri" panose="020F050202020403020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charset="0"/>
                <a:cs typeface="Calibri" panose="020F050202020403020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charset="0"/>
                <a:cs typeface="Calibri" panose="020F050202020403020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charset="0"/>
                <a:cs typeface="Calibri" panose="020F050202020403020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charset="0"/>
                <a:cs typeface="Calibri" panose="020F050202020403020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charset="0"/>
                <a:cs typeface="Calibri" panose="020F050202020403020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charset="0"/>
              <a:cs typeface="Calibri" panose="020F0502020204030204" charset="0"/>
            </a:endParaRPr>
          </a:p>
        </p:txBody>
      </p:sp>
      <p:pic>
        <p:nvPicPr>
          <p:cNvPr id="34" name="Graphic 3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1482057" y="1783822"/>
            <a:ext cx="9122782" cy="3666080"/>
            <a:chOff x="4841104" y="3817600"/>
            <a:chExt cx="7073839" cy="2842692"/>
          </a:xfrm>
        </p:grpSpPr>
        <p:grpSp>
          <p:nvGrpSpPr>
            <p:cNvPr id="4" name="Group 3"/>
            <p:cNvGrpSpPr/>
            <p:nvPr/>
          </p:nvGrpSpPr>
          <p:grpSpPr>
            <a:xfrm>
              <a:off x="4841104" y="3817600"/>
              <a:ext cx="7073839" cy="2842692"/>
              <a:chOff x="2975204" y="1255651"/>
              <a:chExt cx="7073839" cy="2842692"/>
            </a:xfrm>
          </p:grpSpPr>
          <p:sp>
            <p:nvSpPr>
              <p:cNvPr id="43" name="Rectangle: Rounded Corners 42"/>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p:cNvPicPr>
              <a:picLocks noChangeAspect="1"/>
            </p:cNvPicPr>
            <p:nvPr/>
          </p:nvPicPr>
          <p:blipFill>
            <a:blip r:embed="rId2"/>
            <a:stretch>
              <a:fillRect/>
            </a:stretch>
          </p:blipFill>
          <p:spPr>
            <a:xfrm>
              <a:off x="7976229" y="4850617"/>
              <a:ext cx="469963" cy="469963"/>
            </a:xfrm>
            <a:prstGeom prst="rect">
              <a:avLst/>
            </a:prstGeom>
          </p:spPr>
        </p:pic>
        <p:pic>
          <p:nvPicPr>
            <p:cNvPr id="35" name="Picture 34"/>
            <p:cNvPicPr>
              <a:picLocks noChangeAspect="1"/>
            </p:cNvPicPr>
            <p:nvPr/>
          </p:nvPicPr>
          <p:blipFill>
            <a:blip r:embed="rId3"/>
            <a:stretch>
              <a:fillRect/>
            </a:stretch>
          </p:blipFill>
          <p:spPr>
            <a:xfrm>
              <a:off x="7419555" y="4850617"/>
              <a:ext cx="469963" cy="469963"/>
            </a:xfrm>
            <a:prstGeom prst="rect">
              <a:avLst/>
            </a:prstGeom>
          </p:spPr>
        </p:pic>
        <p:pic>
          <p:nvPicPr>
            <p:cNvPr id="36" name="Picture 35"/>
            <p:cNvPicPr>
              <a:picLocks noChangeAspect="1"/>
            </p:cNvPicPr>
            <p:nvPr/>
          </p:nvPicPr>
          <p:blipFill>
            <a:blip r:embed="rId4"/>
            <a:stretch>
              <a:fillRect/>
            </a:stretch>
          </p:blipFill>
          <p:spPr>
            <a:xfrm>
              <a:off x="8532903" y="4850617"/>
              <a:ext cx="469963" cy="469963"/>
            </a:xfrm>
            <a:prstGeom prst="rect">
              <a:avLst/>
            </a:prstGeom>
          </p:spPr>
        </p:pic>
        <p:pic>
          <p:nvPicPr>
            <p:cNvPr id="37" name="Picture 36"/>
            <p:cNvPicPr>
              <a:picLocks noChangeAspect="1"/>
            </p:cNvPicPr>
            <p:nvPr/>
          </p:nvPicPr>
          <p:blipFill>
            <a:blip r:embed="rId2"/>
            <a:stretch>
              <a:fillRect/>
            </a:stretch>
          </p:blipFill>
          <p:spPr>
            <a:xfrm>
              <a:off x="8020830" y="5394231"/>
              <a:ext cx="469963" cy="469963"/>
            </a:xfrm>
            <a:prstGeom prst="rect">
              <a:avLst/>
            </a:prstGeom>
          </p:spPr>
        </p:pic>
        <p:pic>
          <p:nvPicPr>
            <p:cNvPr id="38" name="Picture 37"/>
            <p:cNvPicPr>
              <a:picLocks noChangeAspect="1"/>
            </p:cNvPicPr>
            <p:nvPr/>
          </p:nvPicPr>
          <p:blipFill>
            <a:blip r:embed="rId3"/>
            <a:stretch>
              <a:fillRect/>
            </a:stretch>
          </p:blipFill>
          <p:spPr>
            <a:xfrm>
              <a:off x="7464155" y="5394231"/>
              <a:ext cx="469963" cy="469963"/>
            </a:xfrm>
            <a:prstGeom prst="rect">
              <a:avLst/>
            </a:prstGeom>
          </p:spPr>
        </p:pic>
        <p:pic>
          <p:nvPicPr>
            <p:cNvPr id="39" name="Picture 38"/>
            <p:cNvPicPr>
              <a:picLocks noChangeAspect="1"/>
            </p:cNvPicPr>
            <p:nvPr/>
          </p:nvPicPr>
          <p:blipFill>
            <a:blip r:embed="rId4"/>
            <a:stretch>
              <a:fillRect/>
            </a:stretch>
          </p:blipFill>
          <p:spPr>
            <a:xfrm>
              <a:off x="8577504" y="5394231"/>
              <a:ext cx="469963" cy="469963"/>
            </a:xfrm>
            <a:prstGeom prst="rect">
              <a:avLst/>
            </a:prstGeom>
          </p:spPr>
        </p:pic>
        <p:pic>
          <p:nvPicPr>
            <p:cNvPr id="40" name="Picture 39"/>
            <p:cNvPicPr>
              <a:picLocks noChangeAspect="1"/>
            </p:cNvPicPr>
            <p:nvPr/>
          </p:nvPicPr>
          <p:blipFill>
            <a:blip r:embed="rId2"/>
            <a:stretch>
              <a:fillRect/>
            </a:stretch>
          </p:blipFill>
          <p:spPr>
            <a:xfrm>
              <a:off x="10471468" y="5942562"/>
              <a:ext cx="469963" cy="469963"/>
            </a:xfrm>
            <a:prstGeom prst="rect">
              <a:avLst/>
            </a:prstGeom>
          </p:spPr>
        </p:pic>
        <p:pic>
          <p:nvPicPr>
            <p:cNvPr id="41" name="Picture 40"/>
            <p:cNvPicPr>
              <a:picLocks noChangeAspect="1"/>
            </p:cNvPicPr>
            <p:nvPr/>
          </p:nvPicPr>
          <p:blipFill>
            <a:blip r:embed="rId3"/>
            <a:stretch>
              <a:fillRect/>
            </a:stretch>
          </p:blipFill>
          <p:spPr>
            <a:xfrm>
              <a:off x="9914794" y="5942562"/>
              <a:ext cx="469963" cy="469963"/>
            </a:xfrm>
            <a:prstGeom prst="rect">
              <a:avLst/>
            </a:prstGeom>
          </p:spPr>
        </p:pic>
        <p:pic>
          <p:nvPicPr>
            <p:cNvPr id="42" name="Picture 41"/>
            <p:cNvPicPr>
              <a:picLocks noChangeAspect="1"/>
            </p:cNvPicPr>
            <p:nvPr/>
          </p:nvPicPr>
          <p:blipFill>
            <a:blip r:embed="rId4"/>
            <a:stretch>
              <a:fillRect/>
            </a:stretch>
          </p:blipFill>
          <p:spPr>
            <a:xfrm>
              <a:off x="11028142" y="5942562"/>
              <a:ext cx="469963" cy="46996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saturation sat="200000"/>
                    </a14:imgEffect>
                    <a14:imgEffect>
                      <a14:sharpenSoften amount="10000"/>
                    </a14:imgEffect>
                  </a14:imgLayer>
                </a14:imgProps>
              </a:ext>
            </a:extLst>
          </a:blip>
          <a:srcRect t="19"/>
          <a:stretch>
            <a:fillRect/>
          </a:stretch>
        </p:blipFill>
        <p:spPr>
          <a:xfrm>
            <a:off x="0" y="15497"/>
            <a:ext cx="12192000" cy="6858000"/>
          </a:xfrm>
          <a:prstGeom prst="rect">
            <a:avLst/>
          </a:prstGeom>
        </p:spPr>
      </p:pic>
      <p:pic>
        <p:nvPicPr>
          <p:cNvPr id="7" name="Picture 6" descr="A picture containing graphical user interfac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p:cNvPicPr>
            <a:picLocks noChangeAspect="1"/>
          </p:cNvPicPr>
          <p:nvPr/>
        </p:nvPicPr>
        <p:blipFill>
          <a:blip r:embed="rId4"/>
          <a:stretch>
            <a:fillRect/>
          </a:stretch>
        </p:blipFill>
        <p:spPr>
          <a:xfrm>
            <a:off x="7366691" y="3718052"/>
            <a:ext cx="1518721" cy="2520000"/>
          </a:xfrm>
          <a:prstGeom prst="rect">
            <a:avLst/>
          </a:prstGeom>
        </p:spPr>
      </p:pic>
      <p:pic>
        <p:nvPicPr>
          <p:cNvPr id="21" name="Picture 20"/>
          <p:cNvPicPr>
            <a:picLocks noChangeAspect="1"/>
          </p:cNvPicPr>
          <p:nvPr/>
        </p:nvPicPr>
        <p:blipFill>
          <a:blip r:embed="rId5"/>
          <a:stretch>
            <a:fillRect/>
          </a:stretch>
        </p:blipFill>
        <p:spPr>
          <a:xfrm>
            <a:off x="5746876" y="4158000"/>
            <a:ext cx="1521882" cy="2700000"/>
          </a:xfrm>
          <a:prstGeom prst="rect">
            <a:avLst/>
          </a:prstGeom>
        </p:spPr>
      </p:pic>
      <p:pic>
        <p:nvPicPr>
          <p:cNvPr id="22" name="Picture 21"/>
          <p:cNvPicPr>
            <a:picLocks noChangeAspect="1"/>
          </p:cNvPicPr>
          <p:nvPr/>
        </p:nvPicPr>
        <p:blipFill>
          <a:blip r:embed="rId6"/>
          <a:stretch>
            <a:fillRect/>
          </a:stretch>
        </p:blipFill>
        <p:spPr>
          <a:xfrm>
            <a:off x="8983345" y="3719856"/>
            <a:ext cx="1541121" cy="2520000"/>
          </a:xfrm>
          <a:prstGeom prst="rect">
            <a:avLst/>
          </a:prstGeom>
        </p:spPr>
      </p:pic>
      <p:pic>
        <p:nvPicPr>
          <p:cNvPr id="23" name="Picture 22"/>
          <p:cNvPicPr>
            <a:picLocks noChangeAspect="1"/>
          </p:cNvPicPr>
          <p:nvPr/>
        </p:nvPicPr>
        <p:blipFill>
          <a:blip r:embed="rId7"/>
          <a:stretch>
            <a:fillRect/>
          </a:stretch>
        </p:blipFill>
        <p:spPr>
          <a:xfrm>
            <a:off x="10622400" y="4158000"/>
            <a:ext cx="1569601" cy="2700000"/>
          </a:xfrm>
          <a:prstGeom prst="rect">
            <a:avLst/>
          </a:prstGeom>
        </p:spPr>
      </p:pic>
      <p:sp>
        <p:nvSpPr>
          <p:cNvPr id="32" name="TextBox 31"/>
          <p:cNvSpPr txBox="1"/>
          <p:nvPr/>
        </p:nvSpPr>
        <p:spPr>
          <a:xfrm>
            <a:off x="775970" y="504190"/>
            <a:ext cx="10154285"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Thứ Ba ngày 14 tháng 1 năm 2025</a:t>
            </a:r>
            <a:endParaRPr kumimoji="0" lang="en-US" sz="4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43" name="Picture 42"/>
          <p:cNvPicPr>
            <a:picLocks noChangeAspect="1"/>
          </p:cNvPicPr>
          <p:nvPr/>
        </p:nvPicPr>
        <p:blipFill>
          <a:blip r:embed="rId8"/>
          <a:stretch>
            <a:fillRect/>
          </a:stretch>
        </p:blipFill>
        <p:spPr>
          <a:xfrm rot="19869350">
            <a:off x="570402" y="4250870"/>
            <a:ext cx="1257856" cy="2232000"/>
          </a:xfrm>
          <a:prstGeom prst="rect">
            <a:avLst/>
          </a:prstGeom>
        </p:spPr>
      </p:pic>
      <p:pic>
        <p:nvPicPr>
          <p:cNvPr id="47" name="Picture 46"/>
          <p:cNvPicPr>
            <a:picLocks noChangeAspect="1"/>
          </p:cNvPicPr>
          <p:nvPr/>
        </p:nvPicPr>
        <p:blipFill>
          <a:blip r:embed="rId9"/>
          <a:stretch>
            <a:fillRect/>
          </a:stretch>
        </p:blipFill>
        <p:spPr>
          <a:xfrm rot="1684685">
            <a:off x="3420603" y="4246734"/>
            <a:ext cx="1245952" cy="2232000"/>
          </a:xfrm>
          <a:prstGeom prst="rect">
            <a:avLst/>
          </a:prstGeom>
        </p:spPr>
      </p:pic>
      <p:pic>
        <p:nvPicPr>
          <p:cNvPr id="39" name="Picture 38"/>
          <p:cNvPicPr>
            <a:picLocks noChangeAspect="1"/>
          </p:cNvPicPr>
          <p:nvPr/>
        </p:nvPicPr>
        <p:blipFill>
          <a:blip r:embed="rId10"/>
          <a:stretch>
            <a:fillRect/>
          </a:stretch>
        </p:blipFill>
        <p:spPr>
          <a:xfrm>
            <a:off x="1183001" y="4086000"/>
            <a:ext cx="2892736" cy="2772000"/>
          </a:xfrm>
          <a:prstGeom prst="rect">
            <a:avLst/>
          </a:prstGeom>
        </p:spPr>
      </p:pic>
      <p:sp>
        <p:nvSpPr>
          <p:cNvPr id="2" name="TextBox 31"/>
          <p:cNvSpPr txBox="1"/>
          <p:nvPr/>
        </p:nvSpPr>
        <p:spPr>
          <a:xfrm>
            <a:off x="1356995" y="1373505"/>
            <a:ext cx="2718435" cy="70675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sng" strike="noStrike" kern="1200" cap="none" spc="0" normalizeH="0" baseline="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Tiếng việt:</a:t>
            </a:r>
            <a:endParaRPr kumimoji="0" lang="en-US" sz="4000" b="1" i="0" u="sng" strike="noStrike" kern="1200" cap="none" spc="0" normalizeH="0" baseline="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31"/>
          <p:cNvSpPr txBox="1"/>
          <p:nvPr/>
        </p:nvSpPr>
        <p:spPr>
          <a:xfrm>
            <a:off x="1943735" y="2474595"/>
            <a:ext cx="703961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sng" strike="noStrike" kern="1200" cap="none" spc="0" normalizeH="0" baseline="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Bài 1</a:t>
            </a:r>
            <a:r>
              <a:rPr kumimoji="0" lang="en-US" sz="4400" b="1" i="0" strike="noStrike" kern="1200" cap="none" spc="0" normalizeH="0" baseline="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Hải Thượng Lãn Ông</a:t>
            </a:r>
            <a:endParaRPr kumimoji="0" lang="en-US" sz="4400" b="1" i="0" strike="noStrike" kern="1200" cap="none" spc="0" normalizeH="0" baseline="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p:cNvPicPr>
            <a:picLocks noChangeAspect="1"/>
          </p:cNvPicPr>
          <p:nvPr/>
        </p:nvPicPr>
        <p:blipFill rotWithShape="1">
          <a:blip r:embed="rId2">
            <a:extLst>
              <a:ext uri="{28A0092B-C50C-407E-A947-70E740481C1C}">
                <a14:useLocalDpi xmlns:a14="http://schemas.microsoft.com/office/drawing/2010/main" val="0"/>
              </a:ext>
            </a:extLst>
          </a:blip>
          <a:srcRect t="36727"/>
          <a:stretch>
            <a:fillRect/>
          </a:stretch>
        </p:blipFill>
        <p:spPr>
          <a:xfrm flipH="1">
            <a:off x="7176119" y="84464"/>
            <a:ext cx="4996807" cy="2018820"/>
          </a:xfrm>
          <a:prstGeom prst="rect">
            <a:avLst/>
          </a:prstGeom>
        </p:spPr>
      </p:pic>
      <p:pic>
        <p:nvPicPr>
          <p:cNvPr id="2" name="Picture 1"/>
          <p:cNvPicPr>
            <a:picLocks noChangeAspect="1"/>
          </p:cNvPicPr>
          <p:nvPr/>
        </p:nvPicPr>
        <p:blipFill>
          <a:blip r:embed="rId3"/>
          <a:stretch>
            <a:fillRect/>
          </a:stretch>
        </p:blipFill>
        <p:spPr>
          <a:xfrm>
            <a:off x="3819260" y="1962151"/>
            <a:ext cx="4907558" cy="14615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a:fillRect/>
          </a:stretch>
        </p:blipFill>
        <p:spPr>
          <a:xfrm>
            <a:off x="9386037" y="2761574"/>
            <a:ext cx="2357024" cy="3350350"/>
          </a:xfrm>
          <a:prstGeom prst="roundRect">
            <a:avLst/>
          </a:prstGeom>
        </p:spPr>
      </p:pic>
      <p:pic>
        <p:nvPicPr>
          <p:cNvPr id="2" name="Picture 1"/>
          <p:cNvPicPr>
            <a:picLocks noChangeAspect="1"/>
          </p:cNvPicPr>
          <p:nvPr/>
        </p:nvPicPr>
        <p:blipFill>
          <a:blip r:embed="rId5"/>
          <a:stretch>
            <a:fillRect/>
          </a:stretch>
        </p:blipFill>
        <p:spPr>
          <a:xfrm>
            <a:off x="1073815" y="4536819"/>
            <a:ext cx="8388823" cy="1133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a:fillRect/>
          </a:stretch>
        </p:blipFill>
        <p:spPr>
          <a:xfrm>
            <a:off x="8675791" y="2132856"/>
            <a:ext cx="2357024" cy="3350350"/>
          </a:xfrm>
          <a:prstGeom prst="roundRect">
            <a:avLst/>
          </a:prstGeom>
        </p:spPr>
      </p:pic>
      <p:pic>
        <p:nvPicPr>
          <p:cNvPr id="51" name="Picture 5">
            <a:hlinkClick r:id="rId9" action="ppaction://hlinksldjump"/>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0" action="ppaction://hlinksldjump"/>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Mình tưới chậu hoa nào đây? </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hlinkClick r:id="" action="ppaction://noaction"/>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13"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3"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13"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13"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676275" y="2165288"/>
            <a:ext cx="10668000" cy="3397311"/>
            <a:chOff x="256031" y="1133735"/>
            <a:chExt cx="9242811" cy="5377134"/>
          </a:xfrm>
        </p:grpSpPr>
        <p:sp>
          <p:nvSpPr>
            <p:cNvPr id="25" name="Rectangle: Rounded Corners 24"/>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p:cNvSpPr/>
            <p:nvPr/>
          </p:nvSpPr>
          <p:spPr>
            <a:xfrm>
              <a:off x="407796" y="1406139"/>
              <a:ext cx="8939281"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p:cNvSpPr/>
          <p:nvPr/>
        </p:nvSpPr>
        <p:spPr>
          <a:xfrm>
            <a:off x="814978" y="62892"/>
            <a:ext cx="10930919" cy="1746340"/>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4" action="ppaction://hlinksldjump"/>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1008999" y="222665"/>
            <a:ext cx="10226059" cy="1746340"/>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20794" y="422462"/>
            <a:ext cx="483854" cy="673373"/>
          </a:xfrm>
          <a:prstGeom prst="rect">
            <a:avLst/>
          </a:prstGeom>
        </p:spPr>
      </p:pic>
      <p:sp>
        <p:nvSpPr>
          <p:cNvPr id="12" name="Left Arrow 4">
            <a:hlinkClick r:id="rId4" action="ppaction://hlinksldjump"/>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p:cNvGrpSpPr/>
          <p:nvPr/>
        </p:nvGrpSpPr>
        <p:grpSpPr>
          <a:xfrm>
            <a:off x="895350" y="2355788"/>
            <a:ext cx="10668000" cy="3397311"/>
            <a:chOff x="256031" y="1133735"/>
            <a:chExt cx="9242811" cy="5377134"/>
          </a:xfrm>
        </p:grpSpPr>
        <p:sp>
          <p:nvSpPr>
            <p:cNvPr id="9" name="Rectangle: Rounded Corners 8"/>
            <p:cNvSpPr/>
            <p:nvPr/>
          </p:nvSpPr>
          <p:spPr>
            <a:xfrm>
              <a:off x="256031" y="1133735"/>
              <a:ext cx="9242811" cy="5377134"/>
            </a:xfrm>
            <a:prstGeom prst="roundRect">
              <a:avLst>
                <a:gd name="adj" fmla="val 4992"/>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p:cNvSpPr/>
            <p:nvPr/>
          </p:nvSpPr>
          <p:spPr>
            <a:xfrm>
              <a:off x="407796" y="1406139"/>
              <a:ext cx="8939281" cy="4832329"/>
            </a:xfrm>
            <a:prstGeom prst="roundRect">
              <a:avLst>
                <a:gd name="adj" fmla="val 4992"/>
              </a:avLst>
            </a:prstGeom>
            <a:solidFill>
              <a:schemeClr val="bg1"/>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193803" y="355415"/>
            <a:ext cx="9983719" cy="1854385"/>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745973" y="545745"/>
            <a:ext cx="483854" cy="636344"/>
          </a:xfrm>
          <a:prstGeom prst="rect">
            <a:avLst/>
          </a:prstGeom>
        </p:spPr>
      </p:pic>
      <p:sp>
        <p:nvSpPr>
          <p:cNvPr id="16" name="Rectangle: Rounded Corners 15"/>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endPar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p:txBody>
      </p:sp>
      <p:sp>
        <p:nvSpPr>
          <p:cNvPr id="14" name="Left Arrow 4">
            <a:hlinkClick r:id="rId4" action="ppaction://hlinksldjump"/>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p:cNvSpPr/>
          <p:nvPr/>
        </p:nvSpPr>
        <p:spPr>
          <a:xfrm>
            <a:off x="1193803" y="355414"/>
            <a:ext cx="9983719" cy="2156291"/>
          </a:xfrm>
          <a:prstGeom prst="roundRect">
            <a:avLst>
              <a:gd name="adj" fmla="val 12781"/>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554654">
            <a:off x="1683014" y="513234"/>
            <a:ext cx="527923" cy="709799"/>
          </a:xfrm>
          <a:prstGeom prst="rect">
            <a:avLst/>
          </a:prstGeom>
        </p:spPr>
      </p:pic>
      <p:sp>
        <p:nvSpPr>
          <p:cNvPr id="10" name="Rectangle: Rounded Corners 9"/>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endPar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Left Arrow 4">
            <a:hlinkClick r:id="rId4" action="ppaction://hlinksldjump"/>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p:cNvPicPr>
            <a:picLocks noChangeAspect="1"/>
          </p:cNvPicPr>
          <p:nvPr/>
        </p:nvPicPr>
        <p:blipFill rotWithShape="1">
          <a:blip r:embed="rId2">
            <a:extLst>
              <a:ext uri="{28A0092B-C50C-407E-A947-70E740481C1C}">
                <a14:useLocalDpi xmlns:a14="http://schemas.microsoft.com/office/drawing/2010/main" val="0"/>
              </a:ext>
            </a:extLst>
          </a:blip>
          <a:srcRect t="36727"/>
          <a:stretch>
            <a:fillRect/>
          </a:stretch>
        </p:blipFill>
        <p:spPr>
          <a:xfrm flipH="1">
            <a:off x="7176119" y="84464"/>
            <a:ext cx="4996807" cy="2018820"/>
          </a:xfrm>
          <a:prstGeom prst="rect">
            <a:avLst/>
          </a:prstGeom>
        </p:spPr>
      </p:pic>
      <p:sp>
        <p:nvSpPr>
          <p:cNvPr id="5" name="TextBox 4"/>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2700848" y="552001"/>
            <a:ext cx="7321931" cy="9693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grpSp>
      <p:pic>
        <p:nvPicPr>
          <p:cNvPr id="3" name="Picture 2"/>
          <p:cNvPicPr>
            <a:picLocks noChangeAspect="1"/>
          </p:cNvPicPr>
          <p:nvPr/>
        </p:nvPicPr>
        <p:blipFill>
          <a:blip r:embed="rId1"/>
          <a:stretch>
            <a:fillRect/>
          </a:stretch>
        </p:blipFill>
        <p:spPr>
          <a:xfrm>
            <a:off x="0" y="0"/>
            <a:ext cx="4934312" cy="699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p:cNvPicPr>
            <a:picLocks noChangeAspect="1"/>
          </p:cNvPicPr>
          <p:nvPr/>
        </p:nvPicPr>
        <p:blipFill>
          <a:blip r:embed="rId2"/>
          <a:stretch>
            <a:fillRect/>
          </a:stretch>
        </p:blipFill>
        <p:spPr>
          <a:xfrm>
            <a:off x="7762876" y="4763104"/>
            <a:ext cx="4529136" cy="2199671"/>
          </a:xfrm>
          <a:prstGeom prst="rect">
            <a:avLst/>
          </a:prstGeom>
          <a:ln>
            <a:noFill/>
          </a:ln>
          <a:effectLst>
            <a:softEdge rad="112500"/>
          </a:effectLst>
        </p:spPr>
      </p:pic>
      <p:sp>
        <p:nvSpPr>
          <p:cNvPr id="18" name="TextBox 17"/>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endParaRPr kumimoji="0" lang="vi-VN" sz="23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3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endParaRPr kumimoji="0" lang="vi-VN" sz="23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9" name="Picture 18"/>
          <p:cNvPicPr>
            <a:picLocks noChangeAspect="1"/>
          </p:cNvPicPr>
          <p:nvPr/>
        </p:nvPicPr>
        <p:blipFill>
          <a:blip r:embed="rId3"/>
          <a:stretch>
            <a:fillRect/>
          </a:stretch>
        </p:blipFill>
        <p:spPr>
          <a:xfrm>
            <a:off x="4092543" y="139413"/>
            <a:ext cx="3664014" cy="7498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3"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p:cNvPicPr>
            <a:picLocks noChangeAspect="1"/>
          </p:cNvPicPr>
          <p:nvPr/>
        </p:nvPicPr>
        <p:blipFill rotWithShape="1">
          <a:blip r:embed="rId4">
            <a:duotone>
              <a:schemeClr val="bg2">
                <a:shade val="45000"/>
                <a:satMod val="135000"/>
              </a:schemeClr>
              <a:prstClr val="white"/>
            </a:duotone>
          </a:blip>
          <a:srcRect r="14372"/>
          <a:stretch>
            <a:fillRect/>
          </a:stretch>
        </p:blipFill>
        <p:spPr>
          <a:xfrm>
            <a:off x="7113779" y="-34948"/>
            <a:ext cx="5078221" cy="6892949"/>
          </a:xfrm>
          <a:prstGeom prst="rect">
            <a:avLst/>
          </a:prstGeom>
        </p:spPr>
      </p:pic>
      <p:pic>
        <p:nvPicPr>
          <p:cNvPr id="14" name="Picture 2"/>
          <p:cNvPicPr>
            <a:picLocks noChangeAspect="1"/>
          </p:cNvPicPr>
          <p:nvPr/>
        </p:nvPicPr>
        <p:blipFill>
          <a:blip r:embed="rId4"/>
          <a:srcRect/>
          <a:stretch>
            <a:fillRect/>
          </a:stretch>
        </p:blipFill>
        <p:spPr>
          <a:xfrm>
            <a:off x="9235406" y="3429000"/>
            <a:ext cx="2950234" cy="3429000"/>
          </a:xfrm>
          <a:prstGeom prst="rect">
            <a:avLst/>
          </a:prstGeom>
        </p:spPr>
      </p:pic>
      <p:pic>
        <p:nvPicPr>
          <p:cNvPr id="18"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p:cNvPicPr>
            <a:picLocks noChangeAspect="1"/>
          </p:cNvPicPr>
          <p:nvPr/>
        </p:nvPicPr>
        <p:blipFill>
          <a:blip r:embed="rId6"/>
          <a:stretch>
            <a:fillRect/>
          </a:stretch>
        </p:blipFill>
        <p:spPr>
          <a:xfrm>
            <a:off x="2903993" y="1325002"/>
            <a:ext cx="6523285" cy="2853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p:cNvPicPr>
            <a:picLocks noChangeAspect="1"/>
          </p:cNvPicPr>
          <p:nvPr/>
        </p:nvPicPr>
        <p:blipFill rotWithShape="1">
          <a:blip r:embed="rId2">
            <a:extLst>
              <a:ext uri="{28A0092B-C50C-407E-A947-70E740481C1C}">
                <a14:useLocalDpi xmlns:a14="http://schemas.microsoft.com/office/drawing/2010/main" val="0"/>
              </a:ext>
            </a:extLst>
          </a:blip>
          <a:srcRect t="36727"/>
          <a:stretch>
            <a:fillRect/>
          </a:stretch>
        </p:blipFill>
        <p:spPr>
          <a:xfrm flipH="1">
            <a:off x="7176119" y="84464"/>
            <a:ext cx="4996807" cy="2018820"/>
          </a:xfrm>
          <a:prstGeom prst="rect">
            <a:avLst/>
          </a:prstGeom>
        </p:spPr>
      </p:pic>
      <p:pic>
        <p:nvPicPr>
          <p:cNvPr id="6" name="Picture 5"/>
          <p:cNvPicPr>
            <a:picLocks noChangeAspect="1"/>
          </p:cNvPicPr>
          <p:nvPr/>
        </p:nvPicPr>
        <p:blipFill>
          <a:blip r:embed="rId3"/>
          <a:stretch>
            <a:fillRect/>
          </a:stretch>
        </p:blipFill>
        <p:spPr>
          <a:xfrm>
            <a:off x="2984836" y="1472454"/>
            <a:ext cx="6889077" cy="25605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p:cNvGrpSpPr/>
          <p:nvPr/>
        </p:nvGrpSpPr>
        <p:grpSpPr>
          <a:xfrm>
            <a:off x="2457450" y="1071715"/>
            <a:ext cx="8401050" cy="1474841"/>
            <a:chOff x="884903" y="275302"/>
            <a:chExt cx="10422194" cy="1474841"/>
          </a:xfrm>
        </p:grpSpPr>
        <p:sp>
          <p:nvSpPr>
            <p:cNvPr id="19" name="Google Shape;275;p7"/>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TextBox 19"/>
            <p:cNvSpPr txBox="1"/>
            <p:nvPr/>
          </p:nvSpPr>
          <p:spPr>
            <a:xfrm>
              <a:off x="884903" y="325123"/>
              <a:ext cx="10422194" cy="1323439"/>
            </a:xfrm>
            <a:prstGeom prst="rect">
              <a:avLst/>
            </a:prstGeom>
            <a:noFill/>
          </p:spPr>
          <p:txBody>
            <a:bodyPr wrap="square">
              <a:spAutoFit/>
            </a:bodyPr>
            <a:lstStyle/>
            <a:p>
              <a:pPr algn="ctr">
                <a:buClr>
                  <a:srgbClr val="000000"/>
                </a:buClr>
                <a:buFont typeface="Arial" panose="020B0604020202020204"/>
                <a:buNone/>
              </a:pPr>
              <a:r>
                <a:rPr lang="vi-VN" sz="4000" b="1" kern="0" dirty="0">
                  <a:solidFill>
                    <a:srgbClr val="892E45"/>
                  </a:solidFill>
                  <a:latin typeface="Cambria" panose="02040503050406030204" pitchFamily="18" charset="0"/>
                  <a:cs typeface="Arial" panose="020B0604020202020204"/>
                  <a:sym typeface="Arial" panose="020B0604020202020204"/>
                </a:rPr>
                <a:t>Em hiểu thế nào về câu nói “Thầy thuốc như mẹ hiền”?</a:t>
              </a:r>
              <a:endParaRPr lang="en-US" sz="4000" b="1" kern="0" dirty="0">
                <a:solidFill>
                  <a:srgbClr val="892E45"/>
                </a:solidFill>
                <a:latin typeface="Cambria" panose="02040503050406030204" pitchFamily="18" charset="0"/>
                <a:cs typeface="Arial" panose="020B0604020202020204"/>
                <a:sym typeface="Arial" panose="020B0604020202020204"/>
              </a:endParaRPr>
            </a:p>
          </p:txBody>
        </p:sp>
      </p:grpSp>
      <p:sp>
        <p:nvSpPr>
          <p:cNvPr id="23" name="Rectangle 22"/>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x-none" sz="2800" dirty="0">
              <a:solidFill>
                <a:schemeClr val="tx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3"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p:cNvPicPr>
            <a:picLocks noChangeAspect="1"/>
          </p:cNvPicPr>
          <p:nvPr/>
        </p:nvPicPr>
        <p:blipFill rotWithShape="1">
          <a:blip r:embed="rId4">
            <a:duotone>
              <a:schemeClr val="bg2">
                <a:shade val="45000"/>
                <a:satMod val="135000"/>
              </a:schemeClr>
              <a:prstClr val="white"/>
            </a:duotone>
          </a:blip>
          <a:srcRect r="14372"/>
          <a:stretch>
            <a:fillRect/>
          </a:stretch>
        </p:blipFill>
        <p:spPr>
          <a:xfrm>
            <a:off x="7113779" y="-34948"/>
            <a:ext cx="5078221" cy="6892949"/>
          </a:xfrm>
          <a:prstGeom prst="rect">
            <a:avLst/>
          </a:prstGeom>
        </p:spPr>
      </p:pic>
      <p:pic>
        <p:nvPicPr>
          <p:cNvPr id="14" name="Picture 2"/>
          <p:cNvPicPr>
            <a:picLocks noChangeAspect="1"/>
          </p:cNvPicPr>
          <p:nvPr/>
        </p:nvPicPr>
        <p:blipFill>
          <a:blip r:embed="rId4"/>
          <a:srcRect/>
          <a:stretch>
            <a:fillRect/>
          </a:stretch>
        </p:blipFill>
        <p:spPr>
          <a:xfrm>
            <a:off x="9235406" y="3429000"/>
            <a:ext cx="2950234" cy="3429000"/>
          </a:xfrm>
          <a:prstGeom prst="rect">
            <a:avLst/>
          </a:prstGeom>
        </p:spPr>
      </p:pic>
      <p:pic>
        <p:nvPicPr>
          <p:cNvPr id="18"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p:cNvPicPr>
            <a:picLocks noChangeAspect="1"/>
          </p:cNvPicPr>
          <p:nvPr/>
        </p:nvPicPr>
        <p:blipFill>
          <a:blip r:embed="rId6"/>
          <a:stretch>
            <a:fillRect/>
          </a:stretch>
        </p:blipFill>
        <p:spPr>
          <a:xfrm>
            <a:off x="2762231" y="1303010"/>
            <a:ext cx="7303641" cy="4828450"/>
          </a:xfrm>
          <a:prstGeom prst="rect">
            <a:avLst/>
          </a:prstGeom>
        </p:spPr>
      </p:pic>
      <p:pic>
        <p:nvPicPr>
          <p:cNvPr id="8" name="Picture 7"/>
          <p:cNvPicPr>
            <a:picLocks noChangeAspect="1"/>
          </p:cNvPicPr>
          <p:nvPr/>
        </p:nvPicPr>
        <p:blipFill>
          <a:blip r:embed="rId7"/>
          <a:stretch>
            <a:fillRect/>
          </a:stretch>
        </p:blipFill>
        <p:spPr>
          <a:xfrm>
            <a:off x="533920" y="95579"/>
            <a:ext cx="3292125" cy="2353260"/>
          </a:xfrm>
          <a:prstGeom prst="rect">
            <a:avLst/>
          </a:prstGeom>
        </p:spPr>
      </p:pic>
      <p:pic>
        <p:nvPicPr>
          <p:cNvPr id="12" name="Picture 11"/>
          <p:cNvPicPr>
            <a:picLocks noChangeAspect="1"/>
          </p:cNvPicPr>
          <p:nvPr/>
        </p:nvPicPr>
        <p:blipFill>
          <a:blip r:embed="rId8"/>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p:cNvPicPr>
            <a:picLocks noChangeAspect="1"/>
          </p:cNvPicPr>
          <p:nvPr/>
        </p:nvPicPr>
        <p:blipFill rotWithShape="1">
          <a:blip r:embed="rId2">
            <a:extLst>
              <a:ext uri="{28A0092B-C50C-407E-A947-70E740481C1C}">
                <a14:useLocalDpi xmlns:a14="http://schemas.microsoft.com/office/drawing/2010/main" val="0"/>
              </a:ext>
            </a:extLst>
          </a:blip>
          <a:srcRect t="36727"/>
          <a:stretch>
            <a:fillRect/>
          </a:stretch>
        </p:blipFill>
        <p:spPr>
          <a:xfrm flipH="1">
            <a:off x="7176119" y="84464"/>
            <a:ext cx="4996807" cy="2018820"/>
          </a:xfrm>
          <a:prstGeom prst="rect">
            <a:avLst/>
          </a:prstGeom>
        </p:spPr>
      </p:pic>
      <p:pic>
        <p:nvPicPr>
          <p:cNvPr id="2" name="Picture 1"/>
          <p:cNvPicPr>
            <a:picLocks noChangeAspect="1"/>
          </p:cNvPicPr>
          <p:nvPr/>
        </p:nvPicPr>
        <p:blipFill>
          <a:blip r:embed="rId3"/>
          <a:stretch>
            <a:fillRect/>
          </a:stretch>
        </p:blipFill>
        <p:spPr>
          <a:xfrm>
            <a:off x="3901422" y="2014605"/>
            <a:ext cx="4749196" cy="14143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p:cNvPicPr>
            <a:picLocks noChangeAspect="1"/>
          </p:cNvPicPr>
          <p:nvPr/>
        </p:nvPicPr>
        <p:blipFill>
          <a:blip r:embed="rId2"/>
          <a:stretch>
            <a:fillRect/>
          </a:stretch>
        </p:blipFill>
        <p:spPr>
          <a:xfrm>
            <a:off x="7762876" y="4763104"/>
            <a:ext cx="4529136" cy="2199671"/>
          </a:xfrm>
          <a:prstGeom prst="rect">
            <a:avLst/>
          </a:prstGeom>
          <a:ln>
            <a:noFill/>
          </a:ln>
          <a:effectLst>
            <a:softEdge rad="112500"/>
          </a:effectLst>
        </p:spPr>
      </p:pic>
      <p:sp>
        <p:nvSpPr>
          <p:cNvPr id="18" name="TextBox 17"/>
          <p:cNvSpPr txBox="1"/>
          <p:nvPr/>
        </p:nvSpPr>
        <p:spPr>
          <a:xfrm>
            <a:off x="304801" y="666750"/>
            <a:ext cx="11468100" cy="5754370"/>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endParaRPr lang="vi-VN" sz="2300" b="0" i="0" dirty="0">
              <a:solidFill>
                <a:srgbClr val="000000"/>
              </a:solidFill>
              <a:effectLst/>
              <a:latin typeface="Cambria" panose="02040503050406030204" pitchFamily="18" charset="0"/>
              <a:ea typeface="Cambria" panose="02040503050406030204" pitchFamily="18" charset="0"/>
            </a:endParaRP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endParaRPr lang="vi-VN" sz="2300" b="0" i="0" dirty="0">
              <a:solidFill>
                <a:srgbClr val="000000"/>
              </a:solidFill>
              <a:effectLst/>
              <a:latin typeface="Cambria" panose="02040503050406030204" pitchFamily="18" charset="0"/>
              <a:ea typeface="Cambria" panose="02040503050406030204" pitchFamily="18" charset="0"/>
            </a:endParaRP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endParaRPr lang="vi-VN" sz="2300" b="0" i="0" dirty="0">
              <a:solidFill>
                <a:srgbClr val="000000"/>
              </a:solidFill>
              <a:effectLst/>
              <a:latin typeface="Cambria" panose="02040503050406030204" pitchFamily="18" charset="0"/>
              <a:ea typeface="Cambria" panose="02040503050406030204" pitchFamily="18" charset="0"/>
            </a:endParaRP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vi-VN" sz="2300" b="0" i="0" dirty="0">
              <a:solidFill>
                <a:srgbClr val="000000"/>
              </a:solidFill>
              <a:effectLst/>
              <a:latin typeface="Cambria" panose="02040503050406030204" pitchFamily="18" charset="0"/>
              <a:ea typeface="Cambria" panose="02040503050406030204" pitchFamily="18" charset="0"/>
            </a:endParaRP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endParaRPr lang="vi-VN" sz="2300" b="0" i="0" dirty="0">
              <a:solidFill>
                <a:srgbClr val="000000"/>
              </a:solidFill>
              <a:effectLst/>
              <a:latin typeface="Cambria" panose="02040503050406030204" pitchFamily="18" charset="0"/>
              <a:ea typeface="Cambria" panose="02040503050406030204" pitchFamily="18" charset="0"/>
            </a:endParaRPr>
          </a:p>
          <a:p>
            <a:pPr algn="r"/>
            <a:r>
              <a:rPr lang="vi-VN" sz="2300" b="0" i="0" dirty="0">
                <a:solidFill>
                  <a:srgbClr val="000000"/>
                </a:solidFill>
                <a:effectLst/>
                <a:latin typeface="Cambria" panose="02040503050406030204" pitchFamily="18" charset="0"/>
                <a:ea typeface="Cambria" panose="02040503050406030204" pitchFamily="18" charset="0"/>
              </a:rPr>
              <a:t>(Nguyễn Liêm)</a:t>
            </a:r>
            <a:endParaRPr lang="vi-VN" sz="2300" b="0" i="0" dirty="0">
              <a:solidFill>
                <a:srgbClr val="000000"/>
              </a:solidFill>
              <a:effectLst/>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3"/>
          <a:stretch>
            <a:fillRect/>
          </a:stretch>
        </p:blipFill>
        <p:spPr>
          <a:xfrm>
            <a:off x="4092543" y="139413"/>
            <a:ext cx="3664014" cy="7498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p:cNvPicPr>
            <a:picLocks noChangeAspect="1"/>
          </p:cNvPicPr>
          <p:nvPr/>
        </p:nvPicPr>
        <p:blipFill>
          <a:blip r:embed="rId3"/>
          <a:stretch>
            <a:fillRect/>
          </a:stretch>
        </p:blipFill>
        <p:spPr>
          <a:xfrm>
            <a:off x="4155274" y="-101793"/>
            <a:ext cx="4596782" cy="2036240"/>
          </a:xfrm>
          <a:prstGeom prst="rect">
            <a:avLst/>
          </a:prstGeom>
        </p:spPr>
      </p:pic>
      <p:sp>
        <p:nvSpPr>
          <p:cNvPr id="6" name="矩形 29"/>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6073</Words>
  <Application>WPS Slides</Application>
  <PresentationFormat>Custom</PresentationFormat>
  <Paragraphs>131</Paragraphs>
  <Slides>31</Slides>
  <Notes>14</Notes>
  <HiddenSlides>0</HiddenSlides>
  <MMClips>1</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31</vt:i4>
      </vt:variant>
    </vt:vector>
  </HeadingPairs>
  <TitlesOfParts>
    <vt:vector size="55" baseType="lpstr">
      <vt:lpstr>Arial</vt:lpstr>
      <vt:lpstr>SimSun</vt:lpstr>
      <vt:lpstr>Wingdings</vt:lpstr>
      <vt:lpstr>Barlow Condensed</vt:lpstr>
      <vt:lpstr>Segoe Print</vt:lpstr>
      <vt:lpstr>Arial</vt:lpstr>
      <vt:lpstr>#9Slide07 HoneyCream</vt:lpstr>
      <vt:lpstr>#9Slide05 SVNClementine</vt:lpstr>
      <vt:lpstr>Calibri</vt:lpstr>
      <vt:lpstr>Calibri</vt:lpstr>
      <vt:lpstr>UTM Avo</vt:lpstr>
      <vt:lpstr>Barlow Condensed</vt:lpstr>
      <vt:lpstr>Cambria</vt:lpstr>
      <vt:lpstr>等线</vt:lpstr>
      <vt:lpstr>Times New Roman</vt:lpstr>
      <vt:lpstr>Microsoft YaHei</vt:lpstr>
      <vt:lpstr>Arial Unicode MS</vt:lpstr>
      <vt:lpstr>Arial-Rounded</vt:lpstr>
      <vt:lpstr>Segoe UI Symbol</vt:lpstr>
      <vt:lpstr>Calibri Light</vt:lpstr>
      <vt:lpstr>Office 主题​​</vt:lpstr>
      <vt:lpstr>1_Office Theme</vt:lpstr>
      <vt:lpstr>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 Phan Quế</cp:lastModifiedBy>
  <cp:revision>51</cp:revision>
  <dcterms:created xsi:type="dcterms:W3CDTF">2023-10-22T04:26:00Z</dcterms:created>
  <dcterms:modified xsi:type="dcterms:W3CDTF">2025-05-05T06:40:31Z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398E36B565CF48D18EB77D2D06B2E3A7_13</vt:lpwstr>
  </property>
  <property fmtid="{D5CDD505-2E9C-101B-9397-08002B2CF9AE}" pid="3" name="KSOProductBuildVer">
    <vt:lpwstr>1033-12.2.0.20795</vt:lpwstr>
  </property>
</Properties>
</file>