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470" r:id="rId2"/>
    <p:sldId id="471" r:id="rId3"/>
    <p:sldId id="289" r:id="rId4"/>
    <p:sldId id="461" r:id="rId5"/>
    <p:sldId id="463" r:id="rId6"/>
    <p:sldId id="257" r:id="rId7"/>
    <p:sldId id="258" r:id="rId8"/>
    <p:sldId id="267" r:id="rId9"/>
    <p:sldId id="260" r:id="rId10"/>
    <p:sldId id="259" r:id="rId11"/>
    <p:sldId id="265" r:id="rId12"/>
    <p:sldId id="266" r:id="rId13"/>
    <p:sldId id="268" r:id="rId14"/>
    <p:sldId id="269" r:id="rId15"/>
    <p:sldId id="778" r:id="rId16"/>
  </p:sldIdLst>
  <p:sldSz cx="18288000" cy="10287000"/>
  <p:notesSz cx="6858000" cy="9144000"/>
  <p:embeddedFontLst>
    <p:embeddedFont>
      <p:font typeface=".VnAristote" panose="020B7200000000000000" pitchFamily="34" charset="0"/>
      <p:regular r:id="rId18"/>
    </p:embeddedFont>
    <p:embeddedFont>
      <p:font typeface=".VnBlack" panose="020B7200000000000000" pitchFamily="34" charset="0"/>
      <p:regular r:id="rId19"/>
    </p:embeddedFont>
    <p:embeddedFont>
      <p:font typeface=".VnCooper" panose="020B7200000000000000" pitchFamily="34" charset="0"/>
      <p:regular r:id="rId20"/>
    </p:embeddedFont>
    <p:embeddedFont>
      <p:font typeface=".VnHelvetIns" panose="020B7200000000000000" pitchFamily="34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Bernard MT Condensed" panose="020508060609050204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oper Black" panose="0208090404030B020404" pitchFamily="18" charset="0"/>
      <p:regular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000"/>
    <a:srgbClr val="DBD600"/>
    <a:srgbClr val="FFFFAB"/>
    <a:srgbClr val="C5E5F7"/>
    <a:srgbClr val="990033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6" autoAdjust="0"/>
    <p:restoredTop sz="94622" autoAdjust="0"/>
  </p:normalViewPr>
  <p:slideViewPr>
    <p:cSldViewPr>
      <p:cViewPr>
        <p:scale>
          <a:sx n="25" d="100"/>
          <a:sy n="25" d="100"/>
        </p:scale>
        <p:origin x="1978" y="8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5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3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9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sv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Sux_Ut4nKGw" TargetMode="External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1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3.xml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slide" Target="slide11.xml"/><Relationship Id="rId17" Type="http://schemas.openxmlformats.org/officeDocument/2006/relationships/slide" Target="slide9.xml"/><Relationship Id="rId2" Type="http://schemas.openxmlformats.org/officeDocument/2006/relationships/audio" Target="../media/media6.mp3"/><Relationship Id="rId16" Type="http://schemas.openxmlformats.org/officeDocument/2006/relationships/slide" Target="slide14.xml"/><Relationship Id="rId20" Type="http://schemas.openxmlformats.org/officeDocument/2006/relationships/image" Target="../media/image34.png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slide" Target="slide10.xml"/><Relationship Id="rId10" Type="http://schemas.openxmlformats.org/officeDocument/2006/relationships/slide" Target="slide12.xml"/><Relationship Id="rId19" Type="http://schemas.openxmlformats.org/officeDocument/2006/relationships/slide" Target="slide1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6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D3D723-42B7-19CB-B471-CDFB592B9F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0795C0-93D7-F234-5F47-5069981EBB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2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6"/>
              <a:extLst>
                <a:ext uri="{FF2B5EF4-FFF2-40B4-BE49-F238E27FC236}">
                  <a16:creationId xmlns:a16="http://schemas.microsoft.com/office/drawing/2014/main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6"/>
              <a:extLst>
                <a:ext uri="{FF2B5EF4-FFF2-40B4-BE49-F238E27FC236}">
                  <a16:creationId xmlns:a16="http://schemas.microsoft.com/office/drawing/2014/main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6"/>
            <a:extLst>
              <a:ext uri="{FF2B5EF4-FFF2-40B4-BE49-F238E27FC236}">
                <a16:creationId xmlns:a16="http://schemas.microsoft.com/office/drawing/2014/main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0213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32D852-3F79-B690-8A84-D65DA735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A5C09A6-AC65-BC1A-D44E-B9A82B8F54C7}"/>
              </a:ext>
            </a:extLst>
          </p:cNvPr>
          <p:cNvSpPr txBox="1"/>
          <p:nvPr/>
        </p:nvSpPr>
        <p:spPr>
          <a:xfrm>
            <a:off x="2449352" y="322804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 eraser?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E9EC7CC-670B-D810-F033-9B76376BC933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4EFF1CD-C8DC-957F-3806-F07EB9DF0E1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98AD15EB-53F1-EC52-3841-08AD0753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12D6D9E-D28F-415E-CE87-B1AC181D7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5908" r="7110" b="14494"/>
          <a:stretch/>
        </p:blipFill>
        <p:spPr bwMode="auto">
          <a:xfrm>
            <a:off x="3657600" y="5448301"/>
            <a:ext cx="3657600" cy="266700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6247CF-EC64-82D6-1E0D-77C73D84F53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 descr="Icon&#10;&#10;Description automatically generated">
            <a:extLst>
              <a:ext uri="{FF2B5EF4-FFF2-40B4-BE49-F238E27FC236}">
                <a16:creationId xmlns:a16="http://schemas.microsoft.com/office/drawing/2014/main" id="{46E1FDA8-136F-0751-0F83-3CC10C49FE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7404958" y="6705274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7010D757-BB23-652E-12D2-7406C7F32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B219E12-F616-DD5E-736D-1D3AFD74B733}"/>
              </a:ext>
            </a:extLst>
          </p:cNvPr>
          <p:cNvSpPr txBox="1"/>
          <p:nvPr/>
        </p:nvSpPr>
        <p:spPr>
          <a:xfrm>
            <a:off x="2481831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434EEC-025B-8CE9-C91F-3690BDCDBAD8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notebook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CCCFB4A-C8E9-8382-8D35-8EC36D4C3D1D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28501BD6-38FF-0307-8D3A-032F0BD2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85DFC0-C3C3-D2C8-F97A-C6079B10399C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03D5BAB7-45EF-9392-0358-A9725115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DB86D1F-8643-284E-DA1D-E8613812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7E23184-42E6-407B-8A0E-F4446B53B0DD}"/>
              </a:ext>
            </a:extLst>
          </p:cNvPr>
          <p:cNvSpPr txBox="1"/>
          <p:nvPr/>
        </p:nvSpPr>
        <p:spPr>
          <a:xfrm>
            <a:off x="2518057" y="33147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E0871A3-0418-D8F4-C32B-C273254A555A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 case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9344ED2-ECAC-1E03-5E03-E25EC353229A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FF2AE2-A62E-2997-62EA-95D61C12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69F9DA-B9E2-0E78-99BD-C55D900D7714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22BBFF8-60F3-D3F7-4E10-07278C02F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6DA8A42-6C11-C445-48E4-AF1DED63D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3F1352F-747B-D9CB-BB07-B63F2D3A4741}"/>
              </a:ext>
            </a:extLst>
          </p:cNvPr>
          <p:cNvSpPr txBox="1"/>
          <p:nvPr/>
        </p:nvSpPr>
        <p:spPr>
          <a:xfrm>
            <a:off x="2481831" y="29337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419E6C9-61E0-D2AF-4E41-E16097C74FC4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pencil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D7F1D5-502B-3F91-2789-96D637FD35DC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163D717-D18F-88F1-40C1-4DF586525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0C434E3-7E91-EF3A-6DFF-D4D24C4C3694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655C64E8-696B-5C3D-EA35-1AB2B2F7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3253"/>
          <a:stretch/>
        </p:blipFill>
        <p:spPr bwMode="auto">
          <a:xfrm>
            <a:off x="3382017" y="5309583"/>
            <a:ext cx="5006917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379AD2C-101D-2907-A9C0-ED1334D6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D6672B3-1700-74C1-813A-04B7EE6AAB9C}"/>
              </a:ext>
            </a:extLst>
          </p:cNvPr>
          <p:cNvSpPr txBox="1"/>
          <p:nvPr/>
        </p:nvSpPr>
        <p:spPr>
          <a:xfrm>
            <a:off x="2413126" y="3238500"/>
            <a:ext cx="7743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________?</a:t>
            </a:r>
          </a:p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99CBE5-6DC7-5795-368B-9C95AD1CF52D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eraser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06EDC7F-EBE1-7700-867B-62860591B663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B462AB3-ACAB-92CB-1B01-FB57D7A6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06D033-E712-FFB7-7D34-7E2271BE64CA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0D26C88-FBF3-3964-9257-075E9E8F0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3365841" y="5309583"/>
            <a:ext cx="5055059" cy="3129323"/>
          </a:xfrm>
          <a:prstGeom prst="round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2BFB9A-4800-D732-7554-82E5527307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A9FF52-0392-273E-48BC-39E16F556E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2D94A4-7CB0-18A8-18D8-C17C810115B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8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A3313C-BCFB-4B8E-C86B-1249A2D269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8" descr="Yeah~ by Helen Flower on Dribbble">
            <a:extLst>
              <a:ext uri="{FF2B5EF4-FFF2-40B4-BE49-F238E27FC236}">
                <a16:creationId xmlns:a16="http://schemas.microsoft.com/office/drawing/2014/main" id="{3DD969CA-822F-4326-B44C-8FB3CF62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119" y="876300"/>
            <a:ext cx="4274481" cy="320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483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6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034" name="MsPham-0936082789" descr="LINE Official Stickers - Three bear cubs Example with GIF Animation">
            <a:extLst>
              <a:ext uri="{FF2B5EF4-FFF2-40B4-BE49-F238E27FC236}">
                <a16:creationId xmlns:a16="http://schemas.microsoft.com/office/drawing/2014/main" id="{17A086F1-5BF5-48FA-BD1A-E7DBD8E073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44300"/>
            <a:ext cx="3524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98479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85164B-6C2E-3BA4-2085-1BF2C81BDE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6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40784D-BC82-B346-D7EA-CFFB734BCB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id="{31B6EA05-6D2A-79EB-F1C0-4209D8D11D40}"/>
              </a:ext>
            </a:extLst>
          </p:cNvPr>
          <p:cNvGrpSpPr/>
          <p:nvPr/>
        </p:nvGrpSpPr>
        <p:grpSpPr>
          <a:xfrm>
            <a:off x="662397" y="2628900"/>
            <a:ext cx="16863603" cy="3643400"/>
            <a:chOff x="-1784857" y="-20478750"/>
            <a:chExt cx="28391888" cy="6134100"/>
          </a:xfrm>
        </p:grpSpPr>
        <p:pic>
          <p:nvPicPr>
            <p:cNvPr id="27" name="MsPham-0936082789">
              <a:extLst>
                <a:ext uri="{FF2B5EF4-FFF2-40B4-BE49-F238E27FC236}">
                  <a16:creationId xmlns:a16="http://schemas.microsoft.com/office/drawing/2014/main" id="{EDD2EFF7-E4A4-A80C-554C-970AFFBC2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4857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BB2F6857-FCC9-FD9B-69E3-E4C80865D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205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9C22BBCA-7BB0-070A-B51B-116694EC3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7267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id="{3322AD94-0566-BB75-E412-1E5C2497D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3330" y="-20478750"/>
              <a:ext cx="6743701" cy="6134100"/>
            </a:xfrm>
            <a:prstGeom prst="roundRect">
              <a:avLst/>
            </a:prstGeom>
            <a:noFill/>
            <a:ln w="19050">
              <a:solidFill>
                <a:srgbClr val="9528A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56F75AC-9D85-4F48-3AD4-3960DF88547B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6269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 and number.</a:t>
            </a:r>
            <a:endParaRPr lang="en-US" dirty="0"/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1CB4E70-0AF3-F67D-706E-F881EE361278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4</a:t>
            </a:r>
            <a:endParaRPr lang="en-US" dirty="0"/>
          </a:p>
        </p:txBody>
      </p: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25546C2-839F-8D3A-1438-4102DC5DF87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414" t="15022" r="14612" b="15187"/>
          <a:stretch/>
        </p:blipFill>
        <p:spPr>
          <a:xfrm>
            <a:off x="10414260" y="8595789"/>
            <a:ext cx="822959" cy="822960"/>
          </a:xfrm>
          <a:prstGeom prst="ellipse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4C59063-7A5E-5EAF-D861-B14D5FEF7485}"/>
              </a:ext>
            </a:extLst>
          </p:cNvPr>
          <p:cNvSpPr/>
          <p:nvPr/>
        </p:nvSpPr>
        <p:spPr>
          <a:xfrm>
            <a:off x="70227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F6F04AE-8F4B-2B58-CE0B-51BC499A4149}"/>
              </a:ext>
            </a:extLst>
          </p:cNvPr>
          <p:cNvSpPr/>
          <p:nvPr/>
        </p:nvSpPr>
        <p:spPr>
          <a:xfrm>
            <a:off x="2603175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917B5BE-4822-D9FD-D2F9-2E08CC9BAE5D}"/>
              </a:ext>
            </a:extLst>
          </p:cNvPr>
          <p:cNvSpPr/>
          <p:nvPr/>
        </p:nvSpPr>
        <p:spPr>
          <a:xfrm>
            <a:off x="1648808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E995A24-7F7E-2AE5-752E-C49890B31136}"/>
              </a:ext>
            </a:extLst>
          </p:cNvPr>
          <p:cNvSpPr/>
          <p:nvPr/>
        </p:nvSpPr>
        <p:spPr>
          <a:xfrm>
            <a:off x="609046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56AA0D6F-C3EC-ACC3-2728-6EBFB88E00E6}"/>
              </a:ext>
            </a:extLst>
          </p:cNvPr>
          <p:cNvSpPr/>
          <p:nvPr/>
        </p:nvSpPr>
        <p:spPr>
          <a:xfrm>
            <a:off x="15594812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0B8D3FC-BDF1-08DD-A914-1305D83D79C6}"/>
              </a:ext>
            </a:extLst>
          </p:cNvPr>
          <p:cNvSpPr/>
          <p:nvPr/>
        </p:nvSpPr>
        <p:spPr>
          <a:xfrm>
            <a:off x="11349663" y="6428552"/>
            <a:ext cx="825825" cy="822960"/>
          </a:xfrm>
          <a:prstGeom prst="rect">
            <a:avLst/>
          </a:prstGeom>
          <a:solidFill>
            <a:schemeClr val="bg1"/>
          </a:solidFill>
          <a:ln>
            <a:solidFill>
              <a:srgbClr val="952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DE0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22E8D95-E8CB-8804-857B-C955F3C06EB8}"/>
              </a:ext>
            </a:extLst>
          </p:cNvPr>
          <p:cNvSpPr/>
          <p:nvPr/>
        </p:nvSpPr>
        <p:spPr>
          <a:xfrm>
            <a:off x="104394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3D8D911-F417-2702-A57C-ACBF538FFA4D}"/>
              </a:ext>
            </a:extLst>
          </p:cNvPr>
          <p:cNvSpPr/>
          <p:nvPr/>
        </p:nvSpPr>
        <p:spPr>
          <a:xfrm>
            <a:off x="14706600" y="6418871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A0EEFC3A-4BEE-5E42-55B1-0B077630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62000" y="78533"/>
            <a:ext cx="487363" cy="487363"/>
          </a:xfrm>
          <a:prstGeom prst="rect">
            <a:avLst/>
          </a:prstGeom>
        </p:spPr>
      </p:pic>
      <p:pic>
        <p:nvPicPr>
          <p:cNvPr id="4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8875ABBF-359E-609E-D711-FBC862883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62000" y="78533"/>
            <a:ext cx="487363" cy="487363"/>
          </a:xfrm>
          <a:prstGeom prst="rect">
            <a:avLst/>
          </a:prstGeom>
        </p:spPr>
      </p:pic>
      <p:pic>
        <p:nvPicPr>
          <p:cNvPr id="5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E6E4384C-967E-31EF-FAEF-D7FA2074C8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62000" y="78533"/>
            <a:ext cx="487363" cy="487363"/>
          </a:xfrm>
          <a:prstGeom prst="rect">
            <a:avLst/>
          </a:prstGeom>
        </p:spPr>
      </p:pic>
      <p:pic>
        <p:nvPicPr>
          <p:cNvPr id="6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227F46B0-FDFA-D2F5-AAD1-A437C925A1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62000" y="78533"/>
            <a:ext cx="487363" cy="487363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493D71D-2714-2CCA-8349-7BEABC47CB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62000" y="78533"/>
            <a:ext cx="487363" cy="487363"/>
          </a:xfrm>
          <a:prstGeom prst="rect">
            <a:avLst/>
          </a:prstGeom>
        </p:spPr>
      </p:pic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E185DBC-B04A-6F5C-0B22-8308060A71EA}"/>
              </a:ext>
            </a:extLst>
          </p:cNvPr>
          <p:cNvSpPr txBox="1">
            <a:spLocks/>
          </p:cNvSpPr>
          <p:nvPr/>
        </p:nvSpPr>
        <p:spPr>
          <a:xfrm>
            <a:off x="11329164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B301DA42-23AC-CEB9-ED1C-279AE6F24A23}"/>
              </a:ext>
            </a:extLst>
          </p:cNvPr>
          <p:cNvSpPr txBox="1">
            <a:spLocks/>
          </p:cNvSpPr>
          <p:nvPr/>
        </p:nvSpPr>
        <p:spPr>
          <a:xfrm>
            <a:off x="12373218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A211521B-726C-2538-E1E8-6CB33422EA74}"/>
              </a:ext>
            </a:extLst>
          </p:cNvPr>
          <p:cNvSpPr txBox="1">
            <a:spLocks/>
          </p:cNvSpPr>
          <p:nvPr/>
        </p:nvSpPr>
        <p:spPr>
          <a:xfrm>
            <a:off x="13417272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C9DD7264-8974-9EDB-135E-9A0054FF3DCB}"/>
              </a:ext>
            </a:extLst>
          </p:cNvPr>
          <p:cNvSpPr txBox="1">
            <a:spLocks/>
          </p:cNvSpPr>
          <p:nvPr/>
        </p:nvSpPr>
        <p:spPr>
          <a:xfrm>
            <a:off x="14461326" y="8572929"/>
            <a:ext cx="960120" cy="822960"/>
          </a:xfrm>
          <a:prstGeom prst="hexagon">
            <a:avLst/>
          </a:prstGeom>
          <a:solidFill>
            <a:srgbClr val="FF57BF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2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42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9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A59CBDC-4610-2716-36CB-BC436DCEA4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53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297881-362E-185D-6B81-458C01004A3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376AAE2-F149-377E-55E5-79994EAF69E3}"/>
              </a:ext>
            </a:extLst>
          </p:cNvPr>
          <p:cNvSpPr txBox="1">
            <a:spLocks/>
          </p:cNvSpPr>
          <p:nvPr/>
        </p:nvSpPr>
        <p:spPr>
          <a:xfrm>
            <a:off x="1807694" y="565896"/>
            <a:ext cx="8555506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Look, complete and read.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37F897D-CBB5-95E2-5E7A-0DFF0CFF91EA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5</a:t>
            </a:r>
            <a:endParaRPr lang="en-US" dirty="0"/>
          </a:p>
        </p:txBody>
      </p:sp>
      <p:pic>
        <p:nvPicPr>
          <p:cNvPr id="44" name="MsPham-0936082789">
            <a:extLst>
              <a:ext uri="{FF2B5EF4-FFF2-40B4-BE49-F238E27FC236}">
                <a16:creationId xmlns:a16="http://schemas.microsoft.com/office/drawing/2014/main" id="{31B35A96-7913-2979-CE03-B6F262ACA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12573000" y="1181100"/>
            <a:ext cx="3397347" cy="2103120"/>
          </a:xfrm>
          <a:prstGeom prst="roundRect">
            <a:avLst/>
          </a:prstGeom>
          <a:noFill/>
          <a:ln w="19050">
            <a:solidFill>
              <a:srgbClr val="FF37B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MsPham-0936082789">
            <a:extLst>
              <a:ext uri="{FF2B5EF4-FFF2-40B4-BE49-F238E27FC236}">
                <a16:creationId xmlns:a16="http://schemas.microsoft.com/office/drawing/2014/main" id="{021844E7-1550-01F9-89F0-98D00ABBF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3253"/>
          <a:stretch/>
        </p:blipFill>
        <p:spPr bwMode="auto">
          <a:xfrm>
            <a:off x="12589177" y="3379159"/>
            <a:ext cx="3364992" cy="2103120"/>
          </a:xfrm>
          <a:prstGeom prst="roundRect">
            <a:avLst/>
          </a:prstGeom>
          <a:noFill/>
          <a:ln w="19050">
            <a:solidFill>
              <a:srgbClr val="FF37B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F35671CC-BD08-8C5F-C08D-1A4E872F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12573000" y="5577218"/>
            <a:ext cx="3397347" cy="2103120"/>
          </a:xfrm>
          <a:prstGeom prst="roundRect">
            <a:avLst/>
          </a:prstGeom>
          <a:noFill/>
          <a:ln w="19050">
            <a:solidFill>
              <a:srgbClr val="FF37B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MsPham-0936082789">
            <a:extLst>
              <a:ext uri="{FF2B5EF4-FFF2-40B4-BE49-F238E27FC236}">
                <a16:creationId xmlns:a16="http://schemas.microsoft.com/office/drawing/2014/main" id="{60941B72-8156-738B-2621-A9EF00583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2513"/>
          <a:stretch/>
        </p:blipFill>
        <p:spPr bwMode="auto">
          <a:xfrm>
            <a:off x="12573000" y="7775278"/>
            <a:ext cx="3397347" cy="2103120"/>
          </a:xfrm>
          <a:prstGeom prst="roundRect">
            <a:avLst/>
          </a:prstGeom>
          <a:noFill/>
          <a:ln w="19050">
            <a:solidFill>
              <a:srgbClr val="FF37B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B8B0403F-18ED-D58B-06AE-3DF878A4489C}"/>
              </a:ext>
            </a:extLst>
          </p:cNvPr>
          <p:cNvSpPr/>
          <p:nvPr/>
        </p:nvSpPr>
        <p:spPr>
          <a:xfrm>
            <a:off x="12182441" y="1733951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4044E0F9-FA16-20D2-6A8C-4B3DE436DD90}"/>
              </a:ext>
            </a:extLst>
          </p:cNvPr>
          <p:cNvSpPr/>
          <p:nvPr/>
        </p:nvSpPr>
        <p:spPr>
          <a:xfrm>
            <a:off x="12182441" y="3930895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C134AC29-21B2-0BC3-BB8D-B532B5FA6AB1}"/>
              </a:ext>
            </a:extLst>
          </p:cNvPr>
          <p:cNvSpPr/>
          <p:nvPr/>
        </p:nvSpPr>
        <p:spPr>
          <a:xfrm>
            <a:off x="12182441" y="6127839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7331031A-4796-E074-4CDE-BF11F1928B4C}"/>
              </a:ext>
            </a:extLst>
          </p:cNvPr>
          <p:cNvSpPr/>
          <p:nvPr/>
        </p:nvSpPr>
        <p:spPr>
          <a:xfrm>
            <a:off x="12182441" y="8324783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C3E0F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0" name="MsPham-0936082789">
            <a:extLst>
              <a:ext uri="{FF2B5EF4-FFF2-40B4-BE49-F238E27FC236}">
                <a16:creationId xmlns:a16="http://schemas.microsoft.com/office/drawing/2014/main" id="{99A7952A-3D20-07F7-1AB9-803B61B2CAC4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7848600" y="2705100"/>
            <a:ext cx="4448233" cy="5734075"/>
          </a:xfrm>
          <a:prstGeom prst="straightConnector1">
            <a:avLst/>
          </a:prstGeom>
          <a:ln w="19050">
            <a:solidFill>
              <a:srgbClr val="8200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CBDF436-006A-7780-3B26-6053C3A5A448}"/>
              </a:ext>
            </a:extLst>
          </p:cNvPr>
          <p:cNvCxnSpPr>
            <a:cxnSpLocks/>
            <a:stCxn id="73" idx="3"/>
            <a:endCxn id="50" idx="2"/>
          </p:cNvCxnSpPr>
          <p:nvPr/>
        </p:nvCxnSpPr>
        <p:spPr>
          <a:xfrm>
            <a:off x="7848600" y="4503421"/>
            <a:ext cx="4333841" cy="2014977"/>
          </a:xfrm>
          <a:prstGeom prst="straightConnector1">
            <a:avLst/>
          </a:prstGeom>
          <a:ln w="19050">
            <a:solidFill>
              <a:srgbClr val="8200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MsPham-0936082789">
            <a:extLst>
              <a:ext uri="{FF2B5EF4-FFF2-40B4-BE49-F238E27FC236}">
                <a16:creationId xmlns:a16="http://schemas.microsoft.com/office/drawing/2014/main" id="{D21F4CE9-E093-AD48-D764-ED6831B93CBB}"/>
              </a:ext>
            </a:extLst>
          </p:cNvPr>
          <p:cNvCxnSpPr>
            <a:cxnSpLocks/>
            <a:stCxn id="74" idx="3"/>
            <a:endCxn id="48" idx="2"/>
          </p:cNvCxnSpPr>
          <p:nvPr/>
        </p:nvCxnSpPr>
        <p:spPr>
          <a:xfrm flipV="1">
            <a:off x="7848600" y="2124510"/>
            <a:ext cx="4333841" cy="4381236"/>
          </a:xfrm>
          <a:prstGeom prst="straightConnector1">
            <a:avLst/>
          </a:prstGeom>
          <a:ln w="19050">
            <a:solidFill>
              <a:srgbClr val="8200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MsPham-0936082789">
            <a:extLst>
              <a:ext uri="{FF2B5EF4-FFF2-40B4-BE49-F238E27FC236}">
                <a16:creationId xmlns:a16="http://schemas.microsoft.com/office/drawing/2014/main" id="{CAF2ECE7-FB84-A6B1-C4F3-083B7D3F4AC7}"/>
              </a:ext>
            </a:extLst>
          </p:cNvPr>
          <p:cNvCxnSpPr>
            <a:cxnSpLocks/>
            <a:stCxn id="75" idx="3"/>
            <a:endCxn id="49" idx="2"/>
          </p:cNvCxnSpPr>
          <p:nvPr/>
        </p:nvCxnSpPr>
        <p:spPr>
          <a:xfrm flipV="1">
            <a:off x="7848600" y="4321454"/>
            <a:ext cx="4333841" cy="4145575"/>
          </a:xfrm>
          <a:prstGeom prst="straightConnector1">
            <a:avLst/>
          </a:prstGeom>
          <a:ln w="19050">
            <a:solidFill>
              <a:srgbClr val="8200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sPham-0936082789">
            <a:extLst>
              <a:ext uri="{FF2B5EF4-FFF2-40B4-BE49-F238E27FC236}">
                <a16:creationId xmlns:a16="http://schemas.microsoft.com/office/drawing/2014/main" id="{DADB4893-AAFC-8338-059D-BF8D38F17E36}"/>
              </a:ext>
            </a:extLst>
          </p:cNvPr>
          <p:cNvSpPr txBox="1">
            <a:spLocks/>
          </p:cNvSpPr>
          <p:nvPr/>
        </p:nvSpPr>
        <p:spPr>
          <a:xfrm>
            <a:off x="1610470" y="1943100"/>
            <a:ext cx="6238130" cy="1280160"/>
          </a:xfrm>
          <a:prstGeom prst="flowChartProcess">
            <a:avLst/>
          </a:prstGeom>
          <a:solidFill>
            <a:schemeClr val="bg1"/>
          </a:solidFill>
          <a:ln w="19050">
            <a:solidFill>
              <a:srgbClr val="FF37B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 indent="0" eaLnBrk="0" fontAlgn="ctr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normalizeH="0" baseline="0">
                <a:ln>
                  <a:noFill/>
                </a:ln>
                <a:solidFill>
                  <a:srgbClr val="326B27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altLang="en-US" b="0">
                <a:solidFill>
                  <a:srgbClr val="58267E"/>
                </a:solidFill>
              </a:rPr>
              <a:t>A: Do you have a notebook?</a:t>
            </a:r>
            <a:br>
              <a:rPr lang="en-US" altLang="en-US" b="0">
                <a:solidFill>
                  <a:srgbClr val="58267E"/>
                </a:solidFill>
              </a:rPr>
            </a:br>
            <a:r>
              <a:rPr lang="en-US" altLang="en-US" b="0">
                <a:solidFill>
                  <a:srgbClr val="58267E"/>
                </a:solidFill>
              </a:rPr>
              <a:t>B: Yes, I do.</a:t>
            </a:r>
          </a:p>
        </p:txBody>
      </p:sp>
      <p:sp>
        <p:nvSpPr>
          <p:cNvPr id="73" name="MsPham-0936082789">
            <a:extLst>
              <a:ext uri="{FF2B5EF4-FFF2-40B4-BE49-F238E27FC236}">
                <a16:creationId xmlns:a16="http://schemas.microsoft.com/office/drawing/2014/main" id="{B22B3B45-7310-095D-7D79-E36C6D988DA3}"/>
              </a:ext>
            </a:extLst>
          </p:cNvPr>
          <p:cNvSpPr txBox="1">
            <a:spLocks/>
          </p:cNvSpPr>
          <p:nvPr/>
        </p:nvSpPr>
        <p:spPr>
          <a:xfrm>
            <a:off x="1610470" y="3654862"/>
            <a:ext cx="6238130" cy="1697117"/>
          </a:xfrm>
          <a:prstGeom prst="flowChartProcess">
            <a:avLst/>
          </a:prstGeom>
          <a:solidFill>
            <a:schemeClr val="bg1"/>
          </a:solidFill>
          <a:ln w="19050">
            <a:solidFill>
              <a:srgbClr val="FF37B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 indent="0" eaLnBrk="0" fontAlgn="ctr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normalizeH="0" baseline="0">
                <a:ln>
                  <a:noFill/>
                </a:ln>
                <a:solidFill>
                  <a:srgbClr val="326B27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altLang="en-US" b="0">
                <a:solidFill>
                  <a:srgbClr val="58267E"/>
                </a:solidFill>
              </a:rPr>
              <a:t>A: Do you have a school bag?</a:t>
            </a:r>
            <a:br>
              <a:rPr lang="en-US" altLang="en-US" b="0">
                <a:solidFill>
                  <a:srgbClr val="58267E"/>
                </a:solidFill>
              </a:rPr>
            </a:br>
            <a:r>
              <a:rPr lang="en-US" altLang="en-US" b="0">
                <a:solidFill>
                  <a:srgbClr val="58267E"/>
                </a:solidFill>
              </a:rPr>
              <a:t>B: No, I don’t. I have a pencil case.</a:t>
            </a:r>
          </a:p>
        </p:txBody>
      </p:sp>
      <p:sp>
        <p:nvSpPr>
          <p:cNvPr id="74" name="MsPham-0936082789">
            <a:extLst>
              <a:ext uri="{FF2B5EF4-FFF2-40B4-BE49-F238E27FC236}">
                <a16:creationId xmlns:a16="http://schemas.microsoft.com/office/drawing/2014/main" id="{F70B274D-6456-AB90-6E86-EA01649E7160}"/>
              </a:ext>
            </a:extLst>
          </p:cNvPr>
          <p:cNvSpPr txBox="1">
            <a:spLocks/>
          </p:cNvSpPr>
          <p:nvPr/>
        </p:nvSpPr>
        <p:spPr>
          <a:xfrm>
            <a:off x="1610470" y="5865666"/>
            <a:ext cx="6238130" cy="1280160"/>
          </a:xfrm>
          <a:prstGeom prst="flowChartProcess">
            <a:avLst/>
          </a:prstGeom>
          <a:solidFill>
            <a:schemeClr val="bg1"/>
          </a:solidFill>
          <a:ln w="19050">
            <a:solidFill>
              <a:srgbClr val="FF37B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 indent="0" eaLnBrk="0" fontAlgn="ctr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normalizeH="0" baseline="0">
                <a:ln>
                  <a:noFill/>
                </a:ln>
                <a:solidFill>
                  <a:srgbClr val="326B27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altLang="en-US" b="0">
                <a:solidFill>
                  <a:srgbClr val="58267E"/>
                </a:solidFill>
              </a:rPr>
              <a:t>A: Do you have an eraser?</a:t>
            </a:r>
            <a:br>
              <a:rPr lang="en-US" altLang="en-US" b="0">
                <a:solidFill>
                  <a:srgbClr val="58267E"/>
                </a:solidFill>
              </a:rPr>
            </a:br>
            <a:r>
              <a:rPr lang="en-US" altLang="en-US" b="0">
                <a:solidFill>
                  <a:srgbClr val="58267E"/>
                </a:solidFill>
              </a:rPr>
              <a:t>B: Yes, I do.</a:t>
            </a:r>
          </a:p>
        </p:txBody>
      </p:sp>
      <p:sp>
        <p:nvSpPr>
          <p:cNvPr id="75" name="MsPham-0936082789">
            <a:extLst>
              <a:ext uri="{FF2B5EF4-FFF2-40B4-BE49-F238E27FC236}">
                <a16:creationId xmlns:a16="http://schemas.microsoft.com/office/drawing/2014/main" id="{C029DA43-F366-691B-F7CD-4890D2F17258}"/>
              </a:ext>
            </a:extLst>
          </p:cNvPr>
          <p:cNvSpPr txBox="1">
            <a:spLocks/>
          </p:cNvSpPr>
          <p:nvPr/>
        </p:nvSpPr>
        <p:spPr>
          <a:xfrm>
            <a:off x="1610470" y="7826949"/>
            <a:ext cx="6238130" cy="1280160"/>
          </a:xfrm>
          <a:prstGeom prst="flowChartProcess">
            <a:avLst/>
          </a:prstGeom>
          <a:solidFill>
            <a:schemeClr val="bg1"/>
          </a:solidFill>
          <a:ln w="19050">
            <a:solidFill>
              <a:srgbClr val="FF37B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 indent="0" eaLnBrk="0" fontAlgn="ctr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0" i="0" u="none" strike="noStrike" cap="none" normalizeH="0" baseline="0">
                <a:ln>
                  <a:noFill/>
                </a:ln>
                <a:solidFill>
                  <a:srgbClr val="326B27"/>
                </a:solidFill>
                <a:effectLst/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altLang="en-US">
                <a:solidFill>
                  <a:srgbClr val="58267E"/>
                </a:solidFill>
              </a:rPr>
              <a:t>A: Do you have a pen?</a:t>
            </a:r>
          </a:p>
          <a:p>
            <a:r>
              <a:rPr lang="en-US" altLang="en-US" b="0">
                <a:solidFill>
                  <a:srgbClr val="58267E"/>
                </a:solidFill>
              </a:rPr>
              <a:t>B: </a:t>
            </a:r>
            <a:r>
              <a:rPr lang="en-US" altLang="en-US">
                <a:solidFill>
                  <a:srgbClr val="58267E"/>
                </a:solidFill>
              </a:rPr>
              <a:t>No, I don’t. I have a pencil.</a:t>
            </a:r>
          </a:p>
        </p:txBody>
      </p:sp>
      <p:sp>
        <p:nvSpPr>
          <p:cNvPr id="76" name="MsPham-0936082789">
            <a:extLst>
              <a:ext uri="{FF2B5EF4-FFF2-40B4-BE49-F238E27FC236}">
                <a16:creationId xmlns:a16="http://schemas.microsoft.com/office/drawing/2014/main" id="{15270C5D-023B-F5F9-E05F-F6D87C034CDD}"/>
              </a:ext>
            </a:extLst>
          </p:cNvPr>
          <p:cNvSpPr/>
          <p:nvPr/>
        </p:nvSpPr>
        <p:spPr>
          <a:xfrm>
            <a:off x="1219200" y="2192622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FF37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MsPham-0936082789">
            <a:extLst>
              <a:ext uri="{FF2B5EF4-FFF2-40B4-BE49-F238E27FC236}">
                <a16:creationId xmlns:a16="http://schemas.microsoft.com/office/drawing/2014/main" id="{E96F9749-71CD-89B2-2778-BECF82826658}"/>
              </a:ext>
            </a:extLst>
          </p:cNvPr>
          <p:cNvSpPr/>
          <p:nvPr/>
        </p:nvSpPr>
        <p:spPr>
          <a:xfrm>
            <a:off x="1219200" y="4153905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FF37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MsPham-0936082789">
            <a:extLst>
              <a:ext uri="{FF2B5EF4-FFF2-40B4-BE49-F238E27FC236}">
                <a16:creationId xmlns:a16="http://schemas.microsoft.com/office/drawing/2014/main" id="{3FD834CA-2C95-BABD-ADDE-3350127F3AC3}"/>
              </a:ext>
            </a:extLst>
          </p:cNvPr>
          <p:cNvSpPr/>
          <p:nvPr/>
        </p:nvSpPr>
        <p:spPr>
          <a:xfrm>
            <a:off x="1219200" y="6115188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FF37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id="{4402689B-64F9-644C-8442-DF1980348E70}"/>
              </a:ext>
            </a:extLst>
          </p:cNvPr>
          <p:cNvSpPr/>
          <p:nvPr/>
        </p:nvSpPr>
        <p:spPr>
          <a:xfrm>
            <a:off x="1219200" y="8076471"/>
            <a:ext cx="781117" cy="781117"/>
          </a:xfrm>
          <a:prstGeom prst="ellipse">
            <a:avLst/>
          </a:prstGeom>
          <a:solidFill>
            <a:schemeClr val="bg1"/>
          </a:solidFill>
          <a:ln>
            <a:solidFill>
              <a:srgbClr val="FF37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620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DBFBD98-E5FA-2AC3-7D19-4E9890CCBF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5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DD9957-E3AD-5C02-EE4F-324563FFCB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AD1742B-CCE4-8A3A-80F3-EFB41703790A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play.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B5E700A-0E86-002D-EC0A-ADEE445B399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8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517" y="-446"/>
            <a:ext cx="18381033" cy="10287891"/>
          </a:xfrm>
          <a:prstGeom prst="rect">
            <a:avLst/>
          </a:prstGeom>
        </p:spPr>
      </p:pic>
      <p:grpSp>
        <p:nvGrpSpPr>
          <p:cNvPr id="9" name="MsPham-0936082789"/>
          <p:cNvGrpSpPr/>
          <p:nvPr/>
        </p:nvGrpSpPr>
        <p:grpSpPr>
          <a:xfrm>
            <a:off x="4437416" y="973702"/>
            <a:ext cx="8660118" cy="8641829"/>
            <a:chOff x="2958277" y="649134"/>
            <a:chExt cx="5773412" cy="5761219"/>
          </a:xfrm>
        </p:grpSpPr>
        <p:pic>
          <p:nvPicPr>
            <p:cNvPr id="2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MsPham-0936082789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MsPham-0936082789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MsPham-093608278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MsPham-0936082789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MsPham-0936082789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MsPham-0936082789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MsPham-0936082789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MsPham-0936082789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MsPham-0936082789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MsPham-0936082789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MsPham-0936082789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MsPham-093608278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grpSp>
        <p:nvGrpSpPr>
          <p:cNvPr id="25" name="MsPham-0936082789"/>
          <p:cNvGrpSpPr/>
          <p:nvPr/>
        </p:nvGrpSpPr>
        <p:grpSpPr>
          <a:xfrm>
            <a:off x="4440077" y="973702"/>
            <a:ext cx="8654796" cy="8641829"/>
            <a:chOff x="3418158" y="455912"/>
            <a:chExt cx="5769864" cy="5761219"/>
          </a:xfrm>
        </p:grpSpPr>
        <p:sp>
          <p:nvSpPr>
            <p:cNvPr id="26" name="MsPham-0936082789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MsPham-0936082789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68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47EC6EB6-6A19-20CA-8395-ED2490FA9B48}"/>
              </a:ext>
            </a:extLst>
          </p:cNvPr>
          <p:cNvSpPr/>
          <p:nvPr/>
        </p:nvSpPr>
        <p:spPr>
          <a:xfrm>
            <a:off x="7722686" y="4271630"/>
            <a:ext cx="2057400" cy="20574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5" name="MsPham-0936082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69670" y="-1457325"/>
            <a:ext cx="914400" cy="914400"/>
          </a:xfrm>
          <a:prstGeom prst="rect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76" y="-542925"/>
            <a:ext cx="3456732" cy="2944623"/>
          </a:xfrm>
          <a:prstGeom prst="rect">
            <a:avLst/>
          </a:prstGeom>
        </p:spPr>
      </p:pic>
      <p:pic>
        <p:nvPicPr>
          <p:cNvPr id="28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29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0" name="MsPham-093608278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1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3" name="MsPham-093608278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4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5" name="MsPham-093608278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pic>
        <p:nvPicPr>
          <p:cNvPr id="37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0" y="4428902"/>
            <a:ext cx="1689298" cy="1674992"/>
          </a:xfrm>
          <a:prstGeom prst="rect">
            <a:avLst/>
          </a:prstGeom>
        </p:spPr>
      </p:pic>
      <p:sp>
        <p:nvSpPr>
          <p:cNvPr id="65" name="MsPham-0936082789"/>
          <p:cNvSpPr/>
          <p:nvPr/>
        </p:nvSpPr>
        <p:spPr>
          <a:xfrm>
            <a:off x="4434408" y="1479077"/>
            <a:ext cx="8641080" cy="82296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pic>
        <p:nvPicPr>
          <p:cNvPr id="13" name="MsPham-093608278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80391" y="8446548"/>
            <a:ext cx="3240765" cy="1796433"/>
          </a:xfrm>
          <a:prstGeom prst="rect">
            <a:avLst/>
          </a:prstGeom>
        </p:spPr>
      </p:pic>
      <p:sp>
        <p:nvSpPr>
          <p:cNvPr id="64" name="MsPham-0936082789">
            <a:hlinkClick r:id="" action="ppaction://macro?name=bienmat"/>
          </p:cNvPr>
          <p:cNvSpPr/>
          <p:nvPr/>
        </p:nvSpPr>
        <p:spPr>
          <a:xfrm>
            <a:off x="7721625" y="4271630"/>
            <a:ext cx="2057400" cy="20574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SPIN/STOP</a:t>
            </a:r>
          </a:p>
        </p:txBody>
      </p:sp>
      <p:sp>
        <p:nvSpPr>
          <p:cNvPr id="66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2F2233AC-3E54-E461-D654-9CC6C7712D38}"/>
              </a:ext>
            </a:extLst>
          </p:cNvPr>
          <p:cNvSpPr/>
          <p:nvPr/>
        </p:nvSpPr>
        <p:spPr>
          <a:xfrm>
            <a:off x="7822282" y="4884999"/>
            <a:ext cx="1873936" cy="847809"/>
          </a:xfrm>
          <a:prstGeom prst="roundRect">
            <a:avLst/>
          </a:prstGeom>
          <a:solidFill>
            <a:srgbClr val="C5E5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-30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START</a:t>
            </a:r>
            <a:endParaRPr lang="en-US" sz="3600" b="1" spc="-300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69" name="MsPham-0936082789"/>
          <p:cNvSpPr>
            <a:spLocks/>
          </p:cNvSpPr>
          <p:nvPr/>
        </p:nvSpPr>
        <p:spPr>
          <a:xfrm>
            <a:off x="5570616" y="3238475"/>
            <a:ext cx="6692265" cy="391913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29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8" animBg="1"/>
      <p:bldP spid="66" grpId="0" animBg="1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1235FFE-7887-A886-2316-8437F3FD9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8CEDB1A-B7C3-9D40-28FD-266CEC17F1EA}"/>
              </a:ext>
            </a:extLst>
          </p:cNvPr>
          <p:cNvSpPr txBox="1"/>
          <p:nvPr/>
        </p:nvSpPr>
        <p:spPr>
          <a:xfrm>
            <a:off x="1981199" y="3267440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notebook?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D825F43-D7AF-3B49-B7FE-4795587DFD58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E10BDF-EA48-BAD6-0A00-3062848EB125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A05183B6-3EE9-2EED-877A-08286EE5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322B819-4620-8E7D-ABA9-38670F07B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1" b="11699"/>
          <a:stretch/>
        </p:blipFill>
        <p:spPr bwMode="auto">
          <a:xfrm>
            <a:off x="3746691" y="5521721"/>
            <a:ext cx="4212842" cy="2926497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084040F-4A52-7829-FF60-972FE944111F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MsPham-0936082789" descr="Icon&#10;&#10;Description automatically generated">
            <a:extLst>
              <a:ext uri="{FF2B5EF4-FFF2-40B4-BE49-F238E27FC236}">
                <a16:creationId xmlns:a16="http://schemas.microsoft.com/office/drawing/2014/main" id="{F9F651BA-5063-90F3-3AFA-532055008B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3722957" y="7560196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025914C-B41D-1187-4B8A-10C17CB7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CBB0B36-7907-AA66-88B4-6978BE82C144}"/>
              </a:ext>
            </a:extLst>
          </p:cNvPr>
          <p:cNvSpPr txBox="1"/>
          <p:nvPr/>
        </p:nvSpPr>
        <p:spPr>
          <a:xfrm>
            <a:off x="2286000" y="3393400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pencil?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C760309-38CE-DA83-5EC0-DFE5F2EAC9C4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41483D4-D451-E2D4-AC55-6C92F98B3999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EE2A85F-258C-3FB5-258A-02F67D9A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DB9EA21-D476-89FA-C211-48297BF8D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9885" r="5301" b="14495"/>
          <a:stretch/>
        </p:blipFill>
        <p:spPr bwMode="auto">
          <a:xfrm>
            <a:off x="3733799" y="5600701"/>
            <a:ext cx="3657601" cy="251460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65C2D0-DFBE-07A6-D4A6-709E603ADC75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 descr="Icon&#10;&#10;Description automatically generated">
            <a:extLst>
              <a:ext uri="{FF2B5EF4-FFF2-40B4-BE49-F238E27FC236}">
                <a16:creationId xmlns:a16="http://schemas.microsoft.com/office/drawing/2014/main" id="{88FE0D19-7EB7-54E8-58E4-ED5F45745E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12008" r="-282" b="20197"/>
          <a:stretch/>
        </p:blipFill>
        <p:spPr>
          <a:xfrm>
            <a:off x="6292533" y="6909792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6EDB15-F4F5-6809-E82B-14D2B01D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8402545" cy="10287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02DF262-1681-4F0E-7306-59AF378D5A59}"/>
              </a:ext>
            </a:extLst>
          </p:cNvPr>
          <p:cNvSpPr txBox="1"/>
          <p:nvPr/>
        </p:nvSpPr>
        <p:spPr>
          <a:xfrm>
            <a:off x="1828801" y="3304242"/>
            <a:ext cx="8354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pencil case?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1D5EF4A-2C37-2B57-0540-024C427777E0}"/>
              </a:ext>
            </a:extLst>
          </p:cNvPr>
          <p:cNvSpPr/>
          <p:nvPr/>
        </p:nvSpPr>
        <p:spPr>
          <a:xfrm>
            <a:off x="11363040" y="2095500"/>
            <a:ext cx="5869641" cy="57911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2205CB0-B147-052F-6528-3480F46F1B80}"/>
              </a:ext>
            </a:extLst>
          </p:cNvPr>
          <p:cNvSpPr/>
          <p:nvPr/>
        </p:nvSpPr>
        <p:spPr>
          <a:xfrm>
            <a:off x="11699437" y="7149285"/>
            <a:ext cx="5196845" cy="1285817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8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53017A02-ED96-3E3D-F8D3-9013B694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2800" y="8410519"/>
            <a:ext cx="3233832" cy="179048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9763A3E-D7C5-541A-8197-4FA708528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19885" r="7110" b="20460"/>
          <a:stretch/>
        </p:blipFill>
        <p:spPr bwMode="auto">
          <a:xfrm>
            <a:off x="3657599" y="5600700"/>
            <a:ext cx="3657601" cy="2285999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81EFEA9-2631-B0F7-071A-BE59241026C7}"/>
              </a:ext>
            </a:extLst>
          </p:cNvPr>
          <p:cNvSpPr txBox="1"/>
          <p:nvPr/>
        </p:nvSpPr>
        <p:spPr>
          <a:xfrm>
            <a:off x="2481831" y="1838782"/>
            <a:ext cx="774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MsPham-0936082789" descr="Icon&#10;&#10;Description automatically generated">
            <a:extLst>
              <a:ext uri="{FF2B5EF4-FFF2-40B4-BE49-F238E27FC236}">
                <a16:creationId xmlns:a16="http://schemas.microsoft.com/office/drawing/2014/main" id="{EDFF2225-2374-A8F8-07CF-BF4544BE7C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50324" b="21625"/>
          <a:stretch/>
        </p:blipFill>
        <p:spPr>
          <a:xfrm>
            <a:off x="7233201" y="6688098"/>
            <a:ext cx="835130" cy="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333</Words>
  <Application>Microsoft Office PowerPoint</Application>
  <PresentationFormat>Custom</PresentationFormat>
  <Paragraphs>110</Paragraphs>
  <Slides>15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.VnHelvetIns</vt:lpstr>
      <vt:lpstr>Arial</vt:lpstr>
      <vt:lpstr>Calibri</vt:lpstr>
      <vt:lpstr>Tahoma</vt:lpstr>
      <vt:lpstr>Cooper Black</vt:lpstr>
      <vt:lpstr>.VnBlack</vt:lpstr>
      <vt:lpstr>.VnAristote</vt:lpstr>
      <vt:lpstr>.VnCooper</vt:lpstr>
      <vt:lpstr>Arial Black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Pham Huyen</cp:lastModifiedBy>
  <cp:revision>95</cp:revision>
  <dcterms:created xsi:type="dcterms:W3CDTF">2006-08-16T00:00:00Z</dcterms:created>
  <dcterms:modified xsi:type="dcterms:W3CDTF">2022-07-18T08:55:34Z</dcterms:modified>
  <dc:identifier>DAFA0mln9NQ</dc:identifier>
</cp:coreProperties>
</file>