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85" r:id="rId3"/>
    <p:sldId id="466" r:id="rId4"/>
    <p:sldId id="465" r:id="rId5"/>
    <p:sldId id="780" r:id="rId6"/>
    <p:sldId id="467" r:id="rId7"/>
    <p:sldId id="302" r:id="rId8"/>
    <p:sldId id="296" r:id="rId9"/>
    <p:sldId id="297" r:id="rId10"/>
    <p:sldId id="298" r:id="rId11"/>
    <p:sldId id="299" r:id="rId12"/>
    <p:sldId id="300" r:id="rId13"/>
    <p:sldId id="301" r:id="rId14"/>
    <p:sldId id="469" r:id="rId15"/>
    <p:sldId id="303" r:id="rId16"/>
    <p:sldId id="304" r:id="rId17"/>
    <p:sldId id="460" r:id="rId18"/>
    <p:sldId id="779" r:id="rId19"/>
  </p:sldIdLst>
  <p:sldSz cx="18288000" cy="10287000"/>
  <p:notesSz cx="6858000" cy="9144000"/>
  <p:embeddedFontLst>
    <p:embeddedFont>
      <p:font typeface=".VnAristote" panose="020B7200000000000000" pitchFamily="34" charset="0"/>
      <p:regular r:id="rId21"/>
    </p:embeddedFont>
    <p:embeddedFont>
      <p:font typeface=".VnBlack" panose="020B7200000000000000" pitchFamily="34" charset="0"/>
      <p:regular r:id="rId22"/>
    </p:embeddedFont>
    <p:embeddedFont>
      <p:font typeface=".VnCooper" panose="020B7200000000000000" pitchFamily="34" charset="0"/>
      <p:regular r:id="rId23"/>
    </p:embeddedFont>
    <p:embeddedFont>
      <p:font typeface=".VnHelvetIns" panose="020B7200000000000000" pitchFamily="34" charset="0"/>
      <p:regular r:id="rId24"/>
    </p:embeddedFont>
    <p:embeddedFont>
      <p:font typeface="Arial Black" panose="020B0A04020102020204" pitchFamily="34" charset="0"/>
      <p:bold r:id="rId25"/>
    </p:embeddedFont>
    <p:embeddedFont>
      <p:font typeface="Bernard MT Condensed" panose="02050806060905020404" pitchFamily="18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B000"/>
    <a:srgbClr val="DBD600"/>
    <a:srgbClr val="FFFFAB"/>
    <a:srgbClr val="C5E5F7"/>
    <a:srgbClr val="990033"/>
    <a:srgbClr val="CC3300"/>
    <a:srgbClr val="CCECFF"/>
    <a:srgbClr val="FF37B3"/>
    <a:srgbClr val="FF57BF"/>
    <a:srgbClr val="FF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51" autoAdjust="0"/>
    <p:restoredTop sz="94622" autoAdjust="0"/>
  </p:normalViewPr>
  <p:slideViewPr>
    <p:cSldViewPr>
      <p:cViewPr varScale="1">
        <p:scale>
          <a:sx n="53" d="100"/>
          <a:sy n="53" d="100"/>
        </p:scale>
        <p:origin x="77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C9CA-78A2-4ACD-B048-0FFFF39D6FA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8015-3567-4052-B854-B574BFC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8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61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3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58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786091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783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4A88CA-55EA-A0E2-21AE-3495F81045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8.sv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7.png"/><Relationship Id="rId3" Type="http://schemas.openxmlformats.org/officeDocument/2006/relationships/audio" Target="../media/audio6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image" Target="../media/image31.png"/><Relationship Id="rId9" Type="http://schemas.openxmlformats.org/officeDocument/2006/relationships/image" Target="../media/image43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7.png"/><Relationship Id="rId3" Type="http://schemas.openxmlformats.org/officeDocument/2006/relationships/audio" Target="../media/audio6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image" Target="../media/image31.png"/><Relationship Id="rId9" Type="http://schemas.openxmlformats.org/officeDocument/2006/relationships/image" Target="../media/image43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7.png"/><Relationship Id="rId3" Type="http://schemas.openxmlformats.org/officeDocument/2006/relationships/audio" Target="../media/audio6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openxmlformats.org/officeDocument/2006/relationships/image" Target="../media/image29.png"/><Relationship Id="rId10" Type="http://schemas.openxmlformats.org/officeDocument/2006/relationships/image" Target="../media/image44.png"/><Relationship Id="rId4" Type="http://schemas.openxmlformats.org/officeDocument/2006/relationships/image" Target="../media/image31.png"/><Relationship Id="rId9" Type="http://schemas.openxmlformats.org/officeDocument/2006/relationships/image" Target="../media/image43.pn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7.png"/><Relationship Id="rId3" Type="http://schemas.openxmlformats.org/officeDocument/2006/relationships/audio" Target="../media/audio6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image" Target="../media/image31.png"/><Relationship Id="rId9" Type="http://schemas.openxmlformats.org/officeDocument/2006/relationships/image" Target="../media/image43.pn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7.png"/><Relationship Id="rId3" Type="http://schemas.openxmlformats.org/officeDocument/2006/relationships/audio" Target="../media/audio6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openxmlformats.org/officeDocument/2006/relationships/image" Target="../media/image28.png"/><Relationship Id="rId10" Type="http://schemas.openxmlformats.org/officeDocument/2006/relationships/image" Target="../media/image44.png"/><Relationship Id="rId4" Type="http://schemas.openxmlformats.org/officeDocument/2006/relationships/image" Target="../media/image31.png"/><Relationship Id="rId9" Type="http://schemas.openxmlformats.org/officeDocument/2006/relationships/image" Target="../media/image43.png"/><Relationship Id="rId1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7.png"/><Relationship Id="rId3" Type="http://schemas.openxmlformats.org/officeDocument/2006/relationships/audio" Target="../media/audio6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openxmlformats.org/officeDocument/2006/relationships/image" Target="../media/image28.png"/><Relationship Id="rId10" Type="http://schemas.openxmlformats.org/officeDocument/2006/relationships/image" Target="../media/image44.png"/><Relationship Id="rId4" Type="http://schemas.openxmlformats.org/officeDocument/2006/relationships/image" Target="../media/image31.png"/><Relationship Id="rId9" Type="http://schemas.openxmlformats.org/officeDocument/2006/relationships/image" Target="../media/image43.png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7.png"/><Relationship Id="rId3" Type="http://schemas.openxmlformats.org/officeDocument/2006/relationships/audio" Target="../media/audio6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image" Target="../media/image31.png"/><Relationship Id="rId9" Type="http://schemas.openxmlformats.org/officeDocument/2006/relationships/image" Target="../media/image43.pn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6.png"/><Relationship Id="rId7" Type="http://schemas.openxmlformats.org/officeDocument/2006/relationships/image" Target="../media/image53.pn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49.png"/><Relationship Id="rId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57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youtube.com/watch?v=uk79GZyxulw" TargetMode="External"/><Relationship Id="rId4" Type="http://schemas.openxmlformats.org/officeDocument/2006/relationships/image" Target="../media/image18.gif"/><Relationship Id="rId9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audio4.wav"/><Relationship Id="rId3" Type="http://schemas.microsoft.com/office/2007/relationships/media" Target="../media/media2.wav"/><Relationship Id="rId21" Type="http://schemas.openxmlformats.org/officeDocument/2006/relationships/image" Target="../media/image19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20" Type="http://schemas.openxmlformats.org/officeDocument/2006/relationships/image" Target="../media/image1.png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slideLayout" Target="../slideLayouts/slideLayout12.xml"/><Relationship Id="rId23" Type="http://schemas.openxmlformats.org/officeDocument/2006/relationships/image" Target="../media/image21.png"/><Relationship Id="rId10" Type="http://schemas.openxmlformats.org/officeDocument/2006/relationships/audio" Target="../media/media5.wav"/><Relationship Id="rId19" Type="http://schemas.openxmlformats.org/officeDocument/2006/relationships/audio" Target="../media/audio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23.pn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image" Target="../media/image22.png"/><Relationship Id="rId2" Type="http://schemas.openxmlformats.org/officeDocument/2006/relationships/audio" Target="../media/media8.wav"/><Relationship Id="rId16" Type="http://schemas.openxmlformats.org/officeDocument/2006/relationships/image" Target="../media/image21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image" Target="../media/image1.png"/><Relationship Id="rId5" Type="http://schemas.microsoft.com/office/2007/relationships/media" Target="../media/media10.wav"/><Relationship Id="rId15" Type="http://schemas.openxmlformats.org/officeDocument/2006/relationships/image" Target="../media/image25.png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9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audio4.wav"/><Relationship Id="rId3" Type="http://schemas.microsoft.com/office/2007/relationships/media" Target="../media/media2.wav"/><Relationship Id="rId21" Type="http://schemas.openxmlformats.org/officeDocument/2006/relationships/image" Target="../media/image19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20" Type="http://schemas.openxmlformats.org/officeDocument/2006/relationships/image" Target="../media/image1.png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slideLayout" Target="../slideLayouts/slideLayout12.xml"/><Relationship Id="rId23" Type="http://schemas.openxmlformats.org/officeDocument/2006/relationships/image" Target="../media/image21.png"/><Relationship Id="rId10" Type="http://schemas.openxmlformats.org/officeDocument/2006/relationships/audio" Target="../media/media5.wav"/><Relationship Id="rId19" Type="http://schemas.openxmlformats.org/officeDocument/2006/relationships/audio" Target="../media/audio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1.xml"/><Relationship Id="rId18" Type="http://schemas.openxmlformats.org/officeDocument/2006/relationships/image" Target="../media/image38.png"/><Relationship Id="rId3" Type="http://schemas.openxmlformats.org/officeDocument/2006/relationships/image" Target="../media/image31.png"/><Relationship Id="rId21" Type="http://schemas.openxmlformats.org/officeDocument/2006/relationships/slide" Target="slide17.xml"/><Relationship Id="rId7" Type="http://schemas.openxmlformats.org/officeDocument/2006/relationships/slide" Target="slide13.xml"/><Relationship Id="rId12" Type="http://schemas.openxmlformats.org/officeDocument/2006/relationships/slide" Target="slide10.xml"/><Relationship Id="rId17" Type="http://schemas.openxmlformats.org/officeDocument/2006/relationships/image" Target="../media/image37.png"/><Relationship Id="rId2" Type="http://schemas.openxmlformats.org/officeDocument/2006/relationships/audio" Target="../media/audio6.wav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slide" Target="slide9.xml"/><Relationship Id="rId5" Type="http://schemas.openxmlformats.org/officeDocument/2006/relationships/image" Target="../media/image33.png"/><Relationship Id="rId15" Type="http://schemas.openxmlformats.org/officeDocument/2006/relationships/image" Target="../media/image35.png"/><Relationship Id="rId10" Type="http://schemas.openxmlformats.org/officeDocument/2006/relationships/slide" Target="slide16.xml"/><Relationship Id="rId19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openxmlformats.org/officeDocument/2006/relationships/slide" Target="slide15.xml"/><Relationship Id="rId14" Type="http://schemas.openxmlformats.org/officeDocument/2006/relationships/slide" Target="slide12.xml"/><Relationship Id="rId22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47.png"/><Relationship Id="rId3" Type="http://schemas.openxmlformats.org/officeDocument/2006/relationships/audio" Target="../media/audio6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openxmlformats.org/officeDocument/2006/relationships/image" Target="../media/image29.png"/><Relationship Id="rId10" Type="http://schemas.openxmlformats.org/officeDocument/2006/relationships/image" Target="../media/image44.png"/><Relationship Id="rId4" Type="http://schemas.openxmlformats.org/officeDocument/2006/relationships/image" Target="../media/image31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D3B6F2-4484-C5EA-2B2C-AE7A5B43C8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9CB54F-C973-412B-072D-88E4B2D941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24C7F5-A8C6-5780-9D98-BD0472605275}"/>
              </a:ext>
            </a:extLst>
          </p:cNvPr>
          <p:cNvGrpSpPr/>
          <p:nvPr/>
        </p:nvGrpSpPr>
        <p:grpSpPr>
          <a:xfrm>
            <a:off x="408540" y="6103727"/>
            <a:ext cx="11941703" cy="4643096"/>
            <a:chOff x="685800" y="6385843"/>
            <a:chExt cx="11664443" cy="436097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3532" r="3001" b="64850"/>
            <a:stretch>
              <a:fillRect/>
            </a:stretch>
          </p:blipFill>
          <p:spPr>
            <a:xfrm>
              <a:off x="3193699" y="8797686"/>
              <a:ext cx="9156544" cy="148931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833256-68F4-743E-E97A-FC36F4217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8333" t="21578"/>
            <a:stretch/>
          </p:blipFill>
          <p:spPr>
            <a:xfrm flipH="1">
              <a:off x="685800" y="6385843"/>
              <a:ext cx="10445243" cy="4360979"/>
            </a:xfrm>
            <a:prstGeom prst="rect">
              <a:avLst/>
            </a:prstGeom>
          </p:spPr>
        </p:pic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7323CD4-9890-592F-897B-1CDD6795B2A7}"/>
              </a:ext>
            </a:extLst>
          </p:cNvPr>
          <p:cNvSpPr txBox="1"/>
          <p:nvPr/>
        </p:nvSpPr>
        <p:spPr>
          <a:xfrm>
            <a:off x="3193699" y="1638300"/>
            <a:ext cx="46818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8 </a:t>
            </a:r>
            <a:endParaRPr lang="en-US" sz="8100" b="1" spc="75" dirty="0">
              <a:ln w="12700" cmpd="sng">
                <a:solidFill>
                  <a:srgbClr val="2E256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6CE7EEE-2198-EC38-7EF1-985613262ADF}"/>
              </a:ext>
            </a:extLst>
          </p:cNvPr>
          <p:cNvSpPr txBox="1"/>
          <p:nvPr/>
        </p:nvSpPr>
        <p:spPr>
          <a:xfrm>
            <a:off x="5364727" y="5912703"/>
            <a:ext cx="782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2 - </a:t>
            </a:r>
            <a:r>
              <a:rPr lang="en-GB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1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408540" y="3043178"/>
            <a:ext cx="17879460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My school things</a:t>
            </a:r>
            <a:endParaRPr lang="en-US" sz="180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E7152C5D-5D3C-66B2-7859-B78625403976}"/>
              </a:ext>
            </a:extLst>
          </p:cNvPr>
          <p:cNvGrpSpPr/>
          <p:nvPr/>
        </p:nvGrpSpPr>
        <p:grpSpPr>
          <a:xfrm>
            <a:off x="11408837" y="-120255"/>
            <a:ext cx="4685436" cy="2248505"/>
            <a:chOff x="4316242" y="1766016"/>
            <a:chExt cx="5659030" cy="2715725"/>
          </a:xfrm>
        </p:grpSpPr>
        <p:pic>
          <p:nvPicPr>
            <p:cNvPr id="23" name="MsPham-0936082789">
              <a:hlinkClick r:id="rId16"/>
              <a:extLst>
                <a:ext uri="{FF2B5EF4-FFF2-40B4-BE49-F238E27FC236}">
                  <a16:creationId xmlns:a16="http://schemas.microsoft.com/office/drawing/2014/main" id="{99D671D2-03C1-EC10-50C5-DB1D78129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MsPham-0936082789">
              <a:hlinkClick r:id="rId16"/>
              <a:extLst>
                <a:ext uri="{FF2B5EF4-FFF2-40B4-BE49-F238E27FC236}">
                  <a16:creationId xmlns:a16="http://schemas.microsoft.com/office/drawing/2014/main" id="{6190EDFB-59DE-0634-D71A-0C667F88B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5" name="MsPham-0936082789">
            <a:hlinkClick r:id="rId16"/>
            <a:extLst>
              <a:ext uri="{FF2B5EF4-FFF2-40B4-BE49-F238E27FC236}">
                <a16:creationId xmlns:a16="http://schemas.microsoft.com/office/drawing/2014/main" id="{4B355962-8A65-AEEE-ED33-54F905E8210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3" y="8364287"/>
            <a:ext cx="2202273" cy="139904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98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100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5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pencil.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pen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ruler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pic>
        <p:nvPicPr>
          <p:cNvPr id="52" name="MsPham-0936082789">
            <a:extLst>
              <a:ext uri="{FF2B5EF4-FFF2-40B4-BE49-F238E27FC236}">
                <a16:creationId xmlns:a16="http://schemas.microsoft.com/office/drawing/2014/main" id="{C975987C-FBC6-A6CB-ACCF-9024E5D86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1344">
            <a:off x="10766367" y="3772524"/>
            <a:ext cx="3257507" cy="20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B7FB984-3055-5310-5833-69E714E5168E}"/>
              </a:ext>
            </a:extLst>
          </p:cNvPr>
          <p:cNvSpPr txBox="1"/>
          <p:nvPr/>
        </p:nvSpPr>
        <p:spPr>
          <a:xfrm>
            <a:off x="2674541" y="4115565"/>
            <a:ext cx="8590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a _____?</a:t>
            </a:r>
          </a:p>
        </p:txBody>
      </p:sp>
    </p:spTree>
    <p:extLst>
      <p:ext uri="{BB962C8B-B14F-4D97-AF65-F5344CB8AC3E}">
        <p14:creationId xmlns:p14="http://schemas.microsoft.com/office/powerpoint/2010/main" val="17281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98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100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5" name="B"/>
          <p:cNvGrpSpPr/>
          <p:nvPr/>
        </p:nvGrpSpPr>
        <p:grpSpPr>
          <a:xfrm>
            <a:off x="10964168" y="8019986"/>
            <a:ext cx="4663440" cy="150876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an eraser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1141305" y="8094693"/>
            <a:ext cx="4663440" cy="150876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eraser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a eraser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699" y="8149836"/>
            <a:ext cx="1542941" cy="175041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16" y="8716040"/>
            <a:ext cx="1000125" cy="1000125"/>
          </a:xfrm>
          <a:prstGeom prst="rect">
            <a:avLst/>
          </a:prstGeom>
        </p:spPr>
      </p:pic>
      <p:pic>
        <p:nvPicPr>
          <p:cNvPr id="44" name="MsPham-0936082789">
            <a:extLst>
              <a:ext uri="{FF2B5EF4-FFF2-40B4-BE49-F238E27FC236}">
                <a16:creationId xmlns:a16="http://schemas.microsoft.com/office/drawing/2014/main" id="{6B8CFACA-64CD-1286-F9A9-B4C0F9CC8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259" y="3921642"/>
            <a:ext cx="3153856" cy="244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00DA507-C4F2-EA9B-FE24-ADA4F32FF8F3}"/>
              </a:ext>
            </a:extLst>
          </p:cNvPr>
          <p:cNvSpPr txBox="1"/>
          <p:nvPr/>
        </p:nvSpPr>
        <p:spPr>
          <a:xfrm>
            <a:off x="2522140" y="3963165"/>
            <a:ext cx="8742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 ______?</a:t>
            </a:r>
          </a:p>
        </p:txBody>
      </p:sp>
    </p:spTree>
    <p:extLst>
      <p:ext uri="{BB962C8B-B14F-4D97-AF65-F5344CB8AC3E}">
        <p14:creationId xmlns:p14="http://schemas.microsoft.com/office/powerpoint/2010/main" val="5920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5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7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2" name="B"/>
          <p:cNvGrpSpPr/>
          <p:nvPr/>
        </p:nvGrpSpPr>
        <p:grpSpPr>
          <a:xfrm>
            <a:off x="10964168" y="8019986"/>
            <a:ext cx="4663440" cy="1508760"/>
            <a:chOff x="2252108" y="3867153"/>
            <a:chExt cx="4007022" cy="1305948"/>
          </a:xfrm>
        </p:grpSpPr>
        <p:sp>
          <p:nvSpPr>
            <p:cNvPr id="73" name="Rounded Rectangle 7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Yes, I do.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5" name="C"/>
          <p:cNvGrpSpPr/>
          <p:nvPr/>
        </p:nvGrpSpPr>
        <p:grpSpPr>
          <a:xfrm>
            <a:off x="1141305" y="8094693"/>
            <a:ext cx="4663440" cy="1508760"/>
            <a:chOff x="2252108" y="3867155"/>
            <a:chExt cx="4055914" cy="1305946"/>
          </a:xfrm>
        </p:grpSpPr>
        <p:sp>
          <p:nvSpPr>
            <p:cNvPr id="76" name="Rounded Rectangle 7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No, I don’t.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8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79" name="Rounded Rectangle 7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Yes, I don’t.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80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699" y="8149836"/>
            <a:ext cx="1542941" cy="175041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16" y="8716040"/>
            <a:ext cx="1000125" cy="1000125"/>
          </a:xfrm>
          <a:prstGeom prst="rect">
            <a:avLst/>
          </a:prstGeom>
        </p:spPr>
      </p:pic>
      <p:pic>
        <p:nvPicPr>
          <p:cNvPr id="45" name="MsPham-0936082789">
            <a:extLst>
              <a:ext uri="{FF2B5EF4-FFF2-40B4-BE49-F238E27FC236}">
                <a16:creationId xmlns:a16="http://schemas.microsoft.com/office/drawing/2014/main" id="{16E0EC2A-826E-F285-18AF-FE8327755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925" y="3511569"/>
            <a:ext cx="3084679" cy="37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71495A3-E0D5-E5B1-4D35-0A76BF29D8D4}"/>
              </a:ext>
            </a:extLst>
          </p:cNvPr>
          <p:cNvSpPr txBox="1"/>
          <p:nvPr/>
        </p:nvSpPr>
        <p:spPr>
          <a:xfrm>
            <a:off x="2941857" y="2468642"/>
            <a:ext cx="9439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a school bag?</a:t>
            </a:r>
          </a:p>
        </p:txBody>
      </p:sp>
      <p:pic>
        <p:nvPicPr>
          <p:cNvPr id="47" name="MsPham-0936082789" descr="Icon&#10;&#10;Description automatically generated">
            <a:extLst>
              <a:ext uri="{FF2B5EF4-FFF2-40B4-BE49-F238E27FC236}">
                <a16:creationId xmlns:a16="http://schemas.microsoft.com/office/drawing/2014/main" id="{BE587BB6-7D8E-6937-9688-16FC5B81480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12008" r="-282" b="20197"/>
          <a:stretch/>
        </p:blipFill>
        <p:spPr>
          <a:xfrm>
            <a:off x="10173569" y="5900974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7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85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86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87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91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92" name="Rounded Rectangle 9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notebook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93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4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95" name="Rounded Rectangle 9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an notebook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96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7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98" name="Rounded Rectangle 9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a notebook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9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D2BECE29-D66A-815A-B369-B5B6967FC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5738">
            <a:off x="9944162" y="4116906"/>
            <a:ext cx="4910936" cy="197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0FB24A2-F393-290E-2AF4-BD12775F0703}"/>
              </a:ext>
            </a:extLst>
          </p:cNvPr>
          <p:cNvSpPr txBox="1"/>
          <p:nvPr/>
        </p:nvSpPr>
        <p:spPr>
          <a:xfrm>
            <a:off x="2522140" y="3963165"/>
            <a:ext cx="8455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a ______?</a:t>
            </a:r>
          </a:p>
        </p:txBody>
      </p:sp>
    </p:spTree>
    <p:extLst>
      <p:ext uri="{BB962C8B-B14F-4D97-AF65-F5344CB8AC3E}">
        <p14:creationId xmlns:p14="http://schemas.microsoft.com/office/powerpoint/2010/main" val="42246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4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6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0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71" name="Rounded Rectangle 70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No, I don’t.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3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74" name="Rounded Rectangle 73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No, I don.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6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77" name="Rounded Rectangle 76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Yes, I do.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8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pic>
        <p:nvPicPr>
          <p:cNvPr id="43" name="MsPham-0936082789">
            <a:extLst>
              <a:ext uri="{FF2B5EF4-FFF2-40B4-BE49-F238E27FC236}">
                <a16:creationId xmlns:a16="http://schemas.microsoft.com/office/drawing/2014/main" id="{1D624E99-B984-C035-3021-6ACA7D91F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7408">
            <a:off x="9904932" y="4357259"/>
            <a:ext cx="5842148" cy="136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303C9AD-140E-A30E-E946-A16DA85DD7FF}"/>
              </a:ext>
            </a:extLst>
          </p:cNvPr>
          <p:cNvSpPr txBox="1"/>
          <p:nvPr/>
        </p:nvSpPr>
        <p:spPr>
          <a:xfrm>
            <a:off x="2522141" y="3963165"/>
            <a:ext cx="7160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a ruler?</a:t>
            </a:r>
          </a:p>
        </p:txBody>
      </p:sp>
      <p:pic>
        <p:nvPicPr>
          <p:cNvPr id="45" name="MsPham-0936082789" descr="Icon&#10;&#10;Description automatically generated">
            <a:extLst>
              <a:ext uri="{FF2B5EF4-FFF2-40B4-BE49-F238E27FC236}">
                <a16:creationId xmlns:a16="http://schemas.microsoft.com/office/drawing/2014/main" id="{4C6A5A60-906C-EBD3-17F8-A17E0D777C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50324" b="21625"/>
          <a:stretch/>
        </p:blipFill>
        <p:spPr>
          <a:xfrm>
            <a:off x="11278095" y="6034241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4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6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1" name="B"/>
          <p:cNvGrpSpPr/>
          <p:nvPr/>
        </p:nvGrpSpPr>
        <p:grpSpPr>
          <a:xfrm>
            <a:off x="10964168" y="8019986"/>
            <a:ext cx="4663440" cy="150876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No, I don’t.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1141305" y="8094693"/>
            <a:ext cx="4663440" cy="150876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Yes, I do.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No, I do. 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699" y="8149836"/>
            <a:ext cx="1542941" cy="175041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16" y="8716040"/>
            <a:ext cx="1000125" cy="1000125"/>
          </a:xfrm>
          <a:prstGeom prst="rect">
            <a:avLst/>
          </a:prstGeom>
        </p:spPr>
      </p:pic>
      <p:pic>
        <p:nvPicPr>
          <p:cNvPr id="39" name="MsPham-0936082789">
            <a:extLst>
              <a:ext uri="{FF2B5EF4-FFF2-40B4-BE49-F238E27FC236}">
                <a16:creationId xmlns:a16="http://schemas.microsoft.com/office/drawing/2014/main" id="{A99BB3EF-07C4-F924-7FE3-89BCC85B5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381" y="3790637"/>
            <a:ext cx="4293985" cy="277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3FFAE8E-A0B2-56DB-3060-99820531AD7C}"/>
              </a:ext>
            </a:extLst>
          </p:cNvPr>
          <p:cNvSpPr txBox="1"/>
          <p:nvPr/>
        </p:nvSpPr>
        <p:spPr>
          <a:xfrm>
            <a:off x="2522141" y="3963165"/>
            <a:ext cx="7160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a pen?</a:t>
            </a:r>
          </a:p>
        </p:txBody>
      </p:sp>
      <p:pic>
        <p:nvPicPr>
          <p:cNvPr id="44" name="MsPham-0936082789" descr="Icon&#10;&#10;Description automatically generated">
            <a:extLst>
              <a:ext uri="{FF2B5EF4-FFF2-40B4-BE49-F238E27FC236}">
                <a16:creationId xmlns:a16="http://schemas.microsoft.com/office/drawing/2014/main" id="{48972BDE-BECD-262E-FA8C-9D4C2476A34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50324" b="21625"/>
          <a:stretch/>
        </p:blipFill>
        <p:spPr>
          <a:xfrm>
            <a:off x="12687808" y="3302243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56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57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58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2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a pencil case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an pencil case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A. pencil case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36073800-EC45-022F-6D59-A67EDD3B2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448" y="4008985"/>
            <a:ext cx="3923814" cy="251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62643C6-A1C8-2B7E-DEBA-01910F37465A}"/>
              </a:ext>
            </a:extLst>
          </p:cNvPr>
          <p:cNvSpPr txBox="1"/>
          <p:nvPr/>
        </p:nvSpPr>
        <p:spPr>
          <a:xfrm>
            <a:off x="2522140" y="3963165"/>
            <a:ext cx="87554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________?</a:t>
            </a:r>
          </a:p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</p:spTree>
    <p:extLst>
      <p:ext uri="{BB962C8B-B14F-4D97-AF65-F5344CB8AC3E}">
        <p14:creationId xmlns:p14="http://schemas.microsoft.com/office/powerpoint/2010/main" val="12319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E0B16DD8-FFD3-83AA-397C-4F91947BE89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2D53530-C65A-6D78-E31A-C03A73CA8B6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692475-9ADB-F2FD-F8D6-DFF2E8D3AE05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3887723" cy="822960"/>
          </a:xfrm>
          <a:prstGeom prst="flowChartProcess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Let’s talk.</a:t>
            </a:r>
            <a:endParaRPr lang="en-US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6509FD7-6C68-C2D0-BBC4-EFC57CCBBA85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3</a:t>
            </a:r>
            <a:endParaRPr lang="en-US" dirty="0"/>
          </a:p>
        </p:txBody>
      </p:sp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22C204ED-1491-11A3-BC9B-D9647BF8F452}"/>
              </a:ext>
            </a:extLst>
          </p:cNvPr>
          <p:cNvGrpSpPr/>
          <p:nvPr/>
        </p:nvGrpSpPr>
        <p:grpSpPr>
          <a:xfrm>
            <a:off x="2886380" y="4457700"/>
            <a:ext cx="11495075" cy="5240623"/>
            <a:chOff x="-14593947" y="-8222596"/>
            <a:chExt cx="42272914" cy="19272289"/>
          </a:xfrm>
        </p:grpSpPr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D3F7CCF5-F490-250A-91D0-1C9CFCFEE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593947" y="-6676333"/>
              <a:ext cx="6962776" cy="17726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77FDB71C-F8F6-B669-9167-5D28DF6027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40092" y="-8222596"/>
              <a:ext cx="6238875" cy="18087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4289C77-147C-A0EA-660F-0CD8DAF2CEEC}"/>
              </a:ext>
            </a:extLst>
          </p:cNvPr>
          <p:cNvGrpSpPr/>
          <p:nvPr/>
        </p:nvGrpSpPr>
        <p:grpSpPr>
          <a:xfrm>
            <a:off x="4850805" y="1257300"/>
            <a:ext cx="7696200" cy="7492475"/>
            <a:chOff x="4850805" y="1257300"/>
            <a:chExt cx="7696200" cy="7492475"/>
          </a:xfrm>
        </p:grpSpPr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837EFF03-6D00-AEAF-B004-1B1D185A1262}"/>
                </a:ext>
              </a:extLst>
            </p:cNvPr>
            <p:cNvSpPr/>
            <p:nvPr/>
          </p:nvSpPr>
          <p:spPr>
            <a:xfrm>
              <a:off x="4850805" y="1257300"/>
              <a:ext cx="7696200" cy="7492475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FF3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MsPham-0936082789">
              <a:extLst>
                <a:ext uri="{FF2B5EF4-FFF2-40B4-BE49-F238E27FC236}">
                  <a16:creationId xmlns:a16="http://schemas.microsoft.com/office/drawing/2014/main" id="{749443FE-F049-F296-D10A-523CDB7A967D}"/>
                </a:ext>
              </a:extLst>
            </p:cNvPr>
            <p:cNvGrpSpPr/>
            <p:nvPr/>
          </p:nvGrpSpPr>
          <p:grpSpPr>
            <a:xfrm>
              <a:off x="5495158" y="1837045"/>
              <a:ext cx="6219891" cy="5781581"/>
              <a:chOff x="3378023" y="1232022"/>
              <a:chExt cx="9197933" cy="8549762"/>
            </a:xfrm>
          </p:grpSpPr>
          <p:pic>
            <p:nvPicPr>
              <p:cNvPr id="12" name="MsPham-0936082789">
                <a:extLst>
                  <a:ext uri="{FF2B5EF4-FFF2-40B4-BE49-F238E27FC236}">
                    <a16:creationId xmlns:a16="http://schemas.microsoft.com/office/drawing/2014/main" id="{63B20B7C-8F47-ACA8-3AF3-27B9E6981D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8621" y="7838684"/>
                <a:ext cx="3028950" cy="1943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MsPham-0936082789">
                <a:extLst>
                  <a:ext uri="{FF2B5EF4-FFF2-40B4-BE49-F238E27FC236}">
                    <a16:creationId xmlns:a16="http://schemas.microsoft.com/office/drawing/2014/main" id="{30EEF17D-31A6-0A68-5808-559C7B8FB6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8023" y="4654318"/>
                <a:ext cx="3314701" cy="214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MsPham-0936082789">
                <a:extLst>
                  <a:ext uri="{FF2B5EF4-FFF2-40B4-BE49-F238E27FC236}">
                    <a16:creationId xmlns:a16="http://schemas.microsoft.com/office/drawing/2014/main" id="{4C3C38EA-3EC2-55C8-9B3E-8B80B9DEFA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9662" y="3025240"/>
                <a:ext cx="3486150" cy="561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MsPham-0936082789">
                <a:extLst>
                  <a:ext uri="{FF2B5EF4-FFF2-40B4-BE49-F238E27FC236}">
                    <a16:creationId xmlns:a16="http://schemas.microsoft.com/office/drawing/2014/main" id="{22888670-E58C-C79B-A184-AC0AE49501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0405" y="1232022"/>
                <a:ext cx="3790950" cy="15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MsPham-0936082789">
                <a:extLst>
                  <a:ext uri="{FF2B5EF4-FFF2-40B4-BE49-F238E27FC236}">
                    <a16:creationId xmlns:a16="http://schemas.microsoft.com/office/drawing/2014/main" id="{974B34FE-9B84-16C1-A101-0943D145CC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1980" y="4859177"/>
                <a:ext cx="2381188" cy="29278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MsPham-0936082789">
                <a:extLst>
                  <a:ext uri="{FF2B5EF4-FFF2-40B4-BE49-F238E27FC236}">
                    <a16:creationId xmlns:a16="http://schemas.microsoft.com/office/drawing/2014/main" id="{8B568FF9-3486-C712-8094-F6BCDCFB5D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5137" y="8031882"/>
                <a:ext cx="1994493" cy="1545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MsPham-0936082789">
                <a:extLst>
                  <a:ext uri="{FF2B5EF4-FFF2-40B4-BE49-F238E27FC236}">
                    <a16:creationId xmlns:a16="http://schemas.microsoft.com/office/drawing/2014/main" id="{9C83BD28-6DFC-0C74-F62A-85A7467511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1355" y="2608958"/>
                <a:ext cx="2514601" cy="15620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MsPham-0936082789">
                <a:extLst>
                  <a:ext uri="{FF2B5EF4-FFF2-40B4-BE49-F238E27FC236}">
                    <a16:creationId xmlns:a16="http://schemas.microsoft.com/office/drawing/2014/main" id="{7C1B015D-8287-52B9-8BF4-77CD658449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63584" y="4373329"/>
                <a:ext cx="1438276" cy="2705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956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B7DEC5-4326-5536-A008-BF2A5CCB003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041791F-B28F-DF15-E00B-64F37214306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0" y="3560730"/>
            <a:ext cx="17879460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16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Thank you!</a:t>
            </a:r>
            <a:endParaRPr lang="en-US" sz="216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3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B2344BF-6149-4B2B-A0B8-A884C7DA53D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50BB9F6-FCB7-4639-A9EB-5C98D80D665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C11064E-95B7-4E49-9039-61F8FA781E1D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BE4F0313-C932-434C-9200-55E234BFBB1C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78EC807-3E58-4554-981F-CA37416337E0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707D4F0-F2D4-486D-A701-87E7B8BA35A8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07014815-C92C-45CF-9766-17B3392634C3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56DB892F-81C1-4FCD-BE17-779018826714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114418A0-E329-436F-8CC7-A4A0BC57F8C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71284774-F279-4FB0-A951-B50B806EAA5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8" descr="Yeah~ by Helen Flower on Dribbble">
            <a:extLst>
              <a:ext uri="{FF2B5EF4-FFF2-40B4-BE49-F238E27FC236}">
                <a16:creationId xmlns:a16="http://schemas.microsoft.com/office/drawing/2014/main" id="{3DD969CA-822F-4326-B44C-8FB3CF622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119" y="876300"/>
            <a:ext cx="4274481" cy="320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ecatur Community Schools - Father/Daughter/Mother/Son Dance Photos">
            <a:extLst>
              <a:ext uri="{FF2B5EF4-FFF2-40B4-BE49-F238E27FC236}">
                <a16:creationId xmlns:a16="http://schemas.microsoft.com/office/drawing/2014/main" id="{5F1A75D6-AB18-43DC-ACC9-B153EA65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48300"/>
            <a:ext cx="4679224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hlinkClick r:id="rId5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13258800" y="8585627"/>
            <a:ext cx="2057400" cy="806789"/>
          </a:xfrm>
          <a:prstGeom prst="roundRect">
            <a:avLst>
              <a:gd name="adj" fmla="val 50000"/>
            </a:avLst>
          </a:prstGeom>
          <a:solidFill>
            <a:srgbClr val="FF5D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1143000" y="2421195"/>
            <a:ext cx="16314081" cy="450892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28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9" name="drumroll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52DFA4D-D3E1-B428-A23D-C2233426AD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6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864A1A-F585-D68D-16D1-D7620E2A0E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0E01669-320D-6CBD-8BAA-6CDDD7221688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74320" algn="l"/>
            <a:r>
              <a:rPr lang="en-US" sz="4400">
                <a:solidFill>
                  <a:srgbClr val="FF05A0"/>
                </a:solidFill>
                <a:latin typeface="Arial" panose="020B0604020202020204" pitchFamily="34" charset="0"/>
              </a:rPr>
              <a:t>  Look, listen and repeat.</a:t>
            </a:r>
            <a:endParaRPr lang="en-US" sz="4400" dirty="0">
              <a:solidFill>
                <a:srgbClr val="FF05A0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5FAE94B-BC5A-9DB7-6603-B7F54C92BA06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1</a:t>
            </a:r>
            <a:endParaRPr lang="en-US" sz="4200" dirty="0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BD910DEB-FFBC-5468-18D7-F5AEF8D1D32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4414" t="15022" r="14612" b="15187"/>
          <a:stretch/>
        </p:blipFill>
        <p:spPr>
          <a:xfrm>
            <a:off x="8932860" y="565896"/>
            <a:ext cx="822959" cy="822960"/>
          </a:xfrm>
          <a:prstGeom prst="ellipse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14C8F78C-3456-0DA9-24A1-9AE6B0E171C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812" r="735"/>
          <a:stretch/>
        </p:blipFill>
        <p:spPr>
          <a:xfrm>
            <a:off x="569626" y="2628901"/>
            <a:ext cx="17173520" cy="4934034"/>
          </a:xfrm>
          <a:prstGeom prst="roundRect">
            <a:avLst>
              <a:gd name="adj" fmla="val 8160"/>
            </a:avLst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4CFAA4EC-19E2-E25A-ED50-7554DEC851D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4414" t="15022" r="14612" b="15187"/>
          <a:stretch/>
        </p:blipFill>
        <p:spPr>
          <a:xfrm>
            <a:off x="4191000" y="7658100"/>
            <a:ext cx="822959" cy="822960"/>
          </a:xfrm>
          <a:prstGeom prst="ellipse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3812BBF7-DA4E-921F-9F3B-AB4D2A55FE65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4414" t="15022" r="14612" b="15187"/>
          <a:stretch/>
        </p:blipFill>
        <p:spPr>
          <a:xfrm>
            <a:off x="13242811" y="7658100"/>
            <a:ext cx="822959" cy="822960"/>
          </a:xfrm>
          <a:prstGeom prst="ellipse">
            <a:avLst/>
          </a:prstGeom>
        </p:spPr>
      </p:pic>
      <p:pic>
        <p:nvPicPr>
          <p:cNvPr id="5" name="Track 81">
            <a:hlinkClick r:id="" action="ppaction://media"/>
            <a:extLst>
              <a:ext uri="{FF2B5EF4-FFF2-40B4-BE49-F238E27FC236}">
                <a16:creationId xmlns:a16="http://schemas.microsoft.com/office/drawing/2014/main" id="{138B8B0D-4B6B-141D-5F20-E54993BE8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918566" y="660401"/>
            <a:ext cx="487363" cy="487363"/>
          </a:xfrm>
          <a:prstGeom prst="rect">
            <a:avLst/>
          </a:prstGeom>
        </p:spPr>
      </p:pic>
      <p:pic>
        <p:nvPicPr>
          <p:cNvPr id="31" name="Track 81 (mp3cut.net) (1)">
            <a:hlinkClick r:id="" action="ppaction://media"/>
            <a:extLst>
              <a:ext uri="{FF2B5EF4-FFF2-40B4-BE49-F238E27FC236}">
                <a16:creationId xmlns:a16="http://schemas.microsoft.com/office/drawing/2014/main" id="{868D4272-5ECE-0C1D-3D20-98AAEBE7D4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939794" y="612422"/>
            <a:ext cx="487363" cy="487363"/>
          </a:xfrm>
          <a:prstGeom prst="rect">
            <a:avLst/>
          </a:prstGeom>
        </p:spPr>
      </p:pic>
      <p:pic>
        <p:nvPicPr>
          <p:cNvPr id="32" name="Track 81 (mp3cut.net)">
            <a:hlinkClick r:id="" action="ppaction://media"/>
            <a:extLst>
              <a:ext uri="{FF2B5EF4-FFF2-40B4-BE49-F238E27FC236}">
                <a16:creationId xmlns:a16="http://schemas.microsoft.com/office/drawing/2014/main" id="{7C14CA80-FC38-AFAE-6E36-1566073B49A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957618" y="660401"/>
            <a:ext cx="487363" cy="487363"/>
          </a:xfrm>
          <a:prstGeom prst="rect">
            <a:avLst/>
          </a:prstGeom>
        </p:spPr>
      </p:pic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3FD70BF-1973-C4F8-8988-C0CA522A0E74}"/>
              </a:ext>
            </a:extLst>
          </p:cNvPr>
          <p:cNvSpPr txBox="1"/>
          <p:nvPr/>
        </p:nvSpPr>
        <p:spPr>
          <a:xfrm>
            <a:off x="2155233" y="2788503"/>
            <a:ext cx="4016967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C13E57CD-7D5E-7928-4450-432D8ED1A2B1}"/>
              </a:ext>
            </a:extLst>
          </p:cNvPr>
          <p:cNvSpPr txBox="1"/>
          <p:nvPr/>
        </p:nvSpPr>
        <p:spPr>
          <a:xfrm>
            <a:off x="6553200" y="2699238"/>
            <a:ext cx="1828800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AC9AD7D2-E1B4-D1C2-0A68-A7414D3BABB8}"/>
              </a:ext>
            </a:extLst>
          </p:cNvPr>
          <p:cNvSpPr txBox="1"/>
          <p:nvPr/>
        </p:nvSpPr>
        <p:spPr>
          <a:xfrm>
            <a:off x="11734799" y="2940903"/>
            <a:ext cx="4397967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80395048-E1F7-1D49-BB9B-BE91E60B8973}"/>
              </a:ext>
            </a:extLst>
          </p:cNvPr>
          <p:cNvSpPr txBox="1"/>
          <p:nvPr/>
        </p:nvSpPr>
        <p:spPr>
          <a:xfrm>
            <a:off x="12496799" y="4183549"/>
            <a:ext cx="1868775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pic>
        <p:nvPicPr>
          <p:cNvPr id="28" name="Track 81 (mp3cut.net)">
            <a:hlinkClick r:id="" action="ppaction://media"/>
            <a:extLst>
              <a:ext uri="{FF2B5EF4-FFF2-40B4-BE49-F238E27FC236}">
                <a16:creationId xmlns:a16="http://schemas.microsoft.com/office/drawing/2014/main" id="{0DA9552E-30FD-8DBB-4A1A-BEF94E71F96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84436" y="2593021"/>
            <a:ext cx="487363" cy="487363"/>
          </a:xfrm>
          <a:prstGeom prst="rect">
            <a:avLst/>
          </a:prstGeom>
        </p:spPr>
      </p:pic>
      <p:pic>
        <p:nvPicPr>
          <p:cNvPr id="29" name="Track 81 (mp3cut.net) (4)">
            <a:hlinkClick r:id="" action="ppaction://media"/>
            <a:extLst>
              <a:ext uri="{FF2B5EF4-FFF2-40B4-BE49-F238E27FC236}">
                <a16:creationId xmlns:a16="http://schemas.microsoft.com/office/drawing/2014/main" id="{AB3AE39B-AF71-9620-9891-BBBE621FFD0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498454" y="2705066"/>
            <a:ext cx="487363" cy="487363"/>
          </a:xfrm>
          <a:prstGeom prst="rect">
            <a:avLst/>
          </a:prstGeom>
        </p:spPr>
      </p:pic>
      <p:pic>
        <p:nvPicPr>
          <p:cNvPr id="37" name="Track 81 (mp3cut.net) (3)">
            <a:hlinkClick r:id="" action="ppaction://media"/>
            <a:extLst>
              <a:ext uri="{FF2B5EF4-FFF2-40B4-BE49-F238E27FC236}">
                <a16:creationId xmlns:a16="http://schemas.microsoft.com/office/drawing/2014/main" id="{D203C958-056C-A255-D38B-63018F214F3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470255" y="2544821"/>
            <a:ext cx="487363" cy="487363"/>
          </a:xfrm>
          <a:prstGeom prst="rect">
            <a:avLst/>
          </a:prstGeom>
        </p:spPr>
      </p:pic>
      <p:pic>
        <p:nvPicPr>
          <p:cNvPr id="38" name="Track 81 (mp3cut.net) (1)">
            <a:hlinkClick r:id="" action="ppaction://media"/>
            <a:extLst>
              <a:ext uri="{FF2B5EF4-FFF2-40B4-BE49-F238E27FC236}">
                <a16:creationId xmlns:a16="http://schemas.microsoft.com/office/drawing/2014/main" id="{9E318FD6-E7FA-A659-8F77-7D57886D121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391445" y="2716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rack 8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MsPham0936082789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MsPham0936082789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MsPham0936082789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3" grpId="1" animBg="1"/>
      <p:bldP spid="34" grpId="1" animBg="1"/>
      <p:bldP spid="35" grpId="1" animBg="1"/>
      <p:bldP spid="3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520FA4-2085-81FB-C4B2-A84B4DE9E18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8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AA406253-972F-EC5B-3B25-ADA4A52260E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718FB66E-A496-2837-FE02-C02D4FB9DDDF}"/>
              </a:ext>
            </a:extLst>
          </p:cNvPr>
          <p:cNvSpPr txBox="1"/>
          <p:nvPr/>
        </p:nvSpPr>
        <p:spPr>
          <a:xfrm>
            <a:off x="4789588" y="6257652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/>
              <a:t>pencil</a:t>
            </a:r>
            <a:endParaRPr lang="en-US" sz="6000" dirty="0"/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F62A1C25-BD94-6216-D03A-44612E8F58AE}"/>
              </a:ext>
            </a:extLst>
          </p:cNvPr>
          <p:cNvSpPr txBox="1"/>
          <p:nvPr/>
        </p:nvSpPr>
        <p:spPr>
          <a:xfrm>
            <a:off x="4768352" y="4129349"/>
            <a:ext cx="476741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/>
              <a:t>pencil case</a:t>
            </a:r>
            <a:endParaRPr lang="en-US" sz="6000" dirty="0"/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DEDA1670-036D-B8B7-7A88-09BF6B03A945}"/>
              </a:ext>
            </a:extLst>
          </p:cNvPr>
          <p:cNvSpPr txBox="1"/>
          <p:nvPr/>
        </p:nvSpPr>
        <p:spPr>
          <a:xfrm>
            <a:off x="4768352" y="1891800"/>
            <a:ext cx="4378209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/>
              <a:t>notebook</a:t>
            </a:r>
            <a:endParaRPr lang="en-US" sz="60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9E10AE0-855E-E246-705B-8AF216EBFDA6}"/>
              </a:ext>
            </a:extLst>
          </p:cNvPr>
          <p:cNvSpPr/>
          <p:nvPr/>
        </p:nvSpPr>
        <p:spPr>
          <a:xfrm>
            <a:off x="12237471" y="4130859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Hộp/túi bút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B9FE373-F21C-BC77-8A55-6F6C7C804D4B}"/>
              </a:ext>
            </a:extLst>
          </p:cNvPr>
          <p:cNvSpPr txBox="1"/>
          <p:nvPr/>
        </p:nvSpPr>
        <p:spPr>
          <a:xfrm>
            <a:off x="9143999" y="4267847"/>
            <a:ext cx="326085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/ˈpensl keɪs/</a:t>
            </a:r>
            <a:endParaRPr lang="en-US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FE922F46-6F05-90F8-76FB-3C409319B2EC}"/>
              </a:ext>
            </a:extLst>
          </p:cNvPr>
          <p:cNvSpPr/>
          <p:nvPr/>
        </p:nvSpPr>
        <p:spPr>
          <a:xfrm>
            <a:off x="11872506" y="1893310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Quyển vở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73A649E8-990B-DB87-B1A0-2D6A9CD2A0F2}"/>
              </a:ext>
            </a:extLst>
          </p:cNvPr>
          <p:cNvSpPr/>
          <p:nvPr/>
        </p:nvSpPr>
        <p:spPr>
          <a:xfrm>
            <a:off x="11872506" y="6259162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Bút chì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8DE323C7-16CC-6C31-9433-C1148BC5FEC1}"/>
              </a:ext>
            </a:extLst>
          </p:cNvPr>
          <p:cNvSpPr txBox="1"/>
          <p:nvPr/>
        </p:nvSpPr>
        <p:spPr>
          <a:xfrm>
            <a:off x="8715572" y="2047662"/>
            <a:ext cx="272850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/ˈnəʊtbʊk/</a:t>
            </a:r>
            <a:endParaRPr lang="en-US" dirty="0"/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2930E1A5-1D3C-CD88-84B7-5AD356F1CE51}"/>
              </a:ext>
            </a:extLst>
          </p:cNvPr>
          <p:cNvSpPr txBox="1"/>
          <p:nvPr/>
        </p:nvSpPr>
        <p:spPr>
          <a:xfrm>
            <a:off x="8715572" y="6413512"/>
            <a:ext cx="368927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/ˈpensl/</a:t>
            </a:r>
            <a:endParaRPr lang="en-US" dirty="0"/>
          </a:p>
        </p:txBody>
      </p:sp>
      <p:sp>
        <p:nvSpPr>
          <p:cNvPr id="79" name="MsPham-0936082789">
            <a:extLst>
              <a:ext uri="{FF2B5EF4-FFF2-40B4-BE49-F238E27FC236}">
                <a16:creationId xmlns:a16="http://schemas.microsoft.com/office/drawing/2014/main" id="{06DE6266-A9F6-6C1F-CB6F-8A0641CC222F}"/>
              </a:ext>
            </a:extLst>
          </p:cNvPr>
          <p:cNvSpPr txBox="1"/>
          <p:nvPr/>
        </p:nvSpPr>
        <p:spPr>
          <a:xfrm>
            <a:off x="4729423" y="8527477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/>
              <a:t>eraser</a:t>
            </a:r>
            <a:endParaRPr lang="en-US" sz="6000" dirty="0"/>
          </a:p>
        </p:txBody>
      </p:sp>
      <p:sp>
        <p:nvSpPr>
          <p:cNvPr id="80" name="MsPham-0936082789">
            <a:extLst>
              <a:ext uri="{FF2B5EF4-FFF2-40B4-BE49-F238E27FC236}">
                <a16:creationId xmlns:a16="http://schemas.microsoft.com/office/drawing/2014/main" id="{61A4F4C8-E40E-24B5-B1C9-25C4FEA78309}"/>
              </a:ext>
            </a:extLst>
          </p:cNvPr>
          <p:cNvSpPr/>
          <p:nvPr/>
        </p:nvSpPr>
        <p:spPr>
          <a:xfrm>
            <a:off x="11872506" y="852898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Cục tẩy/gôm</a:t>
            </a:r>
          </a:p>
        </p:txBody>
      </p:sp>
      <p:sp>
        <p:nvSpPr>
          <p:cNvPr id="81" name="MsPham-0936082789">
            <a:extLst>
              <a:ext uri="{FF2B5EF4-FFF2-40B4-BE49-F238E27FC236}">
                <a16:creationId xmlns:a16="http://schemas.microsoft.com/office/drawing/2014/main" id="{B40C8D00-C767-5726-8373-CDD5CCA5B295}"/>
              </a:ext>
            </a:extLst>
          </p:cNvPr>
          <p:cNvSpPr txBox="1"/>
          <p:nvPr/>
        </p:nvSpPr>
        <p:spPr>
          <a:xfrm>
            <a:off x="8715572" y="8683337"/>
            <a:ext cx="368927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/ɪˈreɪs/</a:t>
            </a:r>
            <a:endParaRPr lang="en-US" dirty="0"/>
          </a:p>
        </p:txBody>
      </p:sp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00FE76DB-98FC-62A3-30E8-200C3DAF8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9" r="19455"/>
          <a:stretch/>
        </p:blipFill>
        <p:spPr bwMode="auto">
          <a:xfrm>
            <a:off x="1840404" y="5585646"/>
            <a:ext cx="2951682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id="{FA1B6CFA-E129-0B0C-E4C4-52F76DA6C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7" r="21968"/>
          <a:stretch/>
        </p:blipFill>
        <p:spPr bwMode="auto">
          <a:xfrm>
            <a:off x="2058945" y="3514726"/>
            <a:ext cx="2514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MsPham0936082789">
            <a:extLst>
              <a:ext uri="{FF2B5EF4-FFF2-40B4-BE49-F238E27FC236}">
                <a16:creationId xmlns:a16="http://schemas.microsoft.com/office/drawing/2014/main" id="{0EEE1CD6-40A7-0BB9-920F-651293631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9438"/>
          <a:stretch/>
        </p:blipFill>
        <p:spPr bwMode="auto">
          <a:xfrm>
            <a:off x="2362984" y="1325455"/>
            <a:ext cx="1906523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MsPham0936082789">
            <a:extLst>
              <a:ext uri="{FF2B5EF4-FFF2-40B4-BE49-F238E27FC236}">
                <a16:creationId xmlns:a16="http://schemas.microsoft.com/office/drawing/2014/main" id="{8069D1BE-9E85-1696-98FE-F70734469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r="16942"/>
          <a:stretch/>
        </p:blipFill>
        <p:spPr bwMode="auto">
          <a:xfrm>
            <a:off x="1830345" y="7597487"/>
            <a:ext cx="29718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sPham0936082789">
            <a:hlinkClick r:id="" action="ppaction://media"/>
            <a:extLst>
              <a:ext uri="{FF2B5EF4-FFF2-40B4-BE49-F238E27FC236}">
                <a16:creationId xmlns:a16="http://schemas.microsoft.com/office/drawing/2014/main" id="{92945583-98AD-E56C-2042-75DF9BF45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3358150" y="1004254"/>
            <a:ext cx="487363" cy="487363"/>
          </a:xfrm>
          <a:prstGeom prst="rect">
            <a:avLst/>
          </a:prstGeom>
        </p:spPr>
      </p:pic>
      <p:pic>
        <p:nvPicPr>
          <p:cNvPr id="4" name="MsPham0936082789 (3)">
            <a:hlinkClick r:id="" action="ppaction://media"/>
            <a:extLst>
              <a:ext uri="{FF2B5EF4-FFF2-40B4-BE49-F238E27FC236}">
                <a16:creationId xmlns:a16="http://schemas.microsoft.com/office/drawing/2014/main" id="{3D4AE41B-3C49-ACF1-1B61-A2ABB3D94B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3358150" y="1004254"/>
            <a:ext cx="487363" cy="487363"/>
          </a:xfrm>
          <a:prstGeom prst="rect">
            <a:avLst/>
          </a:prstGeom>
        </p:spPr>
      </p:pic>
      <p:pic>
        <p:nvPicPr>
          <p:cNvPr id="5" name="MsPham0936082789 (2)">
            <a:hlinkClick r:id="" action="ppaction://media"/>
            <a:extLst>
              <a:ext uri="{FF2B5EF4-FFF2-40B4-BE49-F238E27FC236}">
                <a16:creationId xmlns:a16="http://schemas.microsoft.com/office/drawing/2014/main" id="{39764D94-A24C-1926-29B6-D6F7B12B47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3358150" y="1004254"/>
            <a:ext cx="487363" cy="487363"/>
          </a:xfrm>
          <a:prstGeom prst="rect">
            <a:avLst/>
          </a:prstGeom>
        </p:spPr>
      </p:pic>
      <p:pic>
        <p:nvPicPr>
          <p:cNvPr id="6" name="MsPham0936082789 (1)">
            <a:hlinkClick r:id="" action="ppaction://media"/>
            <a:extLst>
              <a:ext uri="{FF2B5EF4-FFF2-40B4-BE49-F238E27FC236}">
                <a16:creationId xmlns:a16="http://schemas.microsoft.com/office/drawing/2014/main" id="{8E9F0A59-0780-2053-08D1-11C7CB344A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3358150" y="10042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2" grpId="0"/>
      <p:bldP spid="42" grpId="1"/>
      <p:bldP spid="20" grpId="0"/>
      <p:bldP spid="20" grpId="1"/>
      <p:bldP spid="39" grpId="0"/>
      <p:bldP spid="39" grpId="1"/>
      <p:bldP spid="22" grpId="0"/>
      <p:bldP spid="21" grpId="0"/>
      <p:bldP spid="36" grpId="0"/>
      <p:bldP spid="37" grpId="0"/>
      <p:bldP spid="40" grpId="0"/>
      <p:bldP spid="43" grpId="0"/>
      <p:bldP spid="79" grpId="0"/>
      <p:bldP spid="79" grpId="1"/>
      <p:bldP spid="80" grpId="0"/>
      <p:bldP spid="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EC4DE1-6B93-9A75-F33C-4DE923BA17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DE7C84-9AE4-D2DD-F2AC-1348BC6902C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0E01669-320D-6CBD-8BAA-6CDDD7221688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74320" algn="l"/>
            <a:r>
              <a:rPr lang="en-US" sz="4400">
                <a:solidFill>
                  <a:srgbClr val="FF05A0"/>
                </a:solidFill>
                <a:latin typeface="Arial" panose="020B0604020202020204" pitchFamily="34" charset="0"/>
              </a:rPr>
              <a:t>  Look, listen and repeat.</a:t>
            </a:r>
            <a:endParaRPr lang="en-US" sz="4400" dirty="0">
              <a:solidFill>
                <a:srgbClr val="FF05A0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5FAE94B-BC5A-9DB7-6603-B7F54C92BA06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1</a:t>
            </a:r>
            <a:endParaRPr lang="en-US" sz="4200" dirty="0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BD910DEB-FFBC-5468-18D7-F5AEF8D1D32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4414" t="15022" r="14612" b="15187"/>
          <a:stretch/>
        </p:blipFill>
        <p:spPr>
          <a:xfrm>
            <a:off x="8932860" y="565896"/>
            <a:ext cx="822959" cy="822960"/>
          </a:xfrm>
          <a:prstGeom prst="ellipse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14C8F78C-3456-0DA9-24A1-9AE6B0E171C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812" r="735"/>
          <a:stretch/>
        </p:blipFill>
        <p:spPr>
          <a:xfrm>
            <a:off x="569626" y="2628901"/>
            <a:ext cx="17173520" cy="4934034"/>
          </a:xfrm>
          <a:prstGeom prst="roundRect">
            <a:avLst>
              <a:gd name="adj" fmla="val 8160"/>
            </a:avLst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4CFAA4EC-19E2-E25A-ED50-7554DEC851D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4414" t="15022" r="14612" b="15187"/>
          <a:stretch/>
        </p:blipFill>
        <p:spPr>
          <a:xfrm>
            <a:off x="4191000" y="7658100"/>
            <a:ext cx="822959" cy="822960"/>
          </a:xfrm>
          <a:prstGeom prst="ellipse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3812BBF7-DA4E-921F-9F3B-AB4D2A55FE65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4414" t="15022" r="14612" b="15187"/>
          <a:stretch/>
        </p:blipFill>
        <p:spPr>
          <a:xfrm>
            <a:off x="13242811" y="7658100"/>
            <a:ext cx="822959" cy="822960"/>
          </a:xfrm>
          <a:prstGeom prst="ellipse">
            <a:avLst/>
          </a:prstGeom>
        </p:spPr>
      </p:pic>
      <p:pic>
        <p:nvPicPr>
          <p:cNvPr id="5" name="Track 81">
            <a:hlinkClick r:id="" action="ppaction://media"/>
            <a:extLst>
              <a:ext uri="{FF2B5EF4-FFF2-40B4-BE49-F238E27FC236}">
                <a16:creationId xmlns:a16="http://schemas.microsoft.com/office/drawing/2014/main" id="{138B8B0D-4B6B-141D-5F20-E54993BE8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918566" y="660401"/>
            <a:ext cx="487363" cy="487363"/>
          </a:xfrm>
          <a:prstGeom prst="rect">
            <a:avLst/>
          </a:prstGeom>
        </p:spPr>
      </p:pic>
      <p:pic>
        <p:nvPicPr>
          <p:cNvPr id="31" name="Track 81 (mp3cut.net) (1)">
            <a:hlinkClick r:id="" action="ppaction://media"/>
            <a:extLst>
              <a:ext uri="{FF2B5EF4-FFF2-40B4-BE49-F238E27FC236}">
                <a16:creationId xmlns:a16="http://schemas.microsoft.com/office/drawing/2014/main" id="{868D4272-5ECE-0C1D-3D20-98AAEBE7D4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939794" y="612422"/>
            <a:ext cx="487363" cy="487363"/>
          </a:xfrm>
          <a:prstGeom prst="rect">
            <a:avLst/>
          </a:prstGeom>
        </p:spPr>
      </p:pic>
      <p:pic>
        <p:nvPicPr>
          <p:cNvPr id="32" name="Track 81 (mp3cut.net)">
            <a:hlinkClick r:id="" action="ppaction://media"/>
            <a:extLst>
              <a:ext uri="{FF2B5EF4-FFF2-40B4-BE49-F238E27FC236}">
                <a16:creationId xmlns:a16="http://schemas.microsoft.com/office/drawing/2014/main" id="{7C14CA80-FC38-AFAE-6E36-1566073B49A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957618" y="660401"/>
            <a:ext cx="487363" cy="487363"/>
          </a:xfrm>
          <a:prstGeom prst="rect">
            <a:avLst/>
          </a:prstGeom>
        </p:spPr>
      </p:pic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3FD70BF-1973-C4F8-8988-C0CA522A0E74}"/>
              </a:ext>
            </a:extLst>
          </p:cNvPr>
          <p:cNvSpPr txBox="1"/>
          <p:nvPr/>
        </p:nvSpPr>
        <p:spPr>
          <a:xfrm>
            <a:off x="2155233" y="2788503"/>
            <a:ext cx="4016967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C13E57CD-7D5E-7928-4450-432D8ED1A2B1}"/>
              </a:ext>
            </a:extLst>
          </p:cNvPr>
          <p:cNvSpPr txBox="1"/>
          <p:nvPr/>
        </p:nvSpPr>
        <p:spPr>
          <a:xfrm>
            <a:off x="6553200" y="2699238"/>
            <a:ext cx="1828800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AC9AD7D2-E1B4-D1C2-0A68-A7414D3BABB8}"/>
              </a:ext>
            </a:extLst>
          </p:cNvPr>
          <p:cNvSpPr txBox="1"/>
          <p:nvPr/>
        </p:nvSpPr>
        <p:spPr>
          <a:xfrm>
            <a:off x="11734799" y="2940903"/>
            <a:ext cx="4397967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80395048-E1F7-1D49-BB9B-BE91E60B8973}"/>
              </a:ext>
            </a:extLst>
          </p:cNvPr>
          <p:cNvSpPr txBox="1"/>
          <p:nvPr/>
        </p:nvSpPr>
        <p:spPr>
          <a:xfrm>
            <a:off x="12496799" y="4183549"/>
            <a:ext cx="1868775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pic>
        <p:nvPicPr>
          <p:cNvPr id="28" name="Track 81 (mp3cut.net)">
            <a:hlinkClick r:id="" action="ppaction://media"/>
            <a:extLst>
              <a:ext uri="{FF2B5EF4-FFF2-40B4-BE49-F238E27FC236}">
                <a16:creationId xmlns:a16="http://schemas.microsoft.com/office/drawing/2014/main" id="{0DA9552E-30FD-8DBB-4A1A-BEF94E71F96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84436" y="2593021"/>
            <a:ext cx="487363" cy="487363"/>
          </a:xfrm>
          <a:prstGeom prst="rect">
            <a:avLst/>
          </a:prstGeom>
        </p:spPr>
      </p:pic>
      <p:pic>
        <p:nvPicPr>
          <p:cNvPr id="29" name="Track 81 (mp3cut.net) (4)">
            <a:hlinkClick r:id="" action="ppaction://media"/>
            <a:extLst>
              <a:ext uri="{FF2B5EF4-FFF2-40B4-BE49-F238E27FC236}">
                <a16:creationId xmlns:a16="http://schemas.microsoft.com/office/drawing/2014/main" id="{AB3AE39B-AF71-9620-9891-BBBE621FFD0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498454" y="2705066"/>
            <a:ext cx="487363" cy="487363"/>
          </a:xfrm>
          <a:prstGeom prst="rect">
            <a:avLst/>
          </a:prstGeom>
        </p:spPr>
      </p:pic>
      <p:pic>
        <p:nvPicPr>
          <p:cNvPr id="37" name="Track 81 (mp3cut.net) (3)">
            <a:hlinkClick r:id="" action="ppaction://media"/>
            <a:extLst>
              <a:ext uri="{FF2B5EF4-FFF2-40B4-BE49-F238E27FC236}">
                <a16:creationId xmlns:a16="http://schemas.microsoft.com/office/drawing/2014/main" id="{D203C958-056C-A255-D38B-63018F214F3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470255" y="2544821"/>
            <a:ext cx="487363" cy="487363"/>
          </a:xfrm>
          <a:prstGeom prst="rect">
            <a:avLst/>
          </a:prstGeom>
        </p:spPr>
      </p:pic>
      <p:pic>
        <p:nvPicPr>
          <p:cNvPr id="38" name="Track 81 (mp3cut.net) (1)">
            <a:hlinkClick r:id="" action="ppaction://media"/>
            <a:extLst>
              <a:ext uri="{FF2B5EF4-FFF2-40B4-BE49-F238E27FC236}">
                <a16:creationId xmlns:a16="http://schemas.microsoft.com/office/drawing/2014/main" id="{9E318FD6-E7FA-A659-8F77-7D57886D121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391445" y="2716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6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rack 8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MsPham0936082789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MsPham0936082789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MsPham0936082789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01F02A4-871C-AEB1-D9DE-2EA8D702BA9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9AEE9C0-13A5-3485-C05A-909DC227740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09E2177B-A582-132B-D1A5-3EB5EA161627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Listen, point and say.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D7E22EB-78A4-4787-4BE9-224C148BB260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A16B5DAB-0F02-9251-DD69-4B61AB930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888" y="1650514"/>
            <a:ext cx="1245885" cy="1245885"/>
          </a:xfrm>
          <a:prstGeom prst="ellipse">
            <a:avLst/>
          </a:prstGeom>
          <a:noFill/>
          <a:ln>
            <a:solidFill>
              <a:srgbClr val="4D00E6"/>
            </a:solidFill>
          </a:ln>
        </p:spPr>
      </p:pic>
      <p:sp>
        <p:nvSpPr>
          <p:cNvPr id="6" name="MsPham0936082789">
            <a:extLst>
              <a:ext uri="{FF2B5EF4-FFF2-40B4-BE49-F238E27FC236}">
                <a16:creationId xmlns:a16="http://schemas.microsoft.com/office/drawing/2014/main" id="{6C484BDF-50DE-A1A9-E875-8E7D6477EF38}"/>
              </a:ext>
            </a:extLst>
          </p:cNvPr>
          <p:cNvSpPr txBox="1"/>
          <p:nvPr/>
        </p:nvSpPr>
        <p:spPr>
          <a:xfrm>
            <a:off x="4945818" y="1918900"/>
            <a:ext cx="6103182" cy="749141"/>
          </a:xfrm>
          <a:prstGeom prst="wedgeRoundRectCallout">
            <a:avLst>
              <a:gd name="adj1" fmla="val -56309"/>
              <a:gd name="adj2" fmla="val -2151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Do you have _____?</a:t>
            </a:r>
          </a:p>
        </p:txBody>
      </p:sp>
      <p:sp>
        <p:nvSpPr>
          <p:cNvPr id="13" name="MsPham0936082789">
            <a:extLst>
              <a:ext uri="{FF2B5EF4-FFF2-40B4-BE49-F238E27FC236}">
                <a16:creationId xmlns:a16="http://schemas.microsoft.com/office/drawing/2014/main" id="{AABD0EB7-864A-667C-B150-286118C1CBAE}"/>
              </a:ext>
            </a:extLst>
          </p:cNvPr>
          <p:cNvSpPr txBox="1"/>
          <p:nvPr/>
        </p:nvSpPr>
        <p:spPr>
          <a:xfrm>
            <a:off x="1005362" y="8682944"/>
            <a:ext cx="3200400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a notebook</a:t>
            </a:r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id="{9E5A5FE4-945D-7EF9-E888-2473B4C0E2CF}"/>
              </a:ext>
            </a:extLst>
          </p:cNvPr>
          <p:cNvSpPr txBox="1"/>
          <p:nvPr/>
        </p:nvSpPr>
        <p:spPr>
          <a:xfrm>
            <a:off x="4698986" y="8656766"/>
            <a:ext cx="3809999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a pencil case</a:t>
            </a: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id="{D504A747-1527-42A0-5CD7-2A31C5E301AB}"/>
              </a:ext>
            </a:extLst>
          </p:cNvPr>
          <p:cNvSpPr txBox="1"/>
          <p:nvPr/>
        </p:nvSpPr>
        <p:spPr>
          <a:xfrm>
            <a:off x="9059304" y="8612647"/>
            <a:ext cx="3581401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a pencil</a:t>
            </a: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D2F5CDFC-62DD-76B9-54A9-E797397D5C41}"/>
              </a:ext>
            </a:extLst>
          </p:cNvPr>
          <p:cNvSpPr txBox="1"/>
          <p:nvPr/>
        </p:nvSpPr>
        <p:spPr>
          <a:xfrm>
            <a:off x="12900503" y="8597993"/>
            <a:ext cx="3886200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an eraser</a:t>
            </a:r>
          </a:p>
        </p:txBody>
      </p:sp>
      <p:pic>
        <p:nvPicPr>
          <p:cNvPr id="38" name="MsPham0936082789">
            <a:extLst>
              <a:ext uri="{FF2B5EF4-FFF2-40B4-BE49-F238E27FC236}">
                <a16:creationId xmlns:a16="http://schemas.microsoft.com/office/drawing/2014/main" id="{BDD7ECFF-666B-0491-EC40-CA0CB46D2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9" r="19455"/>
          <a:stretch/>
        </p:blipFill>
        <p:spPr bwMode="auto">
          <a:xfrm>
            <a:off x="9163473" y="6377354"/>
            <a:ext cx="2951682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MsPham0936082789">
            <a:extLst>
              <a:ext uri="{FF2B5EF4-FFF2-40B4-BE49-F238E27FC236}">
                <a16:creationId xmlns:a16="http://schemas.microsoft.com/office/drawing/2014/main" id="{2D348FBB-33DC-57EB-1F10-A27750CD2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7" r="21968"/>
          <a:stretch/>
        </p:blipFill>
        <p:spPr bwMode="auto">
          <a:xfrm>
            <a:off x="5406325" y="6421473"/>
            <a:ext cx="2514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MsPham0936082789">
            <a:extLst>
              <a:ext uri="{FF2B5EF4-FFF2-40B4-BE49-F238E27FC236}">
                <a16:creationId xmlns:a16="http://schemas.microsoft.com/office/drawing/2014/main" id="{9BAA4AFB-EB9F-A3AD-41F6-78042BE64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r="29438"/>
          <a:stretch/>
        </p:blipFill>
        <p:spPr bwMode="auto">
          <a:xfrm>
            <a:off x="1652301" y="6447651"/>
            <a:ext cx="1906523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MsPham0936082789">
            <a:extLst>
              <a:ext uri="{FF2B5EF4-FFF2-40B4-BE49-F238E27FC236}">
                <a16:creationId xmlns:a16="http://schemas.microsoft.com/office/drawing/2014/main" id="{C8659449-DD00-5B52-4B6C-D6B6395BB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r="16942"/>
          <a:stretch/>
        </p:blipFill>
        <p:spPr bwMode="auto">
          <a:xfrm>
            <a:off x="13357703" y="6362700"/>
            <a:ext cx="29718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MsPham0936082789">
            <a:extLst>
              <a:ext uri="{FF2B5EF4-FFF2-40B4-BE49-F238E27FC236}">
                <a16:creationId xmlns:a16="http://schemas.microsoft.com/office/drawing/2014/main" id="{9F16AA35-90BF-2FBD-BE21-A8B0D8301858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352800" y="2668041"/>
            <a:ext cx="4644609" cy="3542259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MsPham0936082789">
            <a:extLst>
              <a:ext uri="{FF2B5EF4-FFF2-40B4-BE49-F238E27FC236}">
                <a16:creationId xmlns:a16="http://schemas.microsoft.com/office/drawing/2014/main" id="{E6F75188-8284-462A-2D14-7ECE47583CF8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6629400" y="2668041"/>
            <a:ext cx="1368009" cy="3779610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0936082789">
            <a:extLst>
              <a:ext uri="{FF2B5EF4-FFF2-40B4-BE49-F238E27FC236}">
                <a16:creationId xmlns:a16="http://schemas.microsoft.com/office/drawing/2014/main" id="{3ACD810F-5C4C-F73D-B57C-695F0258EE9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997409" y="2668041"/>
            <a:ext cx="2590476" cy="3962550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id="{5E076D7A-3910-56FA-9EAC-9660F363AE22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997409" y="2668041"/>
            <a:ext cx="5820403" cy="3843203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MsPham0936082789">
            <a:extLst>
              <a:ext uri="{FF2B5EF4-FFF2-40B4-BE49-F238E27FC236}">
                <a16:creationId xmlns:a16="http://schemas.microsoft.com/office/drawing/2014/main" id="{ECC6705A-B545-0D26-4B1D-8293170D999D}"/>
              </a:ext>
            </a:extLst>
          </p:cNvPr>
          <p:cNvSpPr txBox="1"/>
          <p:nvPr/>
        </p:nvSpPr>
        <p:spPr>
          <a:xfrm>
            <a:off x="13221302" y="1309995"/>
            <a:ext cx="3347807" cy="749141"/>
          </a:xfrm>
          <a:prstGeom prst="wedgeRoundRectCallout">
            <a:avLst>
              <a:gd name="adj1" fmla="val -68618"/>
              <a:gd name="adj2" fmla="val 41008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 Yes, I do.</a:t>
            </a:r>
          </a:p>
        </p:txBody>
      </p:sp>
      <p:sp>
        <p:nvSpPr>
          <p:cNvPr id="46" name="MsPham0936082789">
            <a:extLst>
              <a:ext uri="{FF2B5EF4-FFF2-40B4-BE49-F238E27FC236}">
                <a16:creationId xmlns:a16="http://schemas.microsoft.com/office/drawing/2014/main" id="{9F83A0DD-45F9-4BC4-74BE-C43256BF846F}"/>
              </a:ext>
            </a:extLst>
          </p:cNvPr>
          <p:cNvSpPr txBox="1"/>
          <p:nvPr/>
        </p:nvSpPr>
        <p:spPr>
          <a:xfrm>
            <a:off x="13221301" y="2733453"/>
            <a:ext cx="3347807" cy="749141"/>
          </a:xfrm>
          <a:prstGeom prst="wedgeRoundRectCallout">
            <a:avLst>
              <a:gd name="adj1" fmla="val -69404"/>
              <a:gd name="adj2" fmla="val -48870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 No, I don’t.</a:t>
            </a:r>
          </a:p>
        </p:txBody>
      </p:sp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6CFA1561-5F71-553E-D6E2-ED9E8B7FF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88823" y="1780179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 descr="Icon&#10;&#10;Description automatically generated">
            <a:extLst>
              <a:ext uri="{FF2B5EF4-FFF2-40B4-BE49-F238E27FC236}">
                <a16:creationId xmlns:a16="http://schemas.microsoft.com/office/drawing/2014/main" id="{DFB2B9C7-DD77-2E21-EDD7-014B3F69DE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50324" b="21625"/>
          <a:stretch/>
        </p:blipFill>
        <p:spPr>
          <a:xfrm>
            <a:off x="3018142" y="7705151"/>
            <a:ext cx="835130" cy="888022"/>
          </a:xfrm>
          <a:prstGeom prst="rect">
            <a:avLst/>
          </a:prstGeom>
        </p:spPr>
      </p:pic>
      <p:pic>
        <p:nvPicPr>
          <p:cNvPr id="58" name="MsPham-0936082789" descr="Icon&#10;&#10;Description automatically generated">
            <a:extLst>
              <a:ext uri="{FF2B5EF4-FFF2-40B4-BE49-F238E27FC236}">
                <a16:creationId xmlns:a16="http://schemas.microsoft.com/office/drawing/2014/main" id="{AFF105BD-9D54-4851-223E-87FEF61729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12008" r="-282" b="20197"/>
          <a:stretch/>
        </p:blipFill>
        <p:spPr>
          <a:xfrm>
            <a:off x="11024985" y="7642707"/>
            <a:ext cx="835130" cy="888022"/>
          </a:xfrm>
          <a:prstGeom prst="rect">
            <a:avLst/>
          </a:prstGeom>
        </p:spPr>
      </p:pic>
      <p:pic>
        <p:nvPicPr>
          <p:cNvPr id="59" name="MsPham-0936082789" descr="Icon&#10;&#10;Description automatically generated">
            <a:extLst>
              <a:ext uri="{FF2B5EF4-FFF2-40B4-BE49-F238E27FC236}">
                <a16:creationId xmlns:a16="http://schemas.microsoft.com/office/drawing/2014/main" id="{CC266E16-BAEC-EF27-57F1-E257674275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50324" b="21625"/>
          <a:stretch/>
        </p:blipFill>
        <p:spPr>
          <a:xfrm>
            <a:off x="15494373" y="7661032"/>
            <a:ext cx="835130" cy="888022"/>
          </a:xfrm>
          <a:prstGeom prst="rect">
            <a:avLst/>
          </a:prstGeom>
        </p:spPr>
      </p:pic>
      <p:pic>
        <p:nvPicPr>
          <p:cNvPr id="60" name="MsPham-0936082789" descr="Icon&#10;&#10;Description automatically generated">
            <a:extLst>
              <a:ext uri="{FF2B5EF4-FFF2-40B4-BE49-F238E27FC236}">
                <a16:creationId xmlns:a16="http://schemas.microsoft.com/office/drawing/2014/main" id="{719B4B9D-1F9D-8501-9137-DC4A7B02FF2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12008" r="-282" b="20197"/>
          <a:stretch/>
        </p:blipFill>
        <p:spPr>
          <a:xfrm>
            <a:off x="7269056" y="7849996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5F66488-0D98-6238-38E6-8CD7639AE81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3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22339CC-6A44-A51B-A05F-B273D59E18E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261FA25-8320-CEF2-A5EC-68E7D50576E5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Structures</a:t>
            </a:r>
            <a:endParaRPr lang="en-US" sz="42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073A8DF-C8FC-60C7-5545-5CE2C727567E}"/>
              </a:ext>
            </a:extLst>
          </p:cNvPr>
          <p:cNvSpPr txBox="1"/>
          <p:nvPr/>
        </p:nvSpPr>
        <p:spPr>
          <a:xfrm>
            <a:off x="4549822" y="3383295"/>
            <a:ext cx="6482681" cy="749141"/>
          </a:xfrm>
          <a:prstGeom prst="wedgeRoundRectCallout">
            <a:avLst>
              <a:gd name="adj1" fmla="val -55667"/>
              <a:gd name="adj2" fmla="val 44795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400" b="1">
                <a:solidFill>
                  <a:srgbClr val="5826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Do you have _____?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601108C-5FB2-FE7B-DE62-D7D888934ECF}"/>
              </a:ext>
            </a:extLst>
          </p:cNvPr>
          <p:cNvSpPr txBox="1"/>
          <p:nvPr/>
        </p:nvSpPr>
        <p:spPr>
          <a:xfrm>
            <a:off x="4651030" y="4304043"/>
            <a:ext cx="6093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có ____ có phải không?)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A0B779B-6078-D084-1FDE-3281ED0E302E}"/>
              </a:ext>
            </a:extLst>
          </p:cNvPr>
          <p:cNvSpPr/>
          <p:nvPr/>
        </p:nvSpPr>
        <p:spPr>
          <a:xfrm>
            <a:off x="2057400" y="1547269"/>
            <a:ext cx="15720399" cy="1160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857250">
              <a:buFont typeface="Wingdings" panose="05000000000000000000" pitchFamily="2" charset="2"/>
              <a:buChar char="v"/>
            </a:pPr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bạn có cái gì đó không:</a:t>
            </a: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3942052C-14BD-01EE-A460-72B90AC55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875713"/>
            <a:ext cx="1267784" cy="1267784"/>
          </a:xfrm>
          <a:prstGeom prst="ellipse">
            <a:avLst/>
          </a:prstGeom>
          <a:ln>
            <a:solidFill>
              <a:srgbClr val="4D00E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8B85C21-7C51-6DC2-2C95-E20B72BE05A7}"/>
              </a:ext>
            </a:extLst>
          </p:cNvPr>
          <p:cNvSpPr txBox="1"/>
          <p:nvPr/>
        </p:nvSpPr>
        <p:spPr>
          <a:xfrm>
            <a:off x="9473114" y="5780865"/>
            <a:ext cx="466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(Ừ/Vâng, đúng vậy.)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5EC13771-8643-A539-035B-EBFB83B60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25" y="5694881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MsPham0936082789">
            <a:extLst>
              <a:ext uri="{FF2B5EF4-FFF2-40B4-BE49-F238E27FC236}">
                <a16:creationId xmlns:a16="http://schemas.microsoft.com/office/drawing/2014/main" id="{32BCE86A-A469-7C5D-7FC3-65E388932C3E}"/>
              </a:ext>
            </a:extLst>
          </p:cNvPr>
          <p:cNvSpPr txBox="1"/>
          <p:nvPr/>
        </p:nvSpPr>
        <p:spPr>
          <a:xfrm>
            <a:off x="5972256" y="5698683"/>
            <a:ext cx="3347807" cy="749141"/>
          </a:xfrm>
          <a:prstGeom prst="wedgeRoundRectCallout">
            <a:avLst>
              <a:gd name="adj1" fmla="val -65484"/>
              <a:gd name="adj2" fmla="val -7016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400" b="1">
                <a:solidFill>
                  <a:srgbClr val="5826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 Yes, I do.</a:t>
            </a:r>
          </a:p>
        </p:txBody>
      </p:sp>
      <p:sp>
        <p:nvSpPr>
          <p:cNvPr id="53" name="MsPham0936082789">
            <a:extLst>
              <a:ext uri="{FF2B5EF4-FFF2-40B4-BE49-F238E27FC236}">
                <a16:creationId xmlns:a16="http://schemas.microsoft.com/office/drawing/2014/main" id="{1811DC1C-1650-9003-FA89-F76F485E8AA4}"/>
              </a:ext>
            </a:extLst>
          </p:cNvPr>
          <p:cNvSpPr txBox="1"/>
          <p:nvPr/>
        </p:nvSpPr>
        <p:spPr>
          <a:xfrm>
            <a:off x="5972256" y="6829636"/>
            <a:ext cx="3347807" cy="749141"/>
          </a:xfrm>
          <a:prstGeom prst="wedgeRoundRectCallout">
            <a:avLst>
              <a:gd name="adj1" fmla="val -66270"/>
              <a:gd name="adj2" fmla="val -54873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400" b="1">
                <a:solidFill>
                  <a:srgbClr val="5826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 No, I don’t.</a:t>
            </a:r>
          </a:p>
        </p:txBody>
      </p: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6564C4B3-2FA7-9A3E-850F-6496DDDCB006}"/>
              </a:ext>
            </a:extLst>
          </p:cNvPr>
          <p:cNvSpPr txBox="1"/>
          <p:nvPr/>
        </p:nvSpPr>
        <p:spPr>
          <a:xfrm>
            <a:off x="9564043" y="6917164"/>
            <a:ext cx="4852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(Không, tớ/em không có.)</a:t>
            </a:r>
          </a:p>
        </p:txBody>
      </p:sp>
    </p:spTree>
    <p:extLst>
      <p:ext uri="{BB962C8B-B14F-4D97-AF65-F5344CB8AC3E}">
        <p14:creationId xmlns:p14="http://schemas.microsoft.com/office/powerpoint/2010/main" val="21371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8289586" cy="10287891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DDB9EB97-2BEC-9AA3-933F-1EBF4E0007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25" t="10431" r="25692" b="20990"/>
          <a:stretch/>
        </p:blipFill>
        <p:spPr>
          <a:xfrm>
            <a:off x="7631943" y="5106699"/>
            <a:ext cx="756347" cy="838650"/>
          </a:xfrm>
          <a:prstGeom prst="rect">
            <a:avLst/>
          </a:prstGeom>
        </p:spPr>
      </p:pic>
      <p:pic>
        <p:nvPicPr>
          <p:cNvPr id="87" name="MsPham0936082789">
            <a:extLst>
              <a:ext uri="{FF2B5EF4-FFF2-40B4-BE49-F238E27FC236}">
                <a16:creationId xmlns:a16="http://schemas.microsoft.com/office/drawing/2014/main" id="{822111E2-A808-6A83-798B-0B701DCF28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25" t="10431" r="25692" b="20990"/>
          <a:stretch/>
        </p:blipFill>
        <p:spPr>
          <a:xfrm>
            <a:off x="8546817" y="6647857"/>
            <a:ext cx="756347" cy="838650"/>
          </a:xfrm>
          <a:prstGeom prst="rect">
            <a:avLst/>
          </a:prstGeom>
        </p:spPr>
      </p:pic>
      <p:pic>
        <p:nvPicPr>
          <p:cNvPr id="121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3107" y="6735839"/>
            <a:ext cx="544661" cy="504015"/>
          </a:xfrm>
          <a:prstGeom prst="rect">
            <a:avLst/>
          </a:prstGeom>
        </p:spPr>
      </p:pic>
      <p:pic>
        <p:nvPicPr>
          <p:cNvPr id="60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2634" y="6735839"/>
            <a:ext cx="544661" cy="504015"/>
          </a:xfrm>
          <a:prstGeom prst="rect">
            <a:avLst/>
          </a:prstGeom>
        </p:spPr>
      </p:pic>
      <p:pic>
        <p:nvPicPr>
          <p:cNvPr id="61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180" y="4746568"/>
            <a:ext cx="1512929" cy="1394420"/>
          </a:xfrm>
          <a:prstGeom prst="rect">
            <a:avLst/>
          </a:prstGeom>
        </p:spPr>
      </p:pic>
      <p:pic>
        <p:nvPicPr>
          <p:cNvPr id="62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89" y="6139828"/>
            <a:ext cx="1512929" cy="1394420"/>
          </a:xfrm>
          <a:prstGeom prst="rect">
            <a:avLst/>
          </a:prstGeom>
        </p:spPr>
      </p:pic>
      <p:pic>
        <p:nvPicPr>
          <p:cNvPr id="63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00" y="6235019"/>
            <a:ext cx="1512929" cy="1394420"/>
          </a:xfrm>
          <a:prstGeom prst="rect">
            <a:avLst/>
          </a:prstGeom>
        </p:spPr>
      </p:pic>
      <p:pic>
        <p:nvPicPr>
          <p:cNvPr id="64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745" y="6190312"/>
            <a:ext cx="1512929" cy="1394420"/>
          </a:xfrm>
          <a:prstGeom prst="rect">
            <a:avLst/>
          </a:prstGeom>
        </p:spPr>
      </p:pic>
      <p:pic>
        <p:nvPicPr>
          <p:cNvPr id="65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409" y="4746568"/>
            <a:ext cx="1512929" cy="1394420"/>
          </a:xfrm>
          <a:prstGeom prst="rect">
            <a:avLst/>
          </a:prstGeom>
        </p:spPr>
      </p:pic>
      <p:sp>
        <p:nvSpPr>
          <p:cNvPr id="66" name="MsPham0936082789">
            <a:hlinkClick r:id="rId7" action="ppaction://hlinksldjump"/>
          </p:cNvPr>
          <p:cNvSpPr/>
          <p:nvPr/>
        </p:nvSpPr>
        <p:spPr>
          <a:xfrm>
            <a:off x="10066222" y="6098015"/>
            <a:ext cx="1512929" cy="15323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MsPham0936082789">
            <a:hlinkClick r:id="rId8" action="ppaction://hlinksldjump"/>
          </p:cNvPr>
          <p:cNvSpPr/>
          <p:nvPr/>
        </p:nvSpPr>
        <p:spPr>
          <a:xfrm>
            <a:off x="9066406" y="4752791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MsPham0936082789">
            <a:hlinkClick r:id="rId9" action="ppaction://hlinksldjump"/>
          </p:cNvPr>
          <p:cNvSpPr/>
          <p:nvPr/>
        </p:nvSpPr>
        <p:spPr>
          <a:xfrm>
            <a:off x="10934836" y="4752791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MsPham0936082789">
            <a:hlinkClick r:id="rId10" action="ppaction://hlinksldjump"/>
          </p:cNvPr>
          <p:cNvSpPr/>
          <p:nvPr/>
        </p:nvSpPr>
        <p:spPr>
          <a:xfrm>
            <a:off x="5969243" y="6146051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MsPham0936082789"/>
          <p:cNvSpPr/>
          <p:nvPr/>
        </p:nvSpPr>
        <p:spPr>
          <a:xfrm>
            <a:off x="8093555" y="6241242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761" y="4501992"/>
            <a:ext cx="544661" cy="504015"/>
          </a:xfrm>
          <a:prstGeom prst="rect">
            <a:avLst/>
          </a:prstGeom>
        </p:spPr>
      </p:pic>
      <p:pic>
        <p:nvPicPr>
          <p:cNvPr id="75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68" y="3219047"/>
            <a:ext cx="1512929" cy="1394420"/>
          </a:xfrm>
          <a:prstGeom prst="rect">
            <a:avLst/>
          </a:prstGeom>
        </p:spPr>
      </p:pic>
      <p:pic>
        <p:nvPicPr>
          <p:cNvPr id="76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342" y="3262964"/>
            <a:ext cx="1512929" cy="1394420"/>
          </a:xfrm>
          <a:prstGeom prst="rect">
            <a:avLst/>
          </a:prstGeom>
        </p:spPr>
      </p:pic>
      <p:pic>
        <p:nvPicPr>
          <p:cNvPr id="77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27" y="4658852"/>
            <a:ext cx="1512929" cy="1394420"/>
          </a:xfrm>
          <a:prstGeom prst="rect">
            <a:avLst/>
          </a:prstGeom>
        </p:spPr>
      </p:pic>
      <p:pic>
        <p:nvPicPr>
          <p:cNvPr id="78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147" y="4658852"/>
            <a:ext cx="1512929" cy="1394420"/>
          </a:xfrm>
          <a:prstGeom prst="rect">
            <a:avLst/>
          </a:prstGeom>
        </p:spPr>
      </p:pic>
      <p:pic>
        <p:nvPicPr>
          <p:cNvPr id="79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91" y="3171653"/>
            <a:ext cx="1512929" cy="1394420"/>
          </a:xfrm>
          <a:prstGeom prst="rect">
            <a:avLst/>
          </a:prstGeom>
        </p:spPr>
      </p:pic>
      <p:sp>
        <p:nvSpPr>
          <p:cNvPr id="80" name="MsPham0936082789"/>
          <p:cNvSpPr/>
          <p:nvPr/>
        </p:nvSpPr>
        <p:spPr>
          <a:xfrm>
            <a:off x="7239922" y="4638284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MsPham0936082789">
            <a:hlinkClick r:id="rId11" action="ppaction://hlinksldjump"/>
          </p:cNvPr>
          <p:cNvSpPr/>
          <p:nvPr/>
        </p:nvSpPr>
        <p:spPr>
          <a:xfrm>
            <a:off x="6179885" y="3143903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MsPham0936082789">
            <a:hlinkClick r:id="rId12" action="ppaction://hlinksldjump"/>
          </p:cNvPr>
          <p:cNvSpPr/>
          <p:nvPr/>
        </p:nvSpPr>
        <p:spPr>
          <a:xfrm>
            <a:off x="8260721" y="3191297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MsPham0936082789">
            <a:hlinkClick r:id="rId13" action="ppaction://hlinksldjump"/>
          </p:cNvPr>
          <p:cNvSpPr/>
          <p:nvPr/>
        </p:nvSpPr>
        <p:spPr>
          <a:xfrm>
            <a:off x="10255294" y="3235214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MsPham0936082789">
            <a:hlinkClick r:id="rId14" action="ppaction://hlinksldjump"/>
          </p:cNvPr>
          <p:cNvSpPr/>
          <p:nvPr/>
        </p:nvSpPr>
        <p:spPr>
          <a:xfrm>
            <a:off x="5361980" y="4631102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142" name="MsPham093608278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9905"/>
            <a:ext cx="18288000" cy="1521258"/>
          </a:xfrm>
          <a:prstGeom prst="rect">
            <a:avLst/>
          </a:prstGeom>
        </p:spPr>
      </p:pic>
      <p:pic>
        <p:nvPicPr>
          <p:cNvPr id="40" name="Gau-MsPham0936082789">
            <a:extLst>
              <a:ext uri="{FF2B5EF4-FFF2-40B4-BE49-F238E27FC236}">
                <a16:creationId xmlns:a16="http://schemas.microsoft.com/office/drawing/2014/main" id="{6B7C29E9-EF0A-4B37-A23F-021A29192E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58733" y="3748784"/>
            <a:ext cx="2459949" cy="4608975"/>
          </a:xfrm>
          <a:prstGeom prst="rect">
            <a:avLst/>
          </a:prstGeom>
        </p:spPr>
      </p:pic>
      <p:pic>
        <p:nvPicPr>
          <p:cNvPr id="41" name="Cao-MsPham0936082789">
            <a:extLst>
              <a:ext uri="{FF2B5EF4-FFF2-40B4-BE49-F238E27FC236}">
                <a16:creationId xmlns:a16="http://schemas.microsoft.com/office/drawing/2014/main" id="{788CC7B8-A943-4322-B70C-6349834FB8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113791" y="3527770"/>
            <a:ext cx="3749366" cy="4791872"/>
          </a:xfrm>
          <a:prstGeom prst="rect">
            <a:avLst/>
          </a:prstGeom>
        </p:spPr>
      </p:pic>
      <p:sp>
        <p:nvSpPr>
          <p:cNvPr id="42" name="MsPham0936082789">
            <a:extLst>
              <a:ext uri="{FF2B5EF4-FFF2-40B4-BE49-F238E27FC236}">
                <a16:creationId xmlns:a16="http://schemas.microsoft.com/office/drawing/2014/main" id="{071411BD-2850-4AE2-B123-B569332C5764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3" name="MsPham0936082789">
            <a:extLst>
              <a:ext uri="{FF2B5EF4-FFF2-40B4-BE49-F238E27FC236}">
                <a16:creationId xmlns:a16="http://schemas.microsoft.com/office/drawing/2014/main" id="{E28BFE35-FDF6-43AE-9714-0B15F4972D38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4" name="MsPham0936082789">
            <a:extLst>
              <a:ext uri="{FF2B5EF4-FFF2-40B4-BE49-F238E27FC236}">
                <a16:creationId xmlns:a16="http://schemas.microsoft.com/office/drawing/2014/main" id="{74CF3799-D492-45D6-B82E-04F899F3FB50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5" name="MsPham0936082789">
            <a:extLst>
              <a:ext uri="{FF2B5EF4-FFF2-40B4-BE49-F238E27FC236}">
                <a16:creationId xmlns:a16="http://schemas.microsoft.com/office/drawing/2014/main" id="{F17E34A3-D67D-4DEB-A417-F46C3ECE1649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6" name="MsPham0936082789">
            <a:extLst>
              <a:ext uri="{FF2B5EF4-FFF2-40B4-BE49-F238E27FC236}">
                <a16:creationId xmlns:a16="http://schemas.microsoft.com/office/drawing/2014/main" id="{996BF810-0DF7-4B0E-AFAE-F33001547175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7" name="MsPham0936082789">
            <a:extLst>
              <a:ext uri="{FF2B5EF4-FFF2-40B4-BE49-F238E27FC236}">
                <a16:creationId xmlns:a16="http://schemas.microsoft.com/office/drawing/2014/main" id="{0F7EB0C8-F12E-43F9-A10B-89DFB5601A4E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8" name="MsPham0936082789">
            <a:extLst>
              <a:ext uri="{FF2B5EF4-FFF2-40B4-BE49-F238E27FC236}">
                <a16:creationId xmlns:a16="http://schemas.microsoft.com/office/drawing/2014/main" id="{E292C859-1B2B-44F4-9025-EF7F33578EBD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49" name="MsPham0936082789">
            <a:extLst>
              <a:ext uri="{FF2B5EF4-FFF2-40B4-BE49-F238E27FC236}">
                <a16:creationId xmlns:a16="http://schemas.microsoft.com/office/drawing/2014/main" id="{230B94A7-C19D-4DE1-89FB-AB5C20A27A8A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50" name="MsPham0936082789">
            <a:extLst>
              <a:ext uri="{FF2B5EF4-FFF2-40B4-BE49-F238E27FC236}">
                <a16:creationId xmlns:a16="http://schemas.microsoft.com/office/drawing/2014/main" id="{5AC6A449-05C9-49E4-BFA0-546136D56042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51" name="MsPham0936082789">
            <a:extLst>
              <a:ext uri="{FF2B5EF4-FFF2-40B4-BE49-F238E27FC236}">
                <a16:creationId xmlns:a16="http://schemas.microsoft.com/office/drawing/2014/main" id="{1BD4238D-9409-49BF-BD0E-15DD119C1F0F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52" name="MsPham0936082789">
            <a:extLst>
              <a:ext uri="{FF2B5EF4-FFF2-40B4-BE49-F238E27FC236}">
                <a16:creationId xmlns:a16="http://schemas.microsoft.com/office/drawing/2014/main" id="{9BB15B91-8AB3-401C-A03F-46158CE520BD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3" name="MsPham0936082789">
            <a:extLst>
              <a:ext uri="{FF2B5EF4-FFF2-40B4-BE49-F238E27FC236}">
                <a16:creationId xmlns:a16="http://schemas.microsoft.com/office/drawing/2014/main" id="{740C2707-29C1-4FB8-8DDF-8D66CFB3C11D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4" name="MsPham0936082789MsPham0936082789">
            <a:extLst>
              <a:ext uri="{FF2B5EF4-FFF2-40B4-BE49-F238E27FC236}">
                <a16:creationId xmlns:a16="http://schemas.microsoft.com/office/drawing/2014/main" id="{869E8639-2F09-411D-86D4-019FD8C627FA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5" name="MsPham0936082789">
            <a:extLst>
              <a:ext uri="{FF2B5EF4-FFF2-40B4-BE49-F238E27FC236}">
                <a16:creationId xmlns:a16="http://schemas.microsoft.com/office/drawing/2014/main" id="{D8CCAA6E-38BB-42F4-B82C-5B501A175BCF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6" name="MsPham0936082789">
            <a:extLst>
              <a:ext uri="{FF2B5EF4-FFF2-40B4-BE49-F238E27FC236}">
                <a16:creationId xmlns:a16="http://schemas.microsoft.com/office/drawing/2014/main" id="{25D41DB4-6297-488E-B4D3-6B14FBA7615D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57" name="MsPham0936082789">
            <a:extLst>
              <a:ext uri="{FF2B5EF4-FFF2-40B4-BE49-F238E27FC236}">
                <a16:creationId xmlns:a16="http://schemas.microsoft.com/office/drawing/2014/main" id="{F9557C9A-6E4A-40F3-BB04-5103BF4BEB14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58" name="MsPham0936082789">
            <a:extLst>
              <a:ext uri="{FF2B5EF4-FFF2-40B4-BE49-F238E27FC236}">
                <a16:creationId xmlns:a16="http://schemas.microsoft.com/office/drawing/2014/main" id="{A6C147C3-CAF8-4385-836E-94FAFC9FC6F4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59" name="MsPham0936082789">
            <a:extLst>
              <a:ext uri="{FF2B5EF4-FFF2-40B4-BE49-F238E27FC236}">
                <a16:creationId xmlns:a16="http://schemas.microsoft.com/office/drawing/2014/main" id="{27504F8C-1F28-44FE-9D05-62A3E2F63FC1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2" name="MsPham0936082789">
            <a:extLst>
              <a:ext uri="{FF2B5EF4-FFF2-40B4-BE49-F238E27FC236}">
                <a16:creationId xmlns:a16="http://schemas.microsoft.com/office/drawing/2014/main" id="{B59CD314-38A1-4698-A179-E7E2E35661C1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86" name="MsPham0936082789">
            <a:extLst>
              <a:ext uri="{FF2B5EF4-FFF2-40B4-BE49-F238E27FC236}">
                <a16:creationId xmlns:a16="http://schemas.microsoft.com/office/drawing/2014/main" id="{1E6E2627-154B-4CA9-889B-417B45686E46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72" y="823355"/>
            <a:ext cx="16414673" cy="8895899"/>
          </a:xfrm>
          <a:prstGeom prst="rect">
            <a:avLst/>
          </a:prstGeom>
        </p:spPr>
      </p:pic>
      <p:pic>
        <p:nvPicPr>
          <p:cNvPr id="11" name="MsPham093608278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23856" y="1701343"/>
            <a:ext cx="15299238" cy="7251821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29902" y="8027480"/>
            <a:ext cx="3090941" cy="1371719"/>
          </a:xfrm>
          <a:prstGeom prst="rect">
            <a:avLst/>
          </a:prstGeom>
        </p:spPr>
      </p:pic>
      <p:pic>
        <p:nvPicPr>
          <p:cNvPr id="2" name="Picture 1">
            <a:hlinkClick r:id="rId21" action="ppaction://hlinksldjump"/>
            <a:extLst>
              <a:ext uri="{FF2B5EF4-FFF2-40B4-BE49-F238E27FC236}">
                <a16:creationId xmlns:a16="http://schemas.microsoft.com/office/drawing/2014/main" id="{4051754D-23E9-01EF-B390-C4DBD033545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792940" y="8908286"/>
            <a:ext cx="1063123" cy="98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72" grpId="0" animBg="1"/>
      <p:bldP spid="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4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6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1" name="B"/>
          <p:cNvGrpSpPr/>
          <p:nvPr/>
        </p:nvGrpSpPr>
        <p:grpSpPr>
          <a:xfrm>
            <a:off x="1227239" y="8019986"/>
            <a:ext cx="4663440" cy="150876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Yes, I do.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No, I don’t.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Yes, you do.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70" y="8149836"/>
            <a:ext cx="1542941" cy="175041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2141" y="3963165"/>
            <a:ext cx="7160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Do you have a pen?</a:t>
            </a:r>
          </a:p>
        </p:txBody>
      </p:sp>
      <p:pic>
        <p:nvPicPr>
          <p:cNvPr id="51" name="MsPham-0936082789">
            <a:extLst>
              <a:ext uri="{FF2B5EF4-FFF2-40B4-BE49-F238E27FC236}">
                <a16:creationId xmlns:a16="http://schemas.microsoft.com/office/drawing/2014/main" id="{E824A46B-8F0E-C909-2CC0-D33D7A055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65096">
            <a:off x="10873933" y="3304954"/>
            <a:ext cx="1863195" cy="350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MsPham-0936082789" descr="Icon&#10;&#10;Description automatically generated">
            <a:extLst>
              <a:ext uri="{FF2B5EF4-FFF2-40B4-BE49-F238E27FC236}">
                <a16:creationId xmlns:a16="http://schemas.microsoft.com/office/drawing/2014/main" id="{8E3CF0CF-1316-9B96-CBCF-2506CBA1841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12008" r="-282" b="20197"/>
          <a:stretch/>
        </p:blipFill>
        <p:spPr>
          <a:xfrm>
            <a:off x="12048054" y="5473475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385</Words>
  <Application>Microsoft Office PowerPoint</Application>
  <PresentationFormat>Custom</PresentationFormat>
  <Paragraphs>142</Paragraphs>
  <Slides>18</Slides>
  <Notes>3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.VnAristote</vt:lpstr>
      <vt:lpstr>Wingdings</vt:lpstr>
      <vt:lpstr>.VnBlack</vt:lpstr>
      <vt:lpstr>Arial</vt:lpstr>
      <vt:lpstr>Calibri</vt:lpstr>
      <vt:lpstr>.VnHelvetIns</vt:lpstr>
      <vt:lpstr>Arial Black</vt:lpstr>
      <vt:lpstr>.VnCooper</vt:lpstr>
      <vt:lpstr>Bernard MT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</dc:title>
  <dc:creator>MsPham</dc:creator>
  <cp:lastModifiedBy>Pham Huyen</cp:lastModifiedBy>
  <cp:revision>95</cp:revision>
  <dcterms:created xsi:type="dcterms:W3CDTF">2006-08-16T00:00:00Z</dcterms:created>
  <dcterms:modified xsi:type="dcterms:W3CDTF">2022-07-18T08:53:27Z</dcterms:modified>
  <dc:identifier>DAFA0mln9NQ</dc:identifier>
</cp:coreProperties>
</file>