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85" r:id="rId3"/>
    <p:sldId id="266" r:id="rId4"/>
    <p:sldId id="261" r:id="rId5"/>
    <p:sldId id="273" r:id="rId6"/>
    <p:sldId id="275" r:id="rId7"/>
    <p:sldId id="277" r:id="rId8"/>
    <p:sldId id="276" r:id="rId9"/>
    <p:sldId id="777" r:id="rId10"/>
    <p:sldId id="274" r:id="rId11"/>
    <p:sldId id="776" r:id="rId12"/>
    <p:sldId id="272" r:id="rId13"/>
    <p:sldId id="289" r:id="rId14"/>
    <p:sldId id="461" r:id="rId15"/>
    <p:sldId id="463" r:id="rId16"/>
    <p:sldId id="778" r:id="rId17"/>
  </p:sldIdLst>
  <p:sldSz cx="18288000" cy="10287000"/>
  <p:notesSz cx="6858000" cy="9144000"/>
  <p:embeddedFontLst>
    <p:embeddedFont>
      <p:font typeface=".VnAristote" panose="020B7200000000000000" pitchFamily="34" charset="0"/>
      <p:regular r:id="rId19"/>
    </p:embeddedFont>
    <p:embeddedFont>
      <p:font typeface=".VnBlack" panose="020B7200000000000000" pitchFamily="34" charset="0"/>
      <p:regular r:id="rId20"/>
    </p:embeddedFont>
    <p:embeddedFont>
      <p:font typeface=".VnCooper" panose="020B7200000000000000" pitchFamily="34" charset="0"/>
      <p:regular r:id="rId21"/>
    </p:embeddedFont>
    <p:embeddedFont>
      <p:font typeface=".VnHelvetIns" panose="020B7200000000000000" pitchFamily="34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Bernard MT Condensed" panose="020508060609050204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C1"/>
    <a:srgbClr val="46B6C2"/>
    <a:srgbClr val="68C4CD"/>
    <a:srgbClr val="F0F0F0"/>
    <a:srgbClr val="9900CC"/>
    <a:srgbClr val="9528A0"/>
    <a:srgbClr val="FFE1F4"/>
    <a:srgbClr val="FFB4E3"/>
    <a:srgbClr val="8200B0"/>
    <a:srgbClr val="FF0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3" autoAdjust="0"/>
    <p:restoredTop sz="94622" autoAdjust="0"/>
  </p:normalViewPr>
  <p:slideViewPr>
    <p:cSldViewPr>
      <p:cViewPr>
        <p:scale>
          <a:sx n="10" d="100"/>
          <a:sy n="10" d="100"/>
        </p:scale>
        <p:origin x="2501" y="1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85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8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4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2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5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5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2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7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81520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33.png"/><Relationship Id="rId5" Type="http://schemas.microsoft.com/office/2007/relationships/media" Target="../media/media3.mp3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emf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E1D92C-AF67-2DA9-ACFE-23239FAA8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MsPham-0936082789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6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6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6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A59C32C6-EEDF-1158-B135-88D09E2F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two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I have _______ mouth.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</p:spTree>
    <p:extLst>
      <p:ext uri="{BB962C8B-B14F-4D97-AF65-F5344CB8AC3E}">
        <p14:creationId xmlns:p14="http://schemas.microsoft.com/office/powerpoint/2010/main" val="15602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3438 -0.5071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A59C32C6-EEDF-1158-B135-88D09E2F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two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algn="ctr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_____ eyes.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</p:spTree>
    <p:extLst>
      <p:ext uri="{BB962C8B-B14F-4D97-AF65-F5344CB8AC3E}">
        <p14:creationId xmlns:p14="http://schemas.microsoft.com/office/powerpoint/2010/main" val="26744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3438 -0.5071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6C4502-A662-C21F-52B0-67272ABAB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373303-4E49-E559-A9F9-8540AE1BCB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>
            <a:off x="9609169" y="1394869"/>
            <a:ext cx="7791512" cy="570733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en-US" sz="14400" b="1" dirty="0">
                <a:ln w="6600">
                  <a:solidFill>
                    <a:srgbClr val="46B6C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WELL DONE!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2784998" y="1635378"/>
            <a:ext cx="7077728" cy="7056939"/>
          </a:xfrm>
          <a:prstGeom prst="ellipse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8594537" y="8276154"/>
            <a:ext cx="2029263" cy="1491711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5008841" y="5480637"/>
            <a:ext cx="2029263" cy="1491711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7470266" y="4554551"/>
            <a:ext cx="2029263" cy="1491711"/>
          </a:xfrm>
          <a:prstGeom prst="rect">
            <a:avLst/>
          </a:prstGeom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1345109" y="7946462"/>
            <a:ext cx="2029263" cy="149171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2" y="205235"/>
            <a:ext cx="2989619" cy="3852852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0549" y="130181"/>
            <a:ext cx="3286617" cy="1622295"/>
          </a:xfrm>
          <a:prstGeom prst="rect">
            <a:avLst/>
          </a:prstGeom>
        </p:spPr>
      </p:pic>
      <p:sp>
        <p:nvSpPr>
          <p:cNvPr id="13" name="MsPham-0936082789">
            <a:hlinkClick r:id="" action="ppaction://hlinkshowjump?jump=endshow"/>
          </p:cNvPr>
          <p:cNvSpPr/>
          <p:nvPr/>
        </p:nvSpPr>
        <p:spPr>
          <a:xfrm>
            <a:off x="15240000" y="8715669"/>
            <a:ext cx="1914525" cy="71309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276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9E4331-EDE0-3ED7-5E5E-4A05D28B8C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A0008-C717-80F4-211C-37B6F3357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7683C47E-93FC-A5A5-B041-558D71E5D8D0}"/>
              </a:ext>
            </a:extLst>
          </p:cNvPr>
          <p:cNvGrpSpPr/>
          <p:nvPr/>
        </p:nvGrpSpPr>
        <p:grpSpPr>
          <a:xfrm>
            <a:off x="981250" y="3455535"/>
            <a:ext cx="16554100" cy="3570687"/>
            <a:chOff x="-10673723" y="1801553"/>
            <a:chExt cx="21417093" cy="461962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393E7363-5DFF-BB90-5D3B-D8B2F31FD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06098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4F63B423-E557-2B1C-59CD-677C6E200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495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0A6A5512-5B97-94B3-EAA6-A95C6F590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70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C81F445C-350A-D706-41AA-6E7727AAA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73723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5278905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 and tick.</a:t>
            </a:r>
            <a:endParaRPr lang="en-US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225546C2-839F-8D3A-1438-4102DC5DF8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6797041" y="555278"/>
            <a:ext cx="822959" cy="822960"/>
          </a:xfrm>
          <a:prstGeom prst="ellipse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4C59063-7A5E-5EAF-D861-B14D5FEF7485}"/>
              </a:ext>
            </a:extLst>
          </p:cNvPr>
          <p:cNvSpPr/>
          <p:nvPr/>
        </p:nvSpPr>
        <p:spPr>
          <a:xfrm>
            <a:off x="6673686" y="7172793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F6F04AE-8F4B-2B58-CE0B-51BC499A4149}"/>
              </a:ext>
            </a:extLst>
          </p:cNvPr>
          <p:cNvSpPr/>
          <p:nvPr/>
        </p:nvSpPr>
        <p:spPr>
          <a:xfrm>
            <a:off x="2536462" y="7200900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17B5BE-4822-D9FD-D2F9-2E08CC9BAE5D}"/>
              </a:ext>
            </a:extLst>
          </p:cNvPr>
          <p:cNvSpPr/>
          <p:nvPr/>
        </p:nvSpPr>
        <p:spPr>
          <a:xfrm>
            <a:off x="971500" y="623668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E995A24-7F7E-2AE5-752E-C49890B31136}"/>
              </a:ext>
            </a:extLst>
          </p:cNvPr>
          <p:cNvSpPr/>
          <p:nvPr/>
        </p:nvSpPr>
        <p:spPr>
          <a:xfrm>
            <a:off x="5052801" y="6237075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6AA0D6F-C3EC-ACC3-2728-6EBFB88E00E6}"/>
              </a:ext>
            </a:extLst>
          </p:cNvPr>
          <p:cNvSpPr/>
          <p:nvPr/>
        </p:nvSpPr>
        <p:spPr>
          <a:xfrm>
            <a:off x="15468600" y="7164049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0B8D3FC-BDF1-08DD-A914-1305D83D79C6}"/>
              </a:ext>
            </a:extLst>
          </p:cNvPr>
          <p:cNvSpPr/>
          <p:nvPr/>
        </p:nvSpPr>
        <p:spPr>
          <a:xfrm>
            <a:off x="11353800" y="7164049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22E8D95-E8CB-8804-857B-C955F3C06EB8}"/>
              </a:ext>
            </a:extLst>
          </p:cNvPr>
          <p:cNvSpPr/>
          <p:nvPr/>
        </p:nvSpPr>
        <p:spPr>
          <a:xfrm>
            <a:off x="9518754" y="623668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3D8D911-F417-2702-A57C-ACBF538FFA4D}"/>
              </a:ext>
            </a:extLst>
          </p:cNvPr>
          <p:cNvSpPr/>
          <p:nvPr/>
        </p:nvSpPr>
        <p:spPr>
          <a:xfrm>
            <a:off x="13611541" y="620326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BFD1F88-D4B9-AE27-25E7-3A03F2C71261}"/>
              </a:ext>
            </a:extLst>
          </p:cNvPr>
          <p:cNvSpPr txBox="1">
            <a:spLocks/>
          </p:cNvSpPr>
          <p:nvPr/>
        </p:nvSpPr>
        <p:spPr>
          <a:xfrm>
            <a:off x="4583048" y="3144041"/>
            <a:ext cx="751593" cy="644223"/>
          </a:xfrm>
          <a:prstGeom prst="hexagon">
            <a:avLst/>
          </a:prstGeom>
          <a:solidFill>
            <a:srgbClr val="FF5D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36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603AA770-099B-435A-E52C-4A9B866B40E4}"/>
              </a:ext>
            </a:extLst>
          </p:cNvPr>
          <p:cNvSpPr txBox="1">
            <a:spLocks/>
          </p:cNvSpPr>
          <p:nvPr/>
        </p:nvSpPr>
        <p:spPr>
          <a:xfrm>
            <a:off x="13172102" y="3133423"/>
            <a:ext cx="751593" cy="644223"/>
          </a:xfrm>
          <a:prstGeom prst="hexagon">
            <a:avLst/>
          </a:prstGeom>
          <a:solidFill>
            <a:srgbClr val="FF5D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36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DD47D493-EBF9-1D6A-2192-ADCCA9482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149" t="20988" r="27628" b="41781"/>
          <a:stretch/>
        </p:blipFill>
        <p:spPr>
          <a:xfrm>
            <a:off x="6731776" y="6889273"/>
            <a:ext cx="1081738" cy="1057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D0C6AD8-F96A-7299-31A6-E94B12D4F59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149" t="20988" r="27628" b="41781"/>
          <a:stretch/>
        </p:blipFill>
        <p:spPr>
          <a:xfrm>
            <a:off x="11426435" y="6922376"/>
            <a:ext cx="1081738" cy="1057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FCE79BA-2223-B1D5-5601-ACC22B3CC75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4555328" y="7059642"/>
            <a:ext cx="822959" cy="822960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7249F2F3-D802-E826-E644-F0DC051E110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13136179" y="7026222"/>
            <a:ext cx="822959" cy="822960"/>
          </a:xfrm>
          <a:prstGeom prst="ellipse">
            <a:avLst/>
          </a:prstGeom>
        </p:spPr>
      </p:pic>
      <p:pic>
        <p:nvPicPr>
          <p:cNvPr id="2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7C29FE41-14B6-D551-903C-1D7E0E4E1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743200" y="-243682"/>
            <a:ext cx="487363" cy="487363"/>
          </a:xfrm>
          <a:prstGeom prst="rect">
            <a:avLst/>
          </a:prstGeom>
        </p:spPr>
      </p:pic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6731FF97-973D-CFB0-9AC9-285FE357DC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743200" y="-243682"/>
            <a:ext cx="487363" cy="487363"/>
          </a:xfrm>
          <a:prstGeom prst="rect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B11058A9-1F0D-9180-C76A-DB502E118B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743200" y="-243682"/>
            <a:ext cx="487363" cy="487363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17F974BA-A241-39EC-4299-041536BD3AA8}"/>
              </a:ext>
            </a:extLst>
          </p:cNvPr>
          <p:cNvSpPr/>
          <p:nvPr/>
        </p:nvSpPr>
        <p:spPr>
          <a:xfrm>
            <a:off x="-3833019" y="-1181101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56130C4-D562-25EF-0B4C-5EDC544B05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AB2B99-FE4D-FE3E-A678-21650FB7BE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3A0E405C-996B-F268-9F2C-4FB323B8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44" y="1432288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2DCE2601-C567-E786-0EB4-1A31C09DC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987" y="1239212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9DFB2D76-C9EF-966E-269C-2FE25F4F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44" y="5590931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9291CAD8-2D30-5517-F733-DF043E44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987" y="5397384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376AAE2-F149-377E-55E5-79994EAF69E3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8555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complete and read.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37F897D-CBB5-95E2-5E7A-0DFF0CFF91EA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id="{D9E4E6F4-450A-AE85-2DFB-397E451F7264}"/>
              </a:ext>
            </a:extLst>
          </p:cNvPr>
          <p:cNvSpPr txBox="1"/>
          <p:nvPr/>
        </p:nvSpPr>
        <p:spPr>
          <a:xfrm>
            <a:off x="2271237" y="4715657"/>
            <a:ext cx="58673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I have a 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pen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MsPham0936082789">
            <a:extLst>
              <a:ext uri="{FF2B5EF4-FFF2-40B4-BE49-F238E27FC236}">
                <a16:creationId xmlns:a16="http://schemas.microsoft.com/office/drawing/2014/main" id="{270A7467-FCF6-9D4C-61D4-678E8470E6A7}"/>
              </a:ext>
            </a:extLst>
          </p:cNvPr>
          <p:cNvSpPr txBox="1"/>
          <p:nvPr/>
        </p:nvSpPr>
        <p:spPr>
          <a:xfrm>
            <a:off x="10275758" y="4715657"/>
            <a:ext cx="58673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I have 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book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FF135D1-331F-4275-FED6-39BA32210936}"/>
              </a:ext>
            </a:extLst>
          </p:cNvPr>
          <p:cNvSpPr txBox="1"/>
          <p:nvPr/>
        </p:nvSpPr>
        <p:spPr>
          <a:xfrm>
            <a:off x="2346148" y="8826427"/>
            <a:ext cx="597214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I 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have a ruler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173E5F49-E14A-9697-C1B6-B92FF2F191FE}"/>
              </a:ext>
            </a:extLst>
          </p:cNvPr>
          <p:cNvSpPr txBox="1"/>
          <p:nvPr/>
        </p:nvSpPr>
        <p:spPr>
          <a:xfrm>
            <a:off x="10375693" y="8826427"/>
            <a:ext cx="58673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I have a bag.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5FABE3D-FFB2-D142-CFAF-345C94411380}"/>
              </a:ext>
            </a:extLst>
          </p:cNvPr>
          <p:cNvSpPr/>
          <p:nvPr/>
        </p:nvSpPr>
        <p:spPr>
          <a:xfrm>
            <a:off x="2223827" y="358720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F59FD6A-E35B-98DB-989D-8BE7609C11BF}"/>
              </a:ext>
            </a:extLst>
          </p:cNvPr>
          <p:cNvSpPr/>
          <p:nvPr/>
        </p:nvSpPr>
        <p:spPr>
          <a:xfrm>
            <a:off x="10281133" y="3620874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785CD8A-D45D-24F1-EA89-3895191DE19A}"/>
              </a:ext>
            </a:extLst>
          </p:cNvPr>
          <p:cNvSpPr/>
          <p:nvPr/>
        </p:nvSpPr>
        <p:spPr>
          <a:xfrm>
            <a:off x="2352704" y="797320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68C07A-6B24-0B9C-E458-E4F5014A6EB9}"/>
              </a:ext>
            </a:extLst>
          </p:cNvPr>
          <p:cNvSpPr/>
          <p:nvPr/>
        </p:nvSpPr>
        <p:spPr>
          <a:xfrm>
            <a:off x="10275758" y="793804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47DBE8E-0478-82DE-D490-FFFF9B731F0C}"/>
              </a:ext>
            </a:extLst>
          </p:cNvPr>
          <p:cNvSpPr/>
          <p:nvPr/>
        </p:nvSpPr>
        <p:spPr>
          <a:xfrm>
            <a:off x="5191145" y="4715657"/>
            <a:ext cx="1858805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grpSp>
        <p:nvGrpSpPr>
          <p:cNvPr id="16" name="MsPham-0936082789">
            <a:extLst>
              <a:ext uri="{FF2B5EF4-FFF2-40B4-BE49-F238E27FC236}">
                <a16:creationId xmlns:a16="http://schemas.microsoft.com/office/drawing/2014/main" id="{84D3F782-DB52-DDC0-E370-0DDADD46F5E0}"/>
              </a:ext>
            </a:extLst>
          </p:cNvPr>
          <p:cNvGrpSpPr/>
          <p:nvPr/>
        </p:nvGrpSpPr>
        <p:grpSpPr>
          <a:xfrm>
            <a:off x="1143000" y="1637162"/>
            <a:ext cx="15392400" cy="7895595"/>
            <a:chOff x="1143000" y="1637162"/>
            <a:chExt cx="15392400" cy="7895595"/>
          </a:xfrm>
        </p:grpSpPr>
        <p:cxnSp>
          <p:nvCxnSpPr>
            <p:cNvPr id="10" name="MsPham-0936082789">
              <a:extLst>
                <a:ext uri="{FF2B5EF4-FFF2-40B4-BE49-F238E27FC236}">
                  <a16:creationId xmlns:a16="http://schemas.microsoft.com/office/drawing/2014/main" id="{02D2619E-FBA1-C507-3C9C-A709F15D5BAE}"/>
                </a:ext>
              </a:extLst>
            </p:cNvPr>
            <p:cNvCxnSpPr/>
            <p:nvPr/>
          </p:nvCxnSpPr>
          <p:spPr>
            <a:xfrm>
              <a:off x="1143000" y="5584960"/>
              <a:ext cx="15392400" cy="0"/>
            </a:xfrm>
            <a:prstGeom prst="line">
              <a:avLst/>
            </a:prstGeom>
            <a:ln w="19050">
              <a:solidFill>
                <a:srgbClr val="9528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MsPham-0936082789">
              <a:extLst>
                <a:ext uri="{FF2B5EF4-FFF2-40B4-BE49-F238E27FC236}">
                  <a16:creationId xmlns:a16="http://schemas.microsoft.com/office/drawing/2014/main" id="{60E9615B-757C-811B-5897-CED1E10CF1A7}"/>
                </a:ext>
              </a:extLst>
            </p:cNvPr>
            <p:cNvCxnSpPr/>
            <p:nvPr/>
          </p:nvCxnSpPr>
          <p:spPr>
            <a:xfrm>
              <a:off x="8991600" y="1637162"/>
              <a:ext cx="0" cy="7895595"/>
            </a:xfrm>
            <a:prstGeom prst="line">
              <a:avLst/>
            </a:prstGeom>
            <a:ln w="19050">
              <a:solidFill>
                <a:srgbClr val="9528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38327F15-4D5A-B17A-D145-5EBC66A62FEA}"/>
              </a:ext>
            </a:extLst>
          </p:cNvPr>
          <p:cNvSpPr/>
          <p:nvPr/>
        </p:nvSpPr>
        <p:spPr>
          <a:xfrm>
            <a:off x="12755883" y="4715657"/>
            <a:ext cx="2265014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60565627-1164-9CF2-4EFD-B9AE27ECEFFA}"/>
              </a:ext>
            </a:extLst>
          </p:cNvPr>
          <p:cNvSpPr/>
          <p:nvPr/>
        </p:nvSpPr>
        <p:spPr>
          <a:xfrm>
            <a:off x="3695076" y="8826427"/>
            <a:ext cx="3708813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 i="0">
                <a:solidFill>
                  <a:srgbClr val="9900CC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800" b="1" i="0">
              <a:solidFill>
                <a:srgbClr val="9900CC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687B84DE-7861-4AD4-6D82-5E994607FAF8}"/>
              </a:ext>
            </a:extLst>
          </p:cNvPr>
          <p:cNvSpPr/>
          <p:nvPr/>
        </p:nvSpPr>
        <p:spPr>
          <a:xfrm>
            <a:off x="11180318" y="8826427"/>
            <a:ext cx="4224573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________.</a:t>
            </a:r>
          </a:p>
        </p:txBody>
      </p:sp>
    </p:spTree>
    <p:extLst>
      <p:ext uri="{BB962C8B-B14F-4D97-AF65-F5344CB8AC3E}">
        <p14:creationId xmlns:p14="http://schemas.microsoft.com/office/powerpoint/2010/main" val="16894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5CF0AA-D589-CB61-F5A8-AD26EAFA09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080974-8A16-6CD9-FCE5-16ABA17970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95A2C657-B4E2-8726-2C9E-623FD0F33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03" b="4496"/>
          <a:stretch/>
        </p:blipFill>
        <p:spPr>
          <a:xfrm>
            <a:off x="914400" y="1943100"/>
            <a:ext cx="16060991" cy="7561784"/>
          </a:xfrm>
          <a:prstGeom prst="roundRect">
            <a:avLst>
              <a:gd name="adj" fmla="val 50000"/>
            </a:avLst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sing.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B5E700A-0E86-002D-EC0A-ADEE445B399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347C9F6E-5E69-3859-C4CD-A95092491E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807605" y="565896"/>
            <a:ext cx="822959" cy="822960"/>
          </a:xfrm>
          <a:prstGeom prst="ellipse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E65C013-043B-99BC-ADE8-02F32F4C8715}"/>
              </a:ext>
            </a:extLst>
          </p:cNvPr>
          <p:cNvSpPr txBox="1">
            <a:spLocks/>
          </p:cNvSpPr>
          <p:nvPr/>
        </p:nvSpPr>
        <p:spPr>
          <a:xfrm>
            <a:off x="5807605" y="1531620"/>
            <a:ext cx="5774795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/>
              <a:t>School things</a:t>
            </a:r>
            <a:endParaRPr lang="en-US" dirty="0"/>
          </a:p>
        </p:txBody>
      </p:sp>
      <p:pic>
        <p:nvPicPr>
          <p:cNvPr id="4" name="Track 80">
            <a:hlinkClick r:id="" action="ppaction://media"/>
            <a:extLst>
              <a:ext uri="{FF2B5EF4-FFF2-40B4-BE49-F238E27FC236}">
                <a16:creationId xmlns:a16="http://schemas.microsoft.com/office/drawing/2014/main" id="{EA619E7C-9EB7-77B1-0EEF-019CA1789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33600" y="-437283"/>
            <a:ext cx="487363" cy="487363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25524AB-3249-D706-E263-6712DCBF5A0D}"/>
              </a:ext>
            </a:extLst>
          </p:cNvPr>
          <p:cNvSpPr/>
          <p:nvPr/>
        </p:nvSpPr>
        <p:spPr>
          <a:xfrm>
            <a:off x="-3833019" y="-1181101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D3B6F2-4484-C5EA-2B2C-AE7A5B43C8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8" descr="Yeah~ by Helen Flower on Dribbble">
            <a:extLst>
              <a:ext uri="{FF2B5EF4-FFF2-40B4-BE49-F238E27FC236}">
                <a16:creationId xmlns:a16="http://schemas.microsoft.com/office/drawing/2014/main" id="{3DD969CA-822F-4326-B44C-8FB3CF62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119" y="876300"/>
            <a:ext cx="4274481" cy="32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437897" y="2473566"/>
            <a:ext cx="7077728" cy="7056939"/>
          </a:xfrm>
          <a:prstGeom prst="ellipse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2" y="205235"/>
            <a:ext cx="2989619" cy="3852852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0549" y="130181"/>
            <a:ext cx="3286617" cy="1622295"/>
          </a:xfrm>
          <a:prstGeom prst="rect">
            <a:avLst/>
          </a:prstGeom>
        </p:spPr>
      </p:pic>
      <p:pic>
        <p:nvPicPr>
          <p:cNvPr id="18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8590082" y="6197141"/>
            <a:ext cx="2029263" cy="14917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5122655" y="5025671"/>
            <a:ext cx="2029263" cy="1491711"/>
          </a:xfrm>
          <a:prstGeom prst="rect">
            <a:avLst/>
          </a:prstGeom>
        </p:spPr>
      </p:pic>
      <p:pic>
        <p:nvPicPr>
          <p:cNvPr id="25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6409223" y="7913562"/>
            <a:ext cx="2029263" cy="1491711"/>
          </a:xfrm>
          <a:prstGeom prst="rect">
            <a:avLst/>
          </a:prstGeom>
        </p:spPr>
      </p:pic>
      <p:pic>
        <p:nvPicPr>
          <p:cNvPr id="26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11273318" y="6472524"/>
            <a:ext cx="2029263" cy="1491711"/>
          </a:xfrm>
          <a:prstGeom prst="rect">
            <a:avLst/>
          </a:prstGeom>
        </p:spPr>
      </p:pic>
      <p:grpSp>
        <p:nvGrpSpPr>
          <p:cNvPr id="23" name="MsPham-0936082789"/>
          <p:cNvGrpSpPr/>
          <p:nvPr/>
        </p:nvGrpSpPr>
        <p:grpSpPr>
          <a:xfrm>
            <a:off x="1390644" y="-9123765"/>
            <a:ext cx="16298811" cy="8686800"/>
            <a:chOff x="487204" y="800100"/>
            <a:chExt cx="10865874" cy="5791200"/>
          </a:xfrm>
        </p:grpSpPr>
        <p:pic>
          <p:nvPicPr>
            <p:cNvPr id="20" name="MsPham-09360827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4" y="800100"/>
              <a:ext cx="9614877" cy="5791200"/>
            </a:xfrm>
            <a:prstGeom prst="rect">
              <a:avLst/>
            </a:prstGeom>
          </p:spPr>
        </p:pic>
        <p:pic>
          <p:nvPicPr>
            <p:cNvPr id="21" name="MsPham-0936082789soc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4761" y="1717328"/>
              <a:ext cx="3128317" cy="3225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/>
            <p:cNvSpPr txBox="1"/>
            <p:nvPr/>
          </p:nvSpPr>
          <p:spPr>
            <a:xfrm>
              <a:off x="1705315" y="1349200"/>
              <a:ext cx="7075573" cy="3963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   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5s đ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̃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85800" indent="-685800">
                <a:lnSpc>
                  <a:spcPct val="150000"/>
                </a:lnSpc>
                <a:buFontTx/>
                <a:buChar char="-"/>
              </a:pP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nhận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85800" indent="-685800">
                <a:lnSpc>
                  <a:spcPct val="150000"/>
                </a:lnSpc>
                <a:buFontTx/>
                <a:buChar char="-"/>
              </a:pP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xuống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</a:t>
              </a:r>
            </a:p>
          </p:txBody>
        </p:sp>
      </p:grpSp>
      <p:sp>
        <p:nvSpPr>
          <p:cNvPr id="13" name="MsPham-0936082789">
            <a:hlinkClick r:id="" action="ppaction://hlinkshowjump?jump=nextslide"/>
          </p:cNvPr>
          <p:cNvSpPr/>
          <p:nvPr/>
        </p:nvSpPr>
        <p:spPr>
          <a:xfrm>
            <a:off x="15173325" y="8545209"/>
            <a:ext cx="1914525" cy="71309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MsPham-09360827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271" y="901659"/>
            <a:ext cx="11056055" cy="172836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8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4.81481E-6 L -0.01223 1.0370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5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8F5E438-6A31-ABD3-8A39-01F094E40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school bag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school bag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school bag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I have  _______.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C7B66A2-E130-5B25-E47F-EA253F37A3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31184" y="976937"/>
            <a:ext cx="2487174" cy="28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51 -0.5011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DB53AEBA-7C0D-89F5-BBE7-BCBAEA62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book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books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 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book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4813D47B-4FDB-9819-FBED-0358E1C7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549" y="1761129"/>
            <a:ext cx="2786302" cy="16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9375 -0.4995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4DD18A1-57B1-4D54-358A-636549B4B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ruler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rulers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ruler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_______.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19C5369E-3842-45BA-FD9E-913A8848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1562100"/>
            <a:ext cx="2676138" cy="18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EFBD50A-DE1B-8771-F298-ABFE20AE1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pen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pen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_______.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pen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2667D816-B478-2B08-3A25-B992F0F0E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1476534"/>
            <a:ext cx="1682562" cy="209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4857 -0.5541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0366E527-E1B2-F35D-5F78-88B691997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algn="ctr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 book.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</p:spTree>
    <p:extLst>
      <p:ext uri="{BB962C8B-B14F-4D97-AF65-F5344CB8AC3E}">
        <p14:creationId xmlns:p14="http://schemas.microsoft.com/office/powerpoint/2010/main" val="29705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14505 -0.6243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MsPham0936082789">
            <a:extLst>
              <a:ext uri="{FF2B5EF4-FFF2-40B4-BE49-F238E27FC236}">
                <a16:creationId xmlns:a16="http://schemas.microsoft.com/office/drawing/2014/main" id="{251D8DFA-8944-25C1-C91B-0E7F2FB21C85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61DEA6A-E107-DCCB-668C-2B968AC7BB9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D3217457-1F3C-07EA-BBF1-30D866A180D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2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738A594-3CB2-2BF4-C838-CAA9AAE89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id="{4B6161AB-4595-90BC-E1EF-B03A1B38E45D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486B21F-0D9B-410D-685D-F460573A5F76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5716C132-221D-79B2-1DFC-F9C9664569E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6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46D8F66-48C6-C44D-9D39-D78CD4F8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7" name="MsPham0936082789">
            <a:extLst>
              <a:ext uri="{FF2B5EF4-FFF2-40B4-BE49-F238E27FC236}">
                <a16:creationId xmlns:a16="http://schemas.microsoft.com/office/drawing/2014/main" id="{CAEE88CC-F389-750B-5350-45CC1D0FDED4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F473996-7DB1-3928-BD6F-E419757CD05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9" name="MsPham0936082789">
              <a:extLst>
                <a:ext uri="{FF2B5EF4-FFF2-40B4-BE49-F238E27FC236}">
                  <a16:creationId xmlns:a16="http://schemas.microsoft.com/office/drawing/2014/main" id="{E90310FB-A749-77AE-FDD3-724DA4C4AF8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40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A286BEA-F5BC-02D1-876C-3544D205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41" name="MsPham0936082789">
            <a:extLst>
              <a:ext uri="{FF2B5EF4-FFF2-40B4-BE49-F238E27FC236}">
                <a16:creationId xmlns:a16="http://schemas.microsoft.com/office/drawing/2014/main" id="{686F80E5-D663-FEE5-83DE-B39D6EB863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4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0D9EFB5-CB01-F266-ABC4-FC91E4FBE28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43" name="MsPham0936082789">
              <a:extLst>
                <a:ext uri="{FF2B5EF4-FFF2-40B4-BE49-F238E27FC236}">
                  <a16:creationId xmlns:a16="http://schemas.microsoft.com/office/drawing/2014/main" id="{0DF97778-16F7-BABC-B132-F87D68196BA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44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8E21582-224B-2157-59DB-4C44DA29C65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45" name="MsPham0936082789">
            <a:extLst>
              <a:ext uri="{FF2B5EF4-FFF2-40B4-BE49-F238E27FC236}">
                <a16:creationId xmlns:a16="http://schemas.microsoft.com/office/drawing/2014/main" id="{DBD26CA9-AEDE-AD3B-445D-83EB9AEAB1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8432921" y="-622652"/>
            <a:ext cx="54208821" cy="11532300"/>
            <a:chOff x="-12288614" y="-415101"/>
            <a:chExt cx="36139214" cy="7688200"/>
          </a:xfrm>
        </p:grpSpPr>
        <p:pic>
          <p:nvPicPr>
            <p:cNvPr id="4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55B6386-D41F-3D82-47D0-ED687BD1748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47" name="MsPham0936082789">
              <a:extLst>
                <a:ext uri="{FF2B5EF4-FFF2-40B4-BE49-F238E27FC236}">
                  <a16:creationId xmlns:a16="http://schemas.microsoft.com/office/drawing/2014/main" id="{EA60E743-7398-9362-D8BA-F9F1460D37E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</p:grp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4DD18A1-57B1-4D54-358A-636549B4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algn="ctr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______ have a school bag.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7391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477</Words>
  <Application>Microsoft Office PowerPoint</Application>
  <PresentationFormat>Custom</PresentationFormat>
  <Paragraphs>121</Paragraphs>
  <Slides>16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Century Gothic</vt:lpstr>
      <vt:lpstr>Arial</vt:lpstr>
      <vt:lpstr>Calibri</vt:lpstr>
      <vt:lpstr>Tahoma</vt:lpstr>
      <vt:lpstr>.VnBlack</vt:lpstr>
      <vt:lpstr>.VnAristote</vt:lpstr>
      <vt:lpstr>Arial Black</vt:lpstr>
      <vt:lpstr>.VnCooper</vt:lpstr>
      <vt:lpstr>.VnHelvetIns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94</cp:revision>
  <dcterms:created xsi:type="dcterms:W3CDTF">2006-08-16T00:00:00Z</dcterms:created>
  <dcterms:modified xsi:type="dcterms:W3CDTF">2022-07-18T08:50:45Z</dcterms:modified>
  <dc:identifier>DAFA0mln9NQ</dc:identifier>
</cp:coreProperties>
</file>