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6" r:id="rId2"/>
    <p:sldId id="285" r:id="rId3"/>
    <p:sldId id="466" r:id="rId4"/>
    <p:sldId id="469" r:id="rId5"/>
    <p:sldId id="470" r:id="rId6"/>
    <p:sldId id="471" r:id="rId7"/>
    <p:sldId id="472" r:id="rId8"/>
    <p:sldId id="468" r:id="rId9"/>
    <p:sldId id="465" r:id="rId10"/>
    <p:sldId id="779" r:id="rId11"/>
    <p:sldId id="473" r:id="rId12"/>
    <p:sldId id="257" r:id="rId13"/>
    <p:sldId id="769" r:id="rId14"/>
    <p:sldId id="773" r:id="rId15"/>
    <p:sldId id="771" r:id="rId16"/>
    <p:sldId id="770" r:id="rId17"/>
    <p:sldId id="772" r:id="rId18"/>
    <p:sldId id="775" r:id="rId19"/>
    <p:sldId id="774" r:id="rId20"/>
    <p:sldId id="340" r:id="rId21"/>
    <p:sldId id="467" r:id="rId22"/>
    <p:sldId id="302" r:id="rId23"/>
    <p:sldId id="460" r:id="rId24"/>
    <p:sldId id="778" r:id="rId25"/>
  </p:sldIdLst>
  <p:sldSz cx="18288000" cy="10287000"/>
  <p:notesSz cx="6858000" cy="9144000"/>
  <p:embeddedFontLst>
    <p:embeddedFont>
      <p:font typeface=".VnAristote" panose="020B7200000000000000" pitchFamily="34" charset="0"/>
      <p:regular r:id="rId28"/>
    </p:embeddedFont>
    <p:embeddedFont>
      <p:font typeface=".VnBlack" panose="020B7200000000000000" pitchFamily="34" charset="0"/>
      <p:regular r:id="rId29"/>
    </p:embeddedFont>
    <p:embeddedFont>
      <p:font typeface=".VnCooper" panose="020B7200000000000000" pitchFamily="34" charset="0"/>
      <p:regular r:id="rId30"/>
    </p:embeddedFont>
    <p:embeddedFont>
      <p:font typeface=".VnHelvetIns" panose="020B7200000000000000" pitchFamily="34" charset="0"/>
      <p:regular r:id="rId31"/>
    </p:embeddedFont>
    <p:embeddedFont>
      <p:font typeface="Bernard MT Condensed" panose="02050806060905020404" pitchFamily="18" charset="0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entury Gothic" panose="020B0502020202020204" pitchFamily="34" charset="0"/>
      <p:regular r:id="rId37"/>
      <p:bold r:id="rId38"/>
      <p:italic r:id="rId39"/>
      <p:bold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CC"/>
    <a:srgbClr val="FF05A0"/>
    <a:srgbClr val="46B6C2"/>
    <a:srgbClr val="68C4CD"/>
    <a:srgbClr val="F0F0F0"/>
    <a:srgbClr val="FF5DC1"/>
    <a:srgbClr val="9528A0"/>
    <a:srgbClr val="FFE1F4"/>
    <a:srgbClr val="FFB4E3"/>
    <a:srgbClr val="8200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633" autoAdjust="0"/>
    <p:restoredTop sz="94622" autoAdjust="0"/>
  </p:normalViewPr>
  <p:slideViewPr>
    <p:cSldViewPr>
      <p:cViewPr>
        <p:scale>
          <a:sx n="25" d="100"/>
          <a:sy n="25" d="100"/>
        </p:scale>
        <p:origin x="1637" y="97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2" d="100"/>
          <a:sy n="62" d="100"/>
        </p:scale>
        <p:origin x="2477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BD92809-2027-37D6-ECC7-8A6BFA5F103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DB2175-7154-701A-AEFF-45369C1CAB2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E2B602-B36A-4100-93C9-8D0316C149CA}" type="datetimeFigureOut">
              <a:rPr lang="en-US" smtClean="0"/>
              <a:t>7/18/2022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0053A6-2469-B489-DB06-B112E9E40AA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5C704F-FEAE-BF9E-33D8-D5ADDF2FE85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1E0A29-D1AE-4F5D-ABE3-4D272BBF0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592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2CC9CA-78A2-4ACD-B048-0FFFF39D6FA0}" type="datetimeFigureOut">
              <a:rPr lang="en-US" smtClean="0"/>
              <a:t>7/18/2022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6B8015-3567-4052-B854-B574BFCD1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865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6B8015-3567-4052-B854-B574BFCD138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1841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6B8015-3567-4052-B854-B574BFCD138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337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userDrawn="1">
  <p:cSld name="标题和内容">
    <p:bg>
      <p:bgRef idx="1001">
        <a:schemeClr val="bg1"/>
      </p:bgRef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59725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0227569"/>
      </p:ext>
    </p:extLst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MsPham0936082789" descr="Shape&#10;&#10;Description automatically generated with medium confidence">
            <a:extLst>
              <a:ext uri="{FF2B5EF4-FFF2-40B4-BE49-F238E27FC236}">
                <a16:creationId xmlns:a16="http://schemas.microsoft.com/office/drawing/2014/main" id="{284A88CA-55EA-A0E2-21AE-3495F810452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svg"/><Relationship Id="rId18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6" Type="http://schemas.openxmlformats.org/officeDocument/2006/relationships/hyperlink" Target="https://www.facebook.com/msphampowerpoint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svg"/><Relationship Id="rId10" Type="http://schemas.openxmlformats.org/officeDocument/2006/relationships/image" Target="../media/image8.svg"/><Relationship Id="rId19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7.wav"/><Relationship Id="rId3" Type="http://schemas.microsoft.com/office/2007/relationships/media" Target="../media/media2.wav"/><Relationship Id="rId7" Type="http://schemas.openxmlformats.org/officeDocument/2006/relationships/slideLayout" Target="../slideLayouts/slideLayout12.xml"/><Relationship Id="rId12" Type="http://schemas.openxmlformats.org/officeDocument/2006/relationships/audio" Target="../media/audio6.wav"/><Relationship Id="rId17" Type="http://schemas.openxmlformats.org/officeDocument/2006/relationships/image" Target="../media/image22.png"/><Relationship Id="rId2" Type="http://schemas.openxmlformats.org/officeDocument/2006/relationships/audio" Target="../media/media1.wav"/><Relationship Id="rId16" Type="http://schemas.openxmlformats.org/officeDocument/2006/relationships/image" Target="../media/image21.png"/><Relationship Id="rId1" Type="http://schemas.microsoft.com/office/2007/relationships/media" Target="../media/media1.wav"/><Relationship Id="rId6" Type="http://schemas.openxmlformats.org/officeDocument/2006/relationships/audio" Target="../media/media3.mp3"/><Relationship Id="rId11" Type="http://schemas.openxmlformats.org/officeDocument/2006/relationships/audio" Target="../media/audio5.wav"/><Relationship Id="rId5" Type="http://schemas.microsoft.com/office/2007/relationships/media" Target="../media/media3.mp3"/><Relationship Id="rId15" Type="http://schemas.openxmlformats.org/officeDocument/2006/relationships/image" Target="../media/image20.png"/><Relationship Id="rId10" Type="http://schemas.openxmlformats.org/officeDocument/2006/relationships/audio" Target="../media/audio4.wav"/><Relationship Id="rId4" Type="http://schemas.openxmlformats.org/officeDocument/2006/relationships/audio" Target="../media/media2.wav"/><Relationship Id="rId9" Type="http://schemas.openxmlformats.org/officeDocument/2006/relationships/audio" Target="../media/audio3.wav"/><Relationship Id="rId1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26.png"/><Relationship Id="rId3" Type="http://schemas.openxmlformats.org/officeDocument/2006/relationships/audio" Target="../media/audio9.wav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0.png"/><Relationship Id="rId10" Type="http://schemas.openxmlformats.org/officeDocument/2006/relationships/image" Target="../media/image38.png"/><Relationship Id="rId4" Type="http://schemas.openxmlformats.org/officeDocument/2006/relationships/image" Target="../media/image33.png"/><Relationship Id="rId9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8.wav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0.png"/><Relationship Id="rId9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8.wav"/><Relationship Id="rId7" Type="http://schemas.openxmlformats.org/officeDocument/2006/relationships/image" Target="../media/image36.png"/><Relationship Id="rId12" Type="http://schemas.openxmlformats.org/officeDocument/2006/relationships/image" Target="../media/image42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0.png"/><Relationship Id="rId9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8.wav"/><Relationship Id="rId7" Type="http://schemas.openxmlformats.org/officeDocument/2006/relationships/image" Target="../media/image36.png"/><Relationship Id="rId12" Type="http://schemas.openxmlformats.org/officeDocument/2006/relationships/image" Target="../media/image43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0.png"/><Relationship Id="rId9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9.wav"/><Relationship Id="rId7" Type="http://schemas.openxmlformats.org/officeDocument/2006/relationships/image" Target="../media/image36.png"/><Relationship Id="rId12" Type="http://schemas.openxmlformats.org/officeDocument/2006/relationships/image" Target="../media/image25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0.png"/><Relationship Id="rId9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9.wav"/><Relationship Id="rId7" Type="http://schemas.openxmlformats.org/officeDocument/2006/relationships/image" Target="../media/image37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24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8.wav"/><Relationship Id="rId7" Type="http://schemas.openxmlformats.org/officeDocument/2006/relationships/image" Target="../media/image37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4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9.wav"/><Relationship Id="rId7" Type="http://schemas.openxmlformats.org/officeDocument/2006/relationships/image" Target="../media/image37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23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gif"/><Relationship Id="rId5" Type="http://schemas.openxmlformats.org/officeDocument/2006/relationships/hyperlink" Target="https://www.youtube.com/watch?v=YdG-tOtpyM0" TargetMode="External"/><Relationship Id="rId4" Type="http://schemas.openxmlformats.org/officeDocument/2006/relationships/image" Target="../media/image18.gif"/><Relationship Id="rId9" Type="http://schemas.openxmlformats.org/officeDocument/2006/relationships/audio" Target="NUL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45.png"/><Relationship Id="rId5" Type="http://schemas.openxmlformats.org/officeDocument/2006/relationships/image" Target="../media/image37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3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12.png"/><Relationship Id="rId5" Type="http://schemas.openxmlformats.org/officeDocument/2006/relationships/image" Target="../media/image3.png"/><Relationship Id="rId10" Type="http://schemas.openxmlformats.org/officeDocument/2006/relationships/image" Target="../media/image11.svg"/><Relationship Id="rId4" Type="http://schemas.openxmlformats.org/officeDocument/2006/relationships/image" Target="../media/image2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7.wav"/><Relationship Id="rId3" Type="http://schemas.microsoft.com/office/2007/relationships/media" Target="../media/media2.wav"/><Relationship Id="rId7" Type="http://schemas.openxmlformats.org/officeDocument/2006/relationships/slideLayout" Target="../slideLayouts/slideLayout12.xml"/><Relationship Id="rId12" Type="http://schemas.openxmlformats.org/officeDocument/2006/relationships/audio" Target="../media/audio6.wav"/><Relationship Id="rId17" Type="http://schemas.openxmlformats.org/officeDocument/2006/relationships/image" Target="../media/image22.png"/><Relationship Id="rId2" Type="http://schemas.openxmlformats.org/officeDocument/2006/relationships/audio" Target="../media/media1.wav"/><Relationship Id="rId16" Type="http://schemas.openxmlformats.org/officeDocument/2006/relationships/image" Target="../media/image21.png"/><Relationship Id="rId1" Type="http://schemas.microsoft.com/office/2007/relationships/media" Target="../media/media1.wav"/><Relationship Id="rId6" Type="http://schemas.openxmlformats.org/officeDocument/2006/relationships/audio" Target="../media/media3.mp3"/><Relationship Id="rId11" Type="http://schemas.openxmlformats.org/officeDocument/2006/relationships/audio" Target="../media/audio5.wav"/><Relationship Id="rId5" Type="http://schemas.microsoft.com/office/2007/relationships/media" Target="../media/media3.mp3"/><Relationship Id="rId15" Type="http://schemas.openxmlformats.org/officeDocument/2006/relationships/image" Target="../media/image20.png"/><Relationship Id="rId10" Type="http://schemas.openxmlformats.org/officeDocument/2006/relationships/audio" Target="../media/audio4.wav"/><Relationship Id="rId4" Type="http://schemas.openxmlformats.org/officeDocument/2006/relationships/audio" Target="../media/media2.wav"/><Relationship Id="rId9" Type="http://schemas.openxmlformats.org/officeDocument/2006/relationships/audio" Target="../media/audio3.wav"/><Relationship Id="rId1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2.png"/><Relationship Id="rId5" Type="http://schemas.openxmlformats.org/officeDocument/2006/relationships/image" Target="../media/image23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2.png"/><Relationship Id="rId5" Type="http://schemas.openxmlformats.org/officeDocument/2006/relationships/image" Target="../media/image24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22.png"/><Relationship Id="rId5" Type="http://schemas.openxmlformats.org/officeDocument/2006/relationships/image" Target="../media/image25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2.png"/><Relationship Id="rId5" Type="http://schemas.openxmlformats.org/officeDocument/2006/relationships/image" Target="../media/image26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wav"/><Relationship Id="rId13" Type="http://schemas.openxmlformats.org/officeDocument/2006/relationships/image" Target="../media/image25.png"/><Relationship Id="rId3" Type="http://schemas.microsoft.com/office/2007/relationships/media" Target="../media/media4.wav"/><Relationship Id="rId7" Type="http://schemas.microsoft.com/office/2007/relationships/media" Target="../media/media6.wav"/><Relationship Id="rId12" Type="http://schemas.openxmlformats.org/officeDocument/2006/relationships/image" Target="../media/image24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audio" Target="../media/media7.wav"/><Relationship Id="rId11" Type="http://schemas.openxmlformats.org/officeDocument/2006/relationships/image" Target="../media/image23.png"/><Relationship Id="rId5" Type="http://schemas.microsoft.com/office/2007/relationships/media" Target="../media/media7.wav"/><Relationship Id="rId15" Type="http://schemas.openxmlformats.org/officeDocument/2006/relationships/image" Target="../media/image22.png"/><Relationship Id="rId10" Type="http://schemas.openxmlformats.org/officeDocument/2006/relationships/image" Target="../media/image1.png"/><Relationship Id="rId4" Type="http://schemas.openxmlformats.org/officeDocument/2006/relationships/audio" Target="../media/media4.wav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9.mp3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22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audio" Target="../media/media10.mp3"/><Relationship Id="rId11" Type="http://schemas.openxmlformats.org/officeDocument/2006/relationships/image" Target="../media/image29.jpeg"/><Relationship Id="rId5" Type="http://schemas.microsoft.com/office/2007/relationships/media" Target="../media/media10.mp3"/><Relationship Id="rId10" Type="http://schemas.openxmlformats.org/officeDocument/2006/relationships/image" Target="../media/image28.png"/><Relationship Id="rId4" Type="http://schemas.openxmlformats.org/officeDocument/2006/relationships/audio" Target="../media/media9.mp3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D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MsPham0936082789" descr="Shape&#10;&#10;Description automatically generated with medium confidence">
            <a:extLst>
              <a:ext uri="{FF2B5EF4-FFF2-40B4-BE49-F238E27FC236}">
                <a16:creationId xmlns:a16="http://schemas.microsoft.com/office/drawing/2014/main" id="{189CB54F-C973-412B-072D-88E4B2D941B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65" name="MsPham0936082789" descr="Shape&#10;&#10;Description automatically generated with medium confidence">
            <a:extLst>
              <a:ext uri="{FF2B5EF4-FFF2-40B4-BE49-F238E27FC236}">
                <a16:creationId xmlns:a16="http://schemas.microsoft.com/office/drawing/2014/main" id="{CE872775-FED3-ABB2-656A-407FC4A4AF1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05569948-B404-7A5C-DF97-015FBE430A93}"/>
              </a:ext>
            </a:extLst>
          </p:cNvPr>
          <p:cNvSpPr/>
          <p:nvPr/>
        </p:nvSpPr>
        <p:spPr>
          <a:xfrm>
            <a:off x="0" y="0"/>
            <a:ext cx="18288001" cy="10287000"/>
          </a:xfrm>
          <a:prstGeom prst="rect">
            <a:avLst/>
          </a:prstGeom>
          <a:solidFill>
            <a:srgbClr val="FFDD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MsPham-0936082789">
            <a:extLst>
              <a:ext uri="{FF2B5EF4-FFF2-40B4-BE49-F238E27FC236}">
                <a16:creationId xmlns:a16="http://schemas.microsoft.com/office/drawing/2014/main" id="{602F37A4-63B5-911E-EF6C-BA8E3345A4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024" b="-2447"/>
          <a:stretch/>
        </p:blipFill>
        <p:spPr>
          <a:xfrm>
            <a:off x="16095515" y="9258299"/>
            <a:ext cx="2192485" cy="474675"/>
          </a:xfrm>
          <a:prstGeom prst="rect">
            <a:avLst/>
          </a:prstGeom>
        </p:spPr>
      </p:pic>
      <p:pic>
        <p:nvPicPr>
          <p:cNvPr id="5" name="MsPham-093608278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00000">
            <a:off x="16158445" y="4771662"/>
            <a:ext cx="2618976" cy="1640134"/>
          </a:xfrm>
          <a:prstGeom prst="rect">
            <a:avLst/>
          </a:prstGeom>
        </p:spPr>
      </p:pic>
      <p:pic>
        <p:nvPicPr>
          <p:cNvPr id="6" name="MsPham-093608278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5400000">
            <a:off x="15997272" y="97002"/>
            <a:ext cx="2387730" cy="2193727"/>
          </a:xfrm>
          <a:prstGeom prst="rect">
            <a:avLst/>
          </a:prstGeom>
        </p:spPr>
      </p:pic>
      <p:grpSp>
        <p:nvGrpSpPr>
          <p:cNvPr id="9" name="MsPham-0936082789">
            <a:extLst>
              <a:ext uri="{FF2B5EF4-FFF2-40B4-BE49-F238E27FC236}">
                <a16:creationId xmlns:a16="http://schemas.microsoft.com/office/drawing/2014/main" id="{8224C7F5-A8C6-5780-9D98-BD0472605275}"/>
              </a:ext>
            </a:extLst>
          </p:cNvPr>
          <p:cNvGrpSpPr/>
          <p:nvPr/>
        </p:nvGrpSpPr>
        <p:grpSpPr>
          <a:xfrm>
            <a:off x="408540" y="6103727"/>
            <a:ext cx="11941703" cy="4643096"/>
            <a:chOff x="685800" y="6385843"/>
            <a:chExt cx="11664443" cy="4360979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3532" r="3001" b="64850"/>
            <a:stretch>
              <a:fillRect/>
            </a:stretch>
          </p:blipFill>
          <p:spPr>
            <a:xfrm>
              <a:off x="3193699" y="8797686"/>
              <a:ext cx="9156544" cy="1489314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B1833256-68F4-743E-E97A-FC36F42177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18333" t="21578"/>
            <a:stretch/>
          </p:blipFill>
          <p:spPr>
            <a:xfrm flipH="1">
              <a:off x="685800" y="6385843"/>
              <a:ext cx="10445243" cy="4360979"/>
            </a:xfrm>
            <a:prstGeom prst="rect">
              <a:avLst/>
            </a:prstGeom>
          </p:spPr>
        </p:pic>
      </p:grpSp>
      <p:pic>
        <p:nvPicPr>
          <p:cNvPr id="15" name="MsPham-0936082789">
            <a:extLst>
              <a:ext uri="{FF2B5EF4-FFF2-40B4-BE49-F238E27FC236}">
                <a16:creationId xmlns:a16="http://schemas.microsoft.com/office/drawing/2014/main" id="{EBC6A762-9B50-0EAB-1A09-8F1356A7294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0800000">
            <a:off x="0" y="0"/>
            <a:ext cx="3998894" cy="3540839"/>
          </a:xfrm>
          <a:prstGeom prst="rect">
            <a:avLst/>
          </a:prstGeom>
        </p:spPr>
      </p:pic>
      <p:pic>
        <p:nvPicPr>
          <p:cNvPr id="16" name="MsPham-0936082789">
            <a:extLst>
              <a:ext uri="{FF2B5EF4-FFF2-40B4-BE49-F238E27FC236}">
                <a16:creationId xmlns:a16="http://schemas.microsoft.com/office/drawing/2014/main" id="{C883B9A9-EEC7-D678-D273-1C687FF825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50836"/>
          <a:stretch>
            <a:fillRect/>
          </a:stretch>
        </p:blipFill>
        <p:spPr>
          <a:xfrm>
            <a:off x="0" y="1833550"/>
            <a:ext cx="1727816" cy="3309950"/>
          </a:xfrm>
          <a:prstGeom prst="rect">
            <a:avLst/>
          </a:prstGeom>
        </p:spPr>
      </p:pic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67323CD4-9890-592F-897B-1CDD6795B2A7}"/>
              </a:ext>
            </a:extLst>
          </p:cNvPr>
          <p:cNvSpPr txBox="1"/>
          <p:nvPr/>
        </p:nvSpPr>
        <p:spPr>
          <a:xfrm>
            <a:off x="3193699" y="1638300"/>
            <a:ext cx="468186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100" b="1" spc="75">
                <a:ln w="12700" cmpd="sng">
                  <a:solidFill>
                    <a:srgbClr val="2E2562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F99FF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rPr>
              <a:t>Unit 8 </a:t>
            </a:r>
            <a:endParaRPr lang="en-US" sz="8100" b="1" spc="75" dirty="0">
              <a:ln w="12700" cmpd="sng">
                <a:solidFill>
                  <a:srgbClr val="2E2562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FF99FF">
                    <a:alpha val="4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.VnHelvetIns" panose="020B7200000000000000" pitchFamily="34" charset="0"/>
            </a:endParaRP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16CE7EEE-2198-EC38-7EF1-985613262ADF}"/>
              </a:ext>
            </a:extLst>
          </p:cNvPr>
          <p:cNvSpPr txBox="1"/>
          <p:nvPr/>
        </p:nvSpPr>
        <p:spPr>
          <a:xfrm>
            <a:off x="5364727" y="5912703"/>
            <a:ext cx="782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pc="75">
                <a:ln w="12700" cmpd="sng">
                  <a:solidFill>
                    <a:srgbClr val="2E2562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F99FF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rPr>
              <a:t>Lesson 1 - </a:t>
            </a:r>
            <a:r>
              <a:rPr lang="en-GB" sz="4800" b="1" spc="75">
                <a:ln w="12700" cmpd="sng">
                  <a:solidFill>
                    <a:srgbClr val="2E2562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F99FF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rPr>
              <a:t>period 1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3B6EBCC2-51FF-F746-02E8-E4B02F9FAD48}"/>
              </a:ext>
            </a:extLst>
          </p:cNvPr>
          <p:cNvSpPr txBox="1"/>
          <p:nvPr/>
        </p:nvSpPr>
        <p:spPr>
          <a:xfrm>
            <a:off x="408540" y="3043178"/>
            <a:ext cx="17879460" cy="286232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8000" b="1">
                <a:ln w="19050">
                  <a:solidFill>
                    <a:schemeClr val="bg1"/>
                  </a:solidFill>
                </a:ln>
                <a:solidFill>
                  <a:srgbClr val="9528A0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Bernard MT Condensed" panose="02050806060905020404" pitchFamily="18" charset="0"/>
              </a:rPr>
              <a:t>My school things</a:t>
            </a:r>
            <a:endParaRPr lang="en-US" sz="18000" b="1" dirty="0">
              <a:ln w="19050">
                <a:solidFill>
                  <a:schemeClr val="bg1"/>
                </a:solidFill>
              </a:ln>
              <a:solidFill>
                <a:srgbClr val="9528A0"/>
              </a:solidFill>
              <a:effectLst>
                <a:outerShdw blurRad="12700" dist="38100" dir="2700000" algn="tl" rotWithShape="0">
                  <a:schemeClr val="bg1"/>
                </a:outerShdw>
              </a:effectLst>
              <a:latin typeface="Bernard MT Condensed" panose="02050806060905020404" pitchFamily="18" charset="0"/>
            </a:endParaRPr>
          </a:p>
        </p:txBody>
      </p:sp>
      <p:grpSp>
        <p:nvGrpSpPr>
          <p:cNvPr id="22" name="MsPham-0936082789">
            <a:extLst>
              <a:ext uri="{FF2B5EF4-FFF2-40B4-BE49-F238E27FC236}">
                <a16:creationId xmlns:a16="http://schemas.microsoft.com/office/drawing/2014/main" id="{E7152C5D-5D3C-66B2-7859-B78625403976}"/>
              </a:ext>
            </a:extLst>
          </p:cNvPr>
          <p:cNvGrpSpPr/>
          <p:nvPr/>
        </p:nvGrpSpPr>
        <p:grpSpPr>
          <a:xfrm>
            <a:off x="11408837" y="-120255"/>
            <a:ext cx="4685436" cy="2248505"/>
            <a:chOff x="4316242" y="1766016"/>
            <a:chExt cx="5659030" cy="2715725"/>
          </a:xfrm>
        </p:grpSpPr>
        <p:pic>
          <p:nvPicPr>
            <p:cNvPr id="23" name="MsPham-0936082789">
              <a:hlinkClick r:id="rId16"/>
              <a:extLst>
                <a:ext uri="{FF2B5EF4-FFF2-40B4-BE49-F238E27FC236}">
                  <a16:creationId xmlns:a16="http://schemas.microsoft.com/office/drawing/2014/main" id="{99D671D2-03C1-EC10-50C5-DB1D78129C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00" t="7671" r="30790" b="7671"/>
            <a:stretch/>
          </p:blipFill>
          <p:spPr>
            <a:xfrm>
              <a:off x="8284853" y="2555113"/>
              <a:ext cx="1690419" cy="192662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4" name="MsPham-0936082789">
              <a:hlinkClick r:id="rId16"/>
              <a:extLst>
                <a:ext uri="{FF2B5EF4-FFF2-40B4-BE49-F238E27FC236}">
                  <a16:creationId xmlns:a16="http://schemas.microsoft.com/office/drawing/2014/main" id="{6190EDFB-59DE-0634-D71A-0C667F88B8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890"/>
            <a:stretch/>
          </p:blipFill>
          <p:spPr>
            <a:xfrm>
              <a:off x="4316242" y="1766016"/>
              <a:ext cx="4292709" cy="2661014"/>
            </a:xfrm>
            <a:prstGeom prst="rect">
              <a:avLst/>
            </a:prstGeom>
          </p:spPr>
        </p:pic>
      </p:grpSp>
      <p:pic>
        <p:nvPicPr>
          <p:cNvPr id="25" name="MsPham-0936082789">
            <a:hlinkClick r:id="rId16"/>
            <a:extLst>
              <a:ext uri="{FF2B5EF4-FFF2-40B4-BE49-F238E27FC236}">
                <a16:creationId xmlns:a16="http://schemas.microsoft.com/office/drawing/2014/main" id="{4B355962-8A65-AEEE-ED33-54F905E8210D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13" y="8364287"/>
            <a:ext cx="2202273" cy="1399049"/>
          </a:xfrm>
          <a:prstGeom prst="rect">
            <a:avLst/>
          </a:prstGeom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MsPham0936082789" descr="Shape&#10;&#10;Description automatically generated with medium confidence">
            <a:extLst>
              <a:ext uri="{FF2B5EF4-FFF2-40B4-BE49-F238E27FC236}">
                <a16:creationId xmlns:a16="http://schemas.microsoft.com/office/drawing/2014/main" id="{0EB14F76-BF22-DBDE-085F-6A2FE3D19A3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30" name="MsPham0936082789" descr="Shape&#10;&#10;Description automatically generated with medium confidence">
            <a:extLst>
              <a:ext uri="{FF2B5EF4-FFF2-40B4-BE49-F238E27FC236}">
                <a16:creationId xmlns:a16="http://schemas.microsoft.com/office/drawing/2014/main" id="{9F1A93A9-D430-E409-316A-EE70332E667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34" name="MsPham0936082789" descr="Shape&#10;&#10;Description automatically generated with medium confidence">
            <a:extLst>
              <a:ext uri="{FF2B5EF4-FFF2-40B4-BE49-F238E27FC236}">
                <a16:creationId xmlns:a16="http://schemas.microsoft.com/office/drawing/2014/main" id="{34CB4E3B-E9E1-C06E-2236-F7DFA29BC0F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B0E01669-320D-6CBD-8BAA-6CDDD7221688}"/>
              </a:ext>
            </a:extLst>
          </p:cNvPr>
          <p:cNvSpPr txBox="1">
            <a:spLocks/>
          </p:cNvSpPr>
          <p:nvPr/>
        </p:nvSpPr>
        <p:spPr>
          <a:xfrm>
            <a:off x="1674877" y="565896"/>
            <a:ext cx="7766412" cy="82296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marL="274320" algn="l"/>
            <a:r>
              <a:rPr lang="en-US" sz="4400">
                <a:solidFill>
                  <a:srgbClr val="FF05A0"/>
                </a:solidFill>
                <a:latin typeface="Arial" panose="020B0604020202020204" pitchFamily="34" charset="0"/>
              </a:rPr>
              <a:t>  Look, listen and repeat.</a:t>
            </a:r>
            <a:endParaRPr lang="en-US" sz="4400" dirty="0">
              <a:solidFill>
                <a:srgbClr val="FF05A0"/>
              </a:solidFill>
              <a:latin typeface="Arial" panose="020B0604020202020204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A5FAE94B-BC5A-9DB7-6603-B7F54C92BA06}"/>
              </a:ext>
            </a:extLst>
          </p:cNvPr>
          <p:cNvSpPr txBox="1"/>
          <p:nvPr/>
        </p:nvSpPr>
        <p:spPr>
          <a:xfrm>
            <a:off x="1332273" y="565896"/>
            <a:ext cx="822960" cy="822960"/>
          </a:xfrm>
          <a:prstGeom prst="ellipse">
            <a:avLst/>
          </a:prstGeom>
          <a:solidFill>
            <a:srgbClr val="FF05A0"/>
          </a:solidFill>
          <a:ln w="19050">
            <a:solidFill>
              <a:srgbClr val="D4888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4200"/>
              <a:t>1</a:t>
            </a:r>
            <a:endParaRPr lang="en-US" sz="4200" dirty="0"/>
          </a:p>
        </p:txBody>
      </p:sp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BD910DEB-FFBC-5468-18D7-F5AEF8D1D32F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4414" t="15022" r="14612" b="15187"/>
          <a:stretch/>
        </p:blipFill>
        <p:spPr>
          <a:xfrm>
            <a:off x="8932860" y="565896"/>
            <a:ext cx="822959" cy="822960"/>
          </a:xfrm>
          <a:prstGeom prst="ellipse">
            <a:avLst/>
          </a:prstGeom>
        </p:spPr>
      </p:pic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EBCE41DA-58D8-DEED-09D1-470F32C94CE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87450" y="2552700"/>
            <a:ext cx="16513099" cy="4953000"/>
          </a:xfrm>
          <a:prstGeom prst="rect">
            <a:avLst/>
          </a:prstGeom>
        </p:spPr>
      </p:pic>
      <p:sp>
        <p:nvSpPr>
          <p:cNvPr id="8" name="MsPham-0936082789">
            <a:extLst>
              <a:ext uri="{FF2B5EF4-FFF2-40B4-BE49-F238E27FC236}">
                <a16:creationId xmlns:a16="http://schemas.microsoft.com/office/drawing/2014/main" id="{A542C19B-D7AB-04E3-F06F-D4F033873149}"/>
              </a:ext>
            </a:extLst>
          </p:cNvPr>
          <p:cNvSpPr txBox="1"/>
          <p:nvPr/>
        </p:nvSpPr>
        <p:spPr>
          <a:xfrm>
            <a:off x="3162300" y="2588739"/>
            <a:ext cx="2286000" cy="457200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800"/>
              <a:t> </a:t>
            </a:r>
            <a:endParaRPr lang="en-US" sz="4800" dirty="0"/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2F54D6FE-01BC-919E-1C9A-EF9315A8FBA4}"/>
              </a:ext>
            </a:extLst>
          </p:cNvPr>
          <p:cNvSpPr txBox="1"/>
          <p:nvPr/>
        </p:nvSpPr>
        <p:spPr>
          <a:xfrm>
            <a:off x="3162300" y="3102340"/>
            <a:ext cx="2286000" cy="457200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800"/>
              <a:t> </a:t>
            </a:r>
            <a:endParaRPr lang="en-US" sz="4800" dirty="0"/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C7C944D5-5EDB-EB04-5700-8B3F5FD6A9F1}"/>
              </a:ext>
            </a:extLst>
          </p:cNvPr>
          <p:cNvSpPr txBox="1"/>
          <p:nvPr/>
        </p:nvSpPr>
        <p:spPr>
          <a:xfrm>
            <a:off x="6111240" y="2933700"/>
            <a:ext cx="1524000" cy="830997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800"/>
              <a:t> </a:t>
            </a:r>
            <a:endParaRPr lang="en-US" sz="4800" dirty="0"/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C543A66A-7110-7686-31C7-F74095A098A1}"/>
              </a:ext>
            </a:extLst>
          </p:cNvPr>
          <p:cNvSpPr/>
          <p:nvPr/>
        </p:nvSpPr>
        <p:spPr>
          <a:xfrm>
            <a:off x="10515600" y="2781300"/>
            <a:ext cx="3505200" cy="6096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1F7CF417-FBBC-E23B-51F3-EF83EC4CAA8F}"/>
              </a:ext>
            </a:extLst>
          </p:cNvPr>
          <p:cNvSpPr/>
          <p:nvPr/>
        </p:nvSpPr>
        <p:spPr>
          <a:xfrm>
            <a:off x="14554200" y="2811280"/>
            <a:ext cx="1752600" cy="6096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MsPham-0936082789">
            <a:extLst>
              <a:ext uri="{FF2B5EF4-FFF2-40B4-BE49-F238E27FC236}">
                <a16:creationId xmlns:a16="http://schemas.microsoft.com/office/drawing/2014/main" id="{F96A5ADC-9253-1C22-60C7-E7F020C93F1B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4414" t="15022" r="14612" b="15187"/>
          <a:stretch/>
        </p:blipFill>
        <p:spPr>
          <a:xfrm>
            <a:off x="4114800" y="7734300"/>
            <a:ext cx="822959" cy="822960"/>
          </a:xfrm>
          <a:prstGeom prst="ellipse">
            <a:avLst/>
          </a:prstGeom>
        </p:spPr>
      </p:pic>
      <p:pic>
        <p:nvPicPr>
          <p:cNvPr id="13" name="MsPham-0936082789">
            <a:extLst>
              <a:ext uri="{FF2B5EF4-FFF2-40B4-BE49-F238E27FC236}">
                <a16:creationId xmlns:a16="http://schemas.microsoft.com/office/drawing/2014/main" id="{6878E88A-DDF0-78D8-215A-4FD3BA567914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4414" t="15022" r="14612" b="15187"/>
          <a:stretch/>
        </p:blipFill>
        <p:spPr>
          <a:xfrm>
            <a:off x="13394463" y="7734300"/>
            <a:ext cx="822959" cy="822960"/>
          </a:xfrm>
          <a:prstGeom prst="ellipse">
            <a:avLst/>
          </a:prstGeom>
        </p:spPr>
      </p:pic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A10A13DE-B479-4039-79BA-1E28EBF38DAE}"/>
              </a:ext>
            </a:extLst>
          </p:cNvPr>
          <p:cNvSpPr txBox="1"/>
          <p:nvPr/>
        </p:nvSpPr>
        <p:spPr>
          <a:xfrm>
            <a:off x="7757160" y="2957560"/>
            <a:ext cx="1386839" cy="830997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800"/>
              <a:t> </a:t>
            </a:r>
            <a:endParaRPr lang="en-US" sz="4800" dirty="0"/>
          </a:p>
        </p:txBody>
      </p:sp>
      <p:pic>
        <p:nvPicPr>
          <p:cNvPr id="15" name="MsPham-0936082789">
            <a:hlinkClick r:id="" action="ppaction://media"/>
            <a:extLst>
              <a:ext uri="{FF2B5EF4-FFF2-40B4-BE49-F238E27FC236}">
                <a16:creationId xmlns:a16="http://schemas.microsoft.com/office/drawing/2014/main" id="{8AC8192A-C0AC-FD8F-0685-3C45850EBA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2286000" y="175260"/>
            <a:ext cx="487363" cy="487363"/>
          </a:xfrm>
          <a:prstGeom prst="rect">
            <a:avLst/>
          </a:prstGeom>
        </p:spPr>
      </p:pic>
      <p:pic>
        <p:nvPicPr>
          <p:cNvPr id="16" name="MsPham-0936082789">
            <a:hlinkClick r:id="" action="ppaction://media"/>
            <a:extLst>
              <a:ext uri="{FF2B5EF4-FFF2-40B4-BE49-F238E27FC236}">
                <a16:creationId xmlns:a16="http://schemas.microsoft.com/office/drawing/2014/main" id="{0783EDB4-F1FA-F31F-2A32-82EB5611409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2286000" y="175260"/>
            <a:ext cx="487363" cy="487363"/>
          </a:xfrm>
          <a:prstGeom prst="rect">
            <a:avLst/>
          </a:prstGeom>
        </p:spPr>
      </p:pic>
      <p:pic>
        <p:nvPicPr>
          <p:cNvPr id="17" name="MsPham-0936082789">
            <a:hlinkClick r:id="" action="ppaction://media"/>
            <a:extLst>
              <a:ext uri="{FF2B5EF4-FFF2-40B4-BE49-F238E27FC236}">
                <a16:creationId xmlns:a16="http://schemas.microsoft.com/office/drawing/2014/main" id="{EB34E3D0-DFB5-42D7-200B-6EC5E4EF516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2286000" y="175260"/>
            <a:ext cx="487363" cy="487363"/>
          </a:xfrm>
          <a:prstGeom prst="rect">
            <a:avLst/>
          </a:prstGeom>
        </p:spPr>
      </p:pic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58C88CFB-CDB5-B9B8-7C7C-CD80696255D8}"/>
              </a:ext>
            </a:extLst>
          </p:cNvPr>
          <p:cNvSpPr/>
          <p:nvPr/>
        </p:nvSpPr>
        <p:spPr>
          <a:xfrm>
            <a:off x="-3276600" y="-495300"/>
            <a:ext cx="2667000" cy="236220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826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77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rack 77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rack 77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rack 77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rack 77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5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rack 77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5" grpId="0" animBg="1"/>
      <p:bldP spid="11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MsPham0936082789" descr="Line chart&#10;&#10;Description automatically generated with medium confidence">
            <a:extLst>
              <a:ext uri="{FF2B5EF4-FFF2-40B4-BE49-F238E27FC236}">
                <a16:creationId xmlns:a16="http://schemas.microsoft.com/office/drawing/2014/main" id="{774B08FD-E5F2-2B30-4252-3E7308D850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15" name="MsPham0936082789" descr="Line chart&#10;&#10;Description automatically generated with medium confidence">
            <a:extLst>
              <a:ext uri="{FF2B5EF4-FFF2-40B4-BE49-F238E27FC236}">
                <a16:creationId xmlns:a16="http://schemas.microsoft.com/office/drawing/2014/main" id="{B94C873E-7589-1B67-D2D5-304FAC0018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4" name="MsPham-0936082789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D12A3B26-625C-412C-8BC7-CCF6FD7EF6B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3ED64F-FA87-4123-A5F0-C18CB4FAC29C}"/>
              </a:ext>
            </a:extLst>
          </p:cNvPr>
          <p:cNvSpPr/>
          <p:nvPr/>
        </p:nvSpPr>
        <p:spPr>
          <a:xfrm>
            <a:off x="14620877" y="8547834"/>
            <a:ext cx="1985961" cy="757239"/>
          </a:xfrm>
          <a:prstGeom prst="roundRect">
            <a:avLst>
              <a:gd name="adj" fmla="val 50000"/>
            </a:avLst>
          </a:prstGeom>
          <a:solidFill>
            <a:srgbClr val="D4012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 dirty="0">
                <a:solidFill>
                  <a:srgbClr val="FEFA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Start</a:t>
            </a:r>
            <a:endParaRPr lang="ru-RU" sz="2700" b="1" dirty="0">
              <a:solidFill>
                <a:srgbClr val="FEFAD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MsPham-0936082789" descr="Logo&#10;&#10;Description automatically generated">
            <a:extLst>
              <a:ext uri="{FF2B5EF4-FFF2-40B4-BE49-F238E27FC236}">
                <a16:creationId xmlns:a16="http://schemas.microsoft.com/office/drawing/2014/main" id="{35F4E517-BAE4-45D1-B184-4D7EB7D327E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886" y="472270"/>
            <a:ext cx="8454185" cy="8454185"/>
          </a:xfrm>
          <a:prstGeom prst="rect">
            <a:avLst/>
          </a:prstGeom>
        </p:spPr>
      </p:pic>
      <p:pic>
        <p:nvPicPr>
          <p:cNvPr id="7" name="tom-and-jerry-ringtone">
            <a:hlinkClick r:id="" action="ppaction://media"/>
            <a:extLst>
              <a:ext uri="{FF2B5EF4-FFF2-40B4-BE49-F238E27FC236}">
                <a16:creationId xmlns:a16="http://schemas.microsoft.com/office/drawing/2014/main" id="{543F836B-5F80-4F6F-A8A4-DF0C5AA981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6155" y="-408671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72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MsPham0936082789">
            <a:extLst>
              <a:ext uri="{FF2B5EF4-FFF2-40B4-BE49-F238E27FC236}">
                <a16:creationId xmlns:a16="http://schemas.microsoft.com/office/drawing/2014/main" id="{9D667D1D-F6EC-AACC-E7DF-E5993815FF19}"/>
              </a:ext>
            </a:extLst>
          </p:cNvPr>
          <p:cNvGrpSpPr/>
          <p:nvPr/>
        </p:nvGrpSpPr>
        <p:grpSpPr>
          <a:xfrm>
            <a:off x="-84810600" y="-41148000"/>
            <a:ext cx="187909200" cy="92583000"/>
            <a:chOff x="-56540400" y="-27432000"/>
            <a:chExt cx="125272800" cy="61722000"/>
          </a:xfrm>
        </p:grpSpPr>
        <p:pic>
          <p:nvPicPr>
            <p:cNvPr id="13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81137886-B9E3-254C-2E75-0263246B1937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288614" y="-415101"/>
              <a:ext cx="6477000" cy="7688199"/>
            </a:xfrm>
            <a:prstGeom prst="rect">
              <a:avLst/>
            </a:prstGeom>
          </p:spPr>
        </p:pic>
        <p:pic>
          <p:nvPicPr>
            <p:cNvPr id="14" name="MsPham0936082789">
              <a:extLst>
                <a:ext uri="{FF2B5EF4-FFF2-40B4-BE49-F238E27FC236}">
                  <a16:creationId xmlns:a16="http://schemas.microsoft.com/office/drawing/2014/main" id="{4C02CEF4-D144-2FB4-099F-2AAE4FC05C61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73600" y="-415100"/>
              <a:ext cx="6477000" cy="7688199"/>
            </a:xfrm>
            <a:prstGeom prst="rect">
              <a:avLst/>
            </a:prstGeom>
          </p:spPr>
        </p:pic>
        <p:pic>
          <p:nvPicPr>
            <p:cNvPr id="15" name="MsPham0936082789" descr="Line chart&#10;&#10;Description automatically generated with medium confidence">
              <a:extLst>
                <a:ext uri="{FF2B5EF4-FFF2-40B4-BE49-F238E27FC236}">
                  <a16:creationId xmlns:a16="http://schemas.microsoft.com/office/drawing/2014/main" id="{C005C053-355C-3C24-CB65-F4E6655369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63750" t="-400000" r="-463750" b="-400000"/>
            <a:stretch>
              <a:fillRect/>
            </a:stretch>
          </p:blipFill>
          <p:spPr>
            <a:xfrm>
              <a:off x="-56540400" y="-27432000"/>
              <a:ext cx="125272800" cy="61722000"/>
            </a:xfrm>
            <a:custGeom>
              <a:avLst/>
              <a:gdLst>
                <a:gd name="connsiteX0" fmla="*/ 0 w 125272800"/>
                <a:gd name="connsiteY0" fmla="*/ 0 h 61722000"/>
                <a:gd name="connsiteX1" fmla="*/ 125272800 w 125272800"/>
                <a:gd name="connsiteY1" fmla="*/ 0 h 61722000"/>
                <a:gd name="connsiteX2" fmla="*/ 125272800 w 125272800"/>
                <a:gd name="connsiteY2" fmla="*/ 61722000 h 61722000"/>
                <a:gd name="connsiteX3" fmla="*/ 0 w 125272800"/>
                <a:gd name="connsiteY3" fmla="*/ 61722000 h 6172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272800" h="61722000">
                  <a:moveTo>
                    <a:pt x="0" y="0"/>
                  </a:moveTo>
                  <a:lnTo>
                    <a:pt x="125272800" y="0"/>
                  </a:lnTo>
                  <a:lnTo>
                    <a:pt x="125272800" y="61722000"/>
                  </a:lnTo>
                  <a:lnTo>
                    <a:pt x="0" y="61722000"/>
                  </a:lnTo>
                  <a:close/>
                </a:path>
              </a:pathLst>
            </a:custGeom>
          </p:spPr>
        </p:pic>
      </p:grpSp>
      <p:grpSp>
        <p:nvGrpSpPr>
          <p:cNvPr id="17" name="MsPham0936082789">
            <a:extLst>
              <a:ext uri="{FF2B5EF4-FFF2-40B4-BE49-F238E27FC236}">
                <a16:creationId xmlns:a16="http://schemas.microsoft.com/office/drawing/2014/main" id="{98AAE0C6-50D8-6ABA-9F21-A7DBEBDF1B55}"/>
              </a:ext>
            </a:extLst>
          </p:cNvPr>
          <p:cNvGrpSpPr/>
          <p:nvPr/>
        </p:nvGrpSpPr>
        <p:grpSpPr>
          <a:xfrm>
            <a:off x="-84810600" y="-41148000"/>
            <a:ext cx="187909200" cy="92583000"/>
            <a:chOff x="-56540400" y="-27432000"/>
            <a:chExt cx="125272800" cy="61722000"/>
          </a:xfrm>
        </p:grpSpPr>
        <p:pic>
          <p:nvPicPr>
            <p:cNvPr id="18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8A229CF2-CB08-17DB-E828-90E97BB53180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288614" y="-415101"/>
              <a:ext cx="6477000" cy="7688199"/>
            </a:xfrm>
            <a:prstGeom prst="rect">
              <a:avLst/>
            </a:prstGeom>
          </p:spPr>
        </p:pic>
        <p:pic>
          <p:nvPicPr>
            <p:cNvPr id="20" name="MsPham0936082789">
              <a:extLst>
                <a:ext uri="{FF2B5EF4-FFF2-40B4-BE49-F238E27FC236}">
                  <a16:creationId xmlns:a16="http://schemas.microsoft.com/office/drawing/2014/main" id="{E470371E-3BC8-5F3A-9F28-A1B883DC098B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73600" y="-415100"/>
              <a:ext cx="6477000" cy="7688199"/>
            </a:xfrm>
            <a:prstGeom prst="rect">
              <a:avLst/>
            </a:prstGeom>
          </p:spPr>
        </p:pic>
        <p:pic>
          <p:nvPicPr>
            <p:cNvPr id="21" name="MsPham0936082789" descr="Line chart&#10;&#10;Description automatically generated with medium confidence">
              <a:extLst>
                <a:ext uri="{FF2B5EF4-FFF2-40B4-BE49-F238E27FC236}">
                  <a16:creationId xmlns:a16="http://schemas.microsoft.com/office/drawing/2014/main" id="{F615C837-3260-3DC3-067F-B881422834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63750" t="-400000" r="-463750" b="-400000"/>
            <a:stretch>
              <a:fillRect/>
            </a:stretch>
          </p:blipFill>
          <p:spPr>
            <a:xfrm>
              <a:off x="-56540400" y="-27432000"/>
              <a:ext cx="125272800" cy="61722000"/>
            </a:xfrm>
            <a:custGeom>
              <a:avLst/>
              <a:gdLst>
                <a:gd name="connsiteX0" fmla="*/ 0 w 125272800"/>
                <a:gd name="connsiteY0" fmla="*/ 0 h 61722000"/>
                <a:gd name="connsiteX1" fmla="*/ 125272800 w 125272800"/>
                <a:gd name="connsiteY1" fmla="*/ 0 h 61722000"/>
                <a:gd name="connsiteX2" fmla="*/ 125272800 w 125272800"/>
                <a:gd name="connsiteY2" fmla="*/ 61722000 h 61722000"/>
                <a:gd name="connsiteX3" fmla="*/ 0 w 125272800"/>
                <a:gd name="connsiteY3" fmla="*/ 61722000 h 6172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272800" h="61722000">
                  <a:moveTo>
                    <a:pt x="0" y="0"/>
                  </a:moveTo>
                  <a:lnTo>
                    <a:pt x="125272800" y="0"/>
                  </a:lnTo>
                  <a:lnTo>
                    <a:pt x="125272800" y="61722000"/>
                  </a:lnTo>
                  <a:lnTo>
                    <a:pt x="0" y="61722000"/>
                  </a:lnTo>
                  <a:close/>
                </a:path>
              </a:pathLst>
            </a:custGeom>
          </p:spPr>
        </p:pic>
      </p:grpSp>
      <p:grpSp>
        <p:nvGrpSpPr>
          <p:cNvPr id="22" name="MsPham0936082789">
            <a:extLst>
              <a:ext uri="{FF2B5EF4-FFF2-40B4-BE49-F238E27FC236}">
                <a16:creationId xmlns:a16="http://schemas.microsoft.com/office/drawing/2014/main" id="{9B23BE89-A20E-0E6E-C2B8-EC5D415E122B}"/>
              </a:ext>
            </a:extLst>
          </p:cNvPr>
          <p:cNvGrpSpPr/>
          <p:nvPr/>
        </p:nvGrpSpPr>
        <p:grpSpPr>
          <a:xfrm>
            <a:off x="-84810600" y="-41148000"/>
            <a:ext cx="187909200" cy="92583000"/>
            <a:chOff x="-56540400" y="-27432000"/>
            <a:chExt cx="125272800" cy="61722000"/>
          </a:xfrm>
        </p:grpSpPr>
        <p:pic>
          <p:nvPicPr>
            <p:cNvPr id="23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0ACD10C8-3A1B-5E5D-BF0F-EBFFD1744F17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288614" y="-415101"/>
              <a:ext cx="6477000" cy="7688199"/>
            </a:xfrm>
            <a:prstGeom prst="rect">
              <a:avLst/>
            </a:prstGeom>
          </p:spPr>
        </p:pic>
        <p:pic>
          <p:nvPicPr>
            <p:cNvPr id="24" name="MsPham0936082789">
              <a:extLst>
                <a:ext uri="{FF2B5EF4-FFF2-40B4-BE49-F238E27FC236}">
                  <a16:creationId xmlns:a16="http://schemas.microsoft.com/office/drawing/2014/main" id="{09A1F003-F833-6D79-85D5-0508E2D65B17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73600" y="-415100"/>
              <a:ext cx="6477000" cy="7688199"/>
            </a:xfrm>
            <a:prstGeom prst="rect">
              <a:avLst/>
            </a:prstGeom>
          </p:spPr>
        </p:pic>
        <p:pic>
          <p:nvPicPr>
            <p:cNvPr id="25" name="MsPham0936082789" descr="Line chart&#10;&#10;Description automatically generated with medium confidence">
              <a:extLst>
                <a:ext uri="{FF2B5EF4-FFF2-40B4-BE49-F238E27FC236}">
                  <a16:creationId xmlns:a16="http://schemas.microsoft.com/office/drawing/2014/main" id="{7B239922-EA1D-FC8E-5F94-89A8171BAD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63750" t="-400000" r="-463750" b="-400000"/>
            <a:stretch>
              <a:fillRect/>
            </a:stretch>
          </p:blipFill>
          <p:spPr>
            <a:xfrm>
              <a:off x="-56540400" y="-27432000"/>
              <a:ext cx="125272800" cy="61722000"/>
            </a:xfrm>
            <a:custGeom>
              <a:avLst/>
              <a:gdLst>
                <a:gd name="connsiteX0" fmla="*/ 0 w 125272800"/>
                <a:gd name="connsiteY0" fmla="*/ 0 h 61722000"/>
                <a:gd name="connsiteX1" fmla="*/ 125272800 w 125272800"/>
                <a:gd name="connsiteY1" fmla="*/ 0 h 61722000"/>
                <a:gd name="connsiteX2" fmla="*/ 125272800 w 125272800"/>
                <a:gd name="connsiteY2" fmla="*/ 61722000 h 61722000"/>
                <a:gd name="connsiteX3" fmla="*/ 0 w 125272800"/>
                <a:gd name="connsiteY3" fmla="*/ 61722000 h 6172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272800" h="61722000">
                  <a:moveTo>
                    <a:pt x="0" y="0"/>
                  </a:moveTo>
                  <a:lnTo>
                    <a:pt x="125272800" y="0"/>
                  </a:lnTo>
                  <a:lnTo>
                    <a:pt x="125272800" y="61722000"/>
                  </a:lnTo>
                  <a:lnTo>
                    <a:pt x="0" y="61722000"/>
                  </a:lnTo>
                  <a:close/>
                </a:path>
              </a:pathLst>
            </a:custGeom>
          </p:spPr>
        </p:pic>
      </p:grpSp>
      <p:grpSp>
        <p:nvGrpSpPr>
          <p:cNvPr id="26" name="MsPham0936082789">
            <a:extLst>
              <a:ext uri="{FF2B5EF4-FFF2-40B4-BE49-F238E27FC236}">
                <a16:creationId xmlns:a16="http://schemas.microsoft.com/office/drawing/2014/main" id="{6D0740A7-C02F-DA10-740C-033D6618C6DD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84810600" y="-41148000"/>
            <a:ext cx="187909200" cy="92583000"/>
            <a:chOff x="-56540400" y="-27432000"/>
            <a:chExt cx="125272800" cy="61722000"/>
          </a:xfrm>
        </p:grpSpPr>
        <p:pic>
          <p:nvPicPr>
            <p:cNvPr id="27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4180F7CC-0660-11FB-67CC-D9C303F53A5B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288614" y="-415101"/>
              <a:ext cx="6477000" cy="7688199"/>
            </a:xfrm>
            <a:prstGeom prst="rect">
              <a:avLst/>
            </a:prstGeom>
          </p:spPr>
        </p:pic>
        <p:pic>
          <p:nvPicPr>
            <p:cNvPr id="30" name="MsPham0936082789">
              <a:extLst>
                <a:ext uri="{FF2B5EF4-FFF2-40B4-BE49-F238E27FC236}">
                  <a16:creationId xmlns:a16="http://schemas.microsoft.com/office/drawing/2014/main" id="{4799AC3D-C3C4-C523-3170-AE28B69697D7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73600" y="-415100"/>
              <a:ext cx="6477000" cy="7688199"/>
            </a:xfrm>
            <a:prstGeom prst="rect">
              <a:avLst/>
            </a:prstGeom>
          </p:spPr>
        </p:pic>
        <p:pic>
          <p:nvPicPr>
            <p:cNvPr id="32" name="MsPham0936082789" descr="Line chart&#10;&#10;Description automatically generated with medium confidence">
              <a:extLst>
                <a:ext uri="{FF2B5EF4-FFF2-40B4-BE49-F238E27FC236}">
                  <a16:creationId xmlns:a16="http://schemas.microsoft.com/office/drawing/2014/main" id="{32A90E3B-0A8B-5A9F-690E-D79FEC127620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63750" t="-400000" r="-463750" b="-400000"/>
            <a:stretch>
              <a:fillRect/>
            </a:stretch>
          </p:blipFill>
          <p:spPr>
            <a:xfrm>
              <a:off x="-56540400" y="-27432000"/>
              <a:ext cx="125272800" cy="61722000"/>
            </a:xfrm>
            <a:custGeom>
              <a:avLst/>
              <a:gdLst>
                <a:gd name="connsiteX0" fmla="*/ 0 w 125272800"/>
                <a:gd name="connsiteY0" fmla="*/ 0 h 61722000"/>
                <a:gd name="connsiteX1" fmla="*/ 125272800 w 125272800"/>
                <a:gd name="connsiteY1" fmla="*/ 0 h 61722000"/>
                <a:gd name="connsiteX2" fmla="*/ 125272800 w 125272800"/>
                <a:gd name="connsiteY2" fmla="*/ 61722000 h 61722000"/>
                <a:gd name="connsiteX3" fmla="*/ 0 w 125272800"/>
                <a:gd name="connsiteY3" fmla="*/ 61722000 h 6172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272800" h="61722000">
                  <a:moveTo>
                    <a:pt x="0" y="0"/>
                  </a:moveTo>
                  <a:lnTo>
                    <a:pt x="125272800" y="0"/>
                  </a:lnTo>
                  <a:lnTo>
                    <a:pt x="125272800" y="61722000"/>
                  </a:lnTo>
                  <a:lnTo>
                    <a:pt x="0" y="61722000"/>
                  </a:lnTo>
                  <a:close/>
                </a:path>
              </a:pathLst>
            </a:custGeom>
          </p:spPr>
        </p:pic>
      </p:grpSp>
      <p:grpSp>
        <p:nvGrpSpPr>
          <p:cNvPr id="33" name="MsPham0936082789">
            <a:extLst>
              <a:ext uri="{FF2B5EF4-FFF2-40B4-BE49-F238E27FC236}">
                <a16:creationId xmlns:a16="http://schemas.microsoft.com/office/drawing/2014/main" id="{FE5E97D1-24C2-FDA3-FBED-F1480F6FE324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84810600" y="-41148000"/>
            <a:ext cx="187909200" cy="92583000"/>
            <a:chOff x="-56540400" y="-27432000"/>
            <a:chExt cx="125272800" cy="61722000"/>
          </a:xfrm>
        </p:grpSpPr>
        <p:pic>
          <p:nvPicPr>
            <p:cNvPr id="34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A5DA670A-A41C-8284-0BD3-D1E25E7FEF60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288614" y="-415101"/>
              <a:ext cx="6477000" cy="7688199"/>
            </a:xfrm>
            <a:prstGeom prst="rect">
              <a:avLst/>
            </a:prstGeom>
          </p:spPr>
        </p:pic>
        <p:pic>
          <p:nvPicPr>
            <p:cNvPr id="35" name="MsPham0936082789">
              <a:extLst>
                <a:ext uri="{FF2B5EF4-FFF2-40B4-BE49-F238E27FC236}">
                  <a16:creationId xmlns:a16="http://schemas.microsoft.com/office/drawing/2014/main" id="{3C8984C7-7E04-8A43-C7D2-5BCCDB74E161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73600" y="-415100"/>
              <a:ext cx="6477000" cy="7688199"/>
            </a:xfrm>
            <a:prstGeom prst="rect">
              <a:avLst/>
            </a:prstGeom>
          </p:spPr>
        </p:pic>
        <p:pic>
          <p:nvPicPr>
            <p:cNvPr id="36" name="MsPham0936082789" descr="Line chart&#10;&#10;Description automatically generated with medium confidence">
              <a:extLst>
                <a:ext uri="{FF2B5EF4-FFF2-40B4-BE49-F238E27FC236}">
                  <a16:creationId xmlns:a16="http://schemas.microsoft.com/office/drawing/2014/main" id="{3858608C-B1A9-58E9-A185-ABCDABF20B45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63750" t="-400000" r="-463750" b="-400000"/>
            <a:stretch>
              <a:fillRect/>
            </a:stretch>
          </p:blipFill>
          <p:spPr>
            <a:xfrm>
              <a:off x="-56540400" y="-27432000"/>
              <a:ext cx="125272800" cy="61722000"/>
            </a:xfrm>
            <a:custGeom>
              <a:avLst/>
              <a:gdLst>
                <a:gd name="connsiteX0" fmla="*/ 0 w 125272800"/>
                <a:gd name="connsiteY0" fmla="*/ 0 h 61722000"/>
                <a:gd name="connsiteX1" fmla="*/ 125272800 w 125272800"/>
                <a:gd name="connsiteY1" fmla="*/ 0 h 61722000"/>
                <a:gd name="connsiteX2" fmla="*/ 125272800 w 125272800"/>
                <a:gd name="connsiteY2" fmla="*/ 61722000 h 61722000"/>
                <a:gd name="connsiteX3" fmla="*/ 0 w 125272800"/>
                <a:gd name="connsiteY3" fmla="*/ 61722000 h 6172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272800" h="61722000">
                  <a:moveTo>
                    <a:pt x="0" y="0"/>
                  </a:moveTo>
                  <a:lnTo>
                    <a:pt x="125272800" y="0"/>
                  </a:lnTo>
                  <a:lnTo>
                    <a:pt x="125272800" y="61722000"/>
                  </a:lnTo>
                  <a:lnTo>
                    <a:pt x="0" y="61722000"/>
                  </a:lnTo>
                  <a:close/>
                </a:path>
              </a:pathLst>
            </a:custGeom>
          </p:spPr>
        </p:pic>
      </p:grpSp>
      <p:pic>
        <p:nvPicPr>
          <p:cNvPr id="28" name="MsPham-0936082789">
            <a:extLst>
              <a:ext uri="{FF2B5EF4-FFF2-40B4-BE49-F238E27FC236}">
                <a16:creationId xmlns:a16="http://schemas.microsoft.com/office/drawing/2014/main" id="{D96E4653-0736-4333-9010-19553E98E2E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sp>
        <p:nvSpPr>
          <p:cNvPr id="2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3ED64F-FA87-4123-A5F0-C18CB4FAC29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4732259" y="8213853"/>
            <a:ext cx="1871331" cy="757239"/>
          </a:xfrm>
          <a:prstGeom prst="roundRect">
            <a:avLst>
              <a:gd name="adj" fmla="val 50000"/>
            </a:avLst>
          </a:prstGeom>
          <a:solidFill>
            <a:srgbClr val="D4012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>
                <a:ln>
                  <a:solidFill>
                    <a:schemeClr val="bg1"/>
                  </a:solidFill>
                </a:ln>
                <a:solidFill>
                  <a:srgbClr val="FEFA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endParaRPr lang="ru-RU" sz="2700" b="1" dirty="0">
              <a:ln>
                <a:solidFill>
                  <a:schemeClr val="bg1"/>
                </a:solidFill>
              </a:ln>
              <a:solidFill>
                <a:srgbClr val="FEFAD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TMsPham-0936082789">
            <a:extLst>
              <a:ext uri="{FF2B5EF4-FFF2-40B4-BE49-F238E27FC236}">
                <a16:creationId xmlns:a16="http://schemas.microsoft.com/office/drawing/2014/main" id="{A7B13914-EA5C-4B67-A49A-0673A371107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426526" y="6195768"/>
            <a:ext cx="1095516" cy="109728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FMsPham-0936082789">
            <a:extLst>
              <a:ext uri="{FF2B5EF4-FFF2-40B4-BE49-F238E27FC236}">
                <a16:creationId xmlns:a16="http://schemas.microsoft.com/office/drawing/2014/main" id="{712A8506-4A1A-4EB2-8024-8E41C30CE74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695616" y="6195768"/>
            <a:ext cx="1097280" cy="109728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MsPham-093608278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0BAA8F23-9EEC-44DA-97FB-8E45E7394EC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37" t="39753" r="56318" b="11231"/>
          <a:stretch/>
        </p:blipFill>
        <p:spPr>
          <a:xfrm flipH="1">
            <a:off x="14312658" y="5292885"/>
            <a:ext cx="2290932" cy="2807376"/>
          </a:xfrm>
          <a:prstGeom prst="ellipse">
            <a:avLst/>
          </a:prstGeom>
        </p:spPr>
      </p:pic>
      <p:pic>
        <p:nvPicPr>
          <p:cNvPr id="19" name="MsPham-093608278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E61D044B-CC51-4476-8C19-A88528FB084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6571" y="4798918"/>
            <a:ext cx="3168885" cy="4307441"/>
          </a:xfrm>
          <a:prstGeom prst="rect">
            <a:avLst/>
          </a:prstGeom>
        </p:spPr>
      </p:pic>
      <p:pic>
        <p:nvPicPr>
          <p:cNvPr id="29" name="MsPham-0936082789">
            <a:extLst>
              <a:ext uri="{FF2B5EF4-FFF2-40B4-BE49-F238E27FC236}">
                <a16:creationId xmlns:a16="http://schemas.microsoft.com/office/drawing/2014/main" id="{48AD5B84-D327-48D6-A1AD-62C5E8B14E0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24343" y="6082411"/>
            <a:ext cx="1996517" cy="1396232"/>
          </a:xfrm>
          <a:prstGeom prst="rect">
            <a:avLst/>
          </a:prstGeom>
        </p:spPr>
      </p:pic>
      <p:pic>
        <p:nvPicPr>
          <p:cNvPr id="31" name="MsPham-0936082789" descr="Icon&#10;&#10;Description automatically generated">
            <a:extLst>
              <a:ext uri="{FF2B5EF4-FFF2-40B4-BE49-F238E27FC236}">
                <a16:creationId xmlns:a16="http://schemas.microsoft.com/office/drawing/2014/main" id="{090139BA-022E-4A42-83D6-59F7788B6FB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9024" y="5998456"/>
            <a:ext cx="1794012" cy="1564145"/>
          </a:xfrm>
          <a:prstGeom prst="rect">
            <a:avLst/>
          </a:prstGeom>
        </p:spPr>
      </p:pic>
      <p:sp>
        <p:nvSpPr>
          <p:cNvPr id="37" name="MsPham0936082789">
            <a:extLst>
              <a:ext uri="{FF2B5EF4-FFF2-40B4-BE49-F238E27FC236}">
                <a16:creationId xmlns:a16="http://schemas.microsoft.com/office/drawing/2014/main" id="{F1F3A06C-9C2B-582A-D160-2B1B317E1B87}"/>
              </a:ext>
            </a:extLst>
          </p:cNvPr>
          <p:cNvSpPr txBox="1"/>
          <p:nvPr/>
        </p:nvSpPr>
        <p:spPr>
          <a:xfrm>
            <a:off x="4236166" y="1475734"/>
            <a:ext cx="10041323" cy="101566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en-US" altLang="en-US" sz="6600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I have a school bag.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B9CD296F-5D63-15AC-6309-82166C18EF8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71343" y="1922351"/>
            <a:ext cx="3997673" cy="456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102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MsPham0936082789" descr="Line chart&#10;&#10;Description automatically generated with medium confidence">
            <a:extLst>
              <a:ext uri="{FF2B5EF4-FFF2-40B4-BE49-F238E27FC236}">
                <a16:creationId xmlns:a16="http://schemas.microsoft.com/office/drawing/2014/main" id="{80838016-857D-786A-D3DB-5C30402912E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36" name="MsPham0936082789" descr="Line chart&#10;&#10;Description automatically generated with medium confidence">
            <a:extLst>
              <a:ext uri="{FF2B5EF4-FFF2-40B4-BE49-F238E27FC236}">
                <a16:creationId xmlns:a16="http://schemas.microsoft.com/office/drawing/2014/main" id="{CEDDC616-731D-2E6F-94D5-812F9FF5627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28" name="MsPham-0936082789">
            <a:extLst>
              <a:ext uri="{FF2B5EF4-FFF2-40B4-BE49-F238E27FC236}">
                <a16:creationId xmlns:a16="http://schemas.microsoft.com/office/drawing/2014/main" id="{D96E4653-0736-4333-9010-19553E98E2E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sp>
        <p:nvSpPr>
          <p:cNvPr id="2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3ED64F-FA87-4123-A5F0-C18CB4FAC29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4732259" y="8213853"/>
            <a:ext cx="1871331" cy="757239"/>
          </a:xfrm>
          <a:prstGeom prst="roundRect">
            <a:avLst>
              <a:gd name="adj" fmla="val 50000"/>
            </a:avLst>
          </a:prstGeom>
          <a:solidFill>
            <a:srgbClr val="D4012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>
                <a:ln>
                  <a:solidFill>
                    <a:schemeClr val="bg1"/>
                  </a:solidFill>
                </a:ln>
                <a:solidFill>
                  <a:srgbClr val="FEFA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endParaRPr lang="ru-RU" sz="2700" b="1" dirty="0">
              <a:ln>
                <a:solidFill>
                  <a:schemeClr val="bg1"/>
                </a:solidFill>
              </a:ln>
              <a:solidFill>
                <a:srgbClr val="FEFAD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TMsPham-0936082789">
            <a:extLst>
              <a:ext uri="{FF2B5EF4-FFF2-40B4-BE49-F238E27FC236}">
                <a16:creationId xmlns:a16="http://schemas.microsoft.com/office/drawing/2014/main" id="{A7B13914-EA5C-4B67-A49A-0673A371107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26526" y="6195768"/>
            <a:ext cx="1095516" cy="109728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FMsPham-0936082789">
            <a:extLst>
              <a:ext uri="{FF2B5EF4-FFF2-40B4-BE49-F238E27FC236}">
                <a16:creationId xmlns:a16="http://schemas.microsoft.com/office/drawing/2014/main" id="{712A8506-4A1A-4EB2-8024-8E41C30CE74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695616" y="6195768"/>
            <a:ext cx="1097280" cy="109728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MsPham-093608278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0BAA8F23-9EEC-44DA-97FB-8E45E7394EC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37" t="39753" r="56318" b="11231"/>
          <a:stretch/>
        </p:blipFill>
        <p:spPr>
          <a:xfrm flipH="1">
            <a:off x="14312658" y="5292885"/>
            <a:ext cx="2290932" cy="2807376"/>
          </a:xfrm>
          <a:prstGeom prst="ellipse">
            <a:avLst/>
          </a:prstGeom>
        </p:spPr>
      </p:pic>
      <p:pic>
        <p:nvPicPr>
          <p:cNvPr id="19" name="MsPham-093608278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E61D044B-CC51-4476-8C19-A88528FB084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6571" y="4798918"/>
            <a:ext cx="3168885" cy="4307441"/>
          </a:xfrm>
          <a:prstGeom prst="rect">
            <a:avLst/>
          </a:prstGeom>
        </p:spPr>
      </p:pic>
      <p:pic>
        <p:nvPicPr>
          <p:cNvPr id="29" name="MsPham-0936082789">
            <a:extLst>
              <a:ext uri="{FF2B5EF4-FFF2-40B4-BE49-F238E27FC236}">
                <a16:creationId xmlns:a16="http://schemas.microsoft.com/office/drawing/2014/main" id="{48AD5B84-D327-48D6-A1AD-62C5E8B14E0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16714" y="6046291"/>
            <a:ext cx="1996517" cy="1396232"/>
          </a:xfrm>
          <a:prstGeom prst="rect">
            <a:avLst/>
          </a:prstGeom>
        </p:spPr>
      </p:pic>
      <p:pic>
        <p:nvPicPr>
          <p:cNvPr id="31" name="MsPham-0936082789" descr="Icon&#10;&#10;Description automatically generated">
            <a:extLst>
              <a:ext uri="{FF2B5EF4-FFF2-40B4-BE49-F238E27FC236}">
                <a16:creationId xmlns:a16="http://schemas.microsoft.com/office/drawing/2014/main" id="{090139BA-022E-4A42-83D6-59F7788B6FB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278" y="5962336"/>
            <a:ext cx="1794012" cy="15641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91FC46D-916E-A327-1FA6-3CBEBAD7D09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b="5694"/>
          <a:stretch/>
        </p:blipFill>
        <p:spPr>
          <a:xfrm>
            <a:off x="7426526" y="2324100"/>
            <a:ext cx="3524250" cy="3323578"/>
          </a:xfrm>
          <a:prstGeom prst="rect">
            <a:avLst/>
          </a:prstGeom>
        </p:spPr>
      </p:pic>
      <p:sp>
        <p:nvSpPr>
          <p:cNvPr id="37" name="MsPham0936082789">
            <a:extLst>
              <a:ext uri="{FF2B5EF4-FFF2-40B4-BE49-F238E27FC236}">
                <a16:creationId xmlns:a16="http://schemas.microsoft.com/office/drawing/2014/main" id="{BC6DB297-9274-C974-1AD1-30D47AF92AB3}"/>
              </a:ext>
            </a:extLst>
          </p:cNvPr>
          <p:cNvSpPr txBox="1"/>
          <p:nvPr/>
        </p:nvSpPr>
        <p:spPr>
          <a:xfrm>
            <a:off x="4236166" y="1475734"/>
            <a:ext cx="10041323" cy="101566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en-US" altLang="en-US" sz="6600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I have a ruler .</a:t>
            </a:r>
          </a:p>
        </p:txBody>
      </p:sp>
    </p:spTree>
    <p:extLst>
      <p:ext uri="{BB962C8B-B14F-4D97-AF65-F5344CB8AC3E}">
        <p14:creationId xmlns:p14="http://schemas.microsoft.com/office/powerpoint/2010/main" val="3998550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MsPham0936082789" descr="Line chart&#10;&#10;Description automatically generated with medium confidence">
            <a:extLst>
              <a:ext uri="{FF2B5EF4-FFF2-40B4-BE49-F238E27FC236}">
                <a16:creationId xmlns:a16="http://schemas.microsoft.com/office/drawing/2014/main" id="{80838016-857D-786A-D3DB-5C30402912E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36" name="MsPham0936082789" descr="Line chart&#10;&#10;Description automatically generated with medium confidence">
            <a:extLst>
              <a:ext uri="{FF2B5EF4-FFF2-40B4-BE49-F238E27FC236}">
                <a16:creationId xmlns:a16="http://schemas.microsoft.com/office/drawing/2014/main" id="{CEDDC616-731D-2E6F-94D5-812F9FF5627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28" name="MsPham-0936082789">
            <a:extLst>
              <a:ext uri="{FF2B5EF4-FFF2-40B4-BE49-F238E27FC236}">
                <a16:creationId xmlns:a16="http://schemas.microsoft.com/office/drawing/2014/main" id="{D96E4653-0736-4333-9010-19553E98E2E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sp>
        <p:nvSpPr>
          <p:cNvPr id="2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3ED64F-FA87-4123-A5F0-C18CB4FAC29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4732259" y="8213853"/>
            <a:ext cx="1871331" cy="757239"/>
          </a:xfrm>
          <a:prstGeom prst="roundRect">
            <a:avLst>
              <a:gd name="adj" fmla="val 50000"/>
            </a:avLst>
          </a:prstGeom>
          <a:solidFill>
            <a:srgbClr val="D4012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>
                <a:ln>
                  <a:solidFill>
                    <a:schemeClr val="bg1"/>
                  </a:solidFill>
                </a:ln>
                <a:solidFill>
                  <a:srgbClr val="FEFA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endParaRPr lang="ru-RU" sz="2700" b="1" dirty="0">
              <a:ln>
                <a:solidFill>
                  <a:schemeClr val="bg1"/>
                </a:solidFill>
              </a:ln>
              <a:solidFill>
                <a:srgbClr val="FEFAD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TMsPham-0936082789">
            <a:extLst>
              <a:ext uri="{FF2B5EF4-FFF2-40B4-BE49-F238E27FC236}">
                <a16:creationId xmlns:a16="http://schemas.microsoft.com/office/drawing/2014/main" id="{A7B13914-EA5C-4B67-A49A-0673A371107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26526" y="6195768"/>
            <a:ext cx="1095516" cy="109728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FMsPham-0936082789">
            <a:extLst>
              <a:ext uri="{FF2B5EF4-FFF2-40B4-BE49-F238E27FC236}">
                <a16:creationId xmlns:a16="http://schemas.microsoft.com/office/drawing/2014/main" id="{712A8506-4A1A-4EB2-8024-8E41C30CE74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695616" y="6195768"/>
            <a:ext cx="1097280" cy="109728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MsPham-093608278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0BAA8F23-9EEC-44DA-97FB-8E45E7394EC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37" t="39753" r="56318" b="11231"/>
          <a:stretch/>
        </p:blipFill>
        <p:spPr>
          <a:xfrm flipH="1">
            <a:off x="14312658" y="5292885"/>
            <a:ext cx="2290932" cy="2807376"/>
          </a:xfrm>
          <a:prstGeom prst="ellipse">
            <a:avLst/>
          </a:prstGeom>
        </p:spPr>
      </p:pic>
      <p:pic>
        <p:nvPicPr>
          <p:cNvPr id="19" name="MsPham-093608278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E61D044B-CC51-4476-8C19-A88528FB084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6571" y="4798918"/>
            <a:ext cx="3168885" cy="4307441"/>
          </a:xfrm>
          <a:prstGeom prst="rect">
            <a:avLst/>
          </a:prstGeom>
        </p:spPr>
      </p:pic>
      <p:pic>
        <p:nvPicPr>
          <p:cNvPr id="29" name="MsPham-0936082789">
            <a:extLst>
              <a:ext uri="{FF2B5EF4-FFF2-40B4-BE49-F238E27FC236}">
                <a16:creationId xmlns:a16="http://schemas.microsoft.com/office/drawing/2014/main" id="{48AD5B84-D327-48D6-A1AD-62C5E8B14E0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16714" y="6046291"/>
            <a:ext cx="1996517" cy="1396232"/>
          </a:xfrm>
          <a:prstGeom prst="rect">
            <a:avLst/>
          </a:prstGeom>
        </p:spPr>
      </p:pic>
      <p:pic>
        <p:nvPicPr>
          <p:cNvPr id="31" name="MsPham-0936082789" descr="Icon&#10;&#10;Description automatically generated">
            <a:extLst>
              <a:ext uri="{FF2B5EF4-FFF2-40B4-BE49-F238E27FC236}">
                <a16:creationId xmlns:a16="http://schemas.microsoft.com/office/drawing/2014/main" id="{090139BA-022E-4A42-83D6-59F7788B6FB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278" y="5962336"/>
            <a:ext cx="1794012" cy="1564145"/>
          </a:xfrm>
          <a:prstGeom prst="rect">
            <a:avLst/>
          </a:prstGeom>
        </p:spPr>
      </p:pic>
      <p:sp>
        <p:nvSpPr>
          <p:cNvPr id="37" name="MsPham0936082789">
            <a:extLst>
              <a:ext uri="{FF2B5EF4-FFF2-40B4-BE49-F238E27FC236}">
                <a16:creationId xmlns:a16="http://schemas.microsoft.com/office/drawing/2014/main" id="{1540CE51-77BF-E0EB-1274-637EBB072185}"/>
              </a:ext>
            </a:extLst>
          </p:cNvPr>
          <p:cNvSpPr txBox="1"/>
          <p:nvPr/>
        </p:nvSpPr>
        <p:spPr>
          <a:xfrm>
            <a:off x="4236166" y="1475734"/>
            <a:ext cx="10041323" cy="101566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en-US" altLang="en-US" sz="6600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I have a book.</a:t>
            </a:r>
          </a:p>
        </p:txBody>
      </p:sp>
      <p:pic>
        <p:nvPicPr>
          <p:cNvPr id="5" name="Picture 4" descr="Icon&#10;&#10;Description automatically generated with medium confidence">
            <a:extLst>
              <a:ext uri="{FF2B5EF4-FFF2-40B4-BE49-F238E27FC236}">
                <a16:creationId xmlns:a16="http://schemas.microsoft.com/office/drawing/2014/main" id="{B5B9C9D3-3886-DDCD-4BCB-E4149E86921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407" y="2613499"/>
            <a:ext cx="3590722" cy="342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110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MsPham0936082789" descr="Line chart&#10;&#10;Description automatically generated with medium confidence">
            <a:extLst>
              <a:ext uri="{FF2B5EF4-FFF2-40B4-BE49-F238E27FC236}">
                <a16:creationId xmlns:a16="http://schemas.microsoft.com/office/drawing/2014/main" id="{80838016-857D-786A-D3DB-5C30402912E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36" name="MsPham0936082789" descr="Line chart&#10;&#10;Description automatically generated with medium confidence">
            <a:extLst>
              <a:ext uri="{FF2B5EF4-FFF2-40B4-BE49-F238E27FC236}">
                <a16:creationId xmlns:a16="http://schemas.microsoft.com/office/drawing/2014/main" id="{CEDDC616-731D-2E6F-94D5-812F9FF5627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28" name="MsPham-0936082789">
            <a:extLst>
              <a:ext uri="{FF2B5EF4-FFF2-40B4-BE49-F238E27FC236}">
                <a16:creationId xmlns:a16="http://schemas.microsoft.com/office/drawing/2014/main" id="{D96E4653-0736-4333-9010-19553E98E2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sp>
        <p:nvSpPr>
          <p:cNvPr id="2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3ED64F-FA87-4123-A5F0-C18CB4FAC29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4732259" y="8213853"/>
            <a:ext cx="1871331" cy="757239"/>
          </a:xfrm>
          <a:prstGeom prst="roundRect">
            <a:avLst>
              <a:gd name="adj" fmla="val 50000"/>
            </a:avLst>
          </a:prstGeom>
          <a:solidFill>
            <a:srgbClr val="D4012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>
                <a:ln>
                  <a:solidFill>
                    <a:schemeClr val="bg1"/>
                  </a:solidFill>
                </a:ln>
                <a:solidFill>
                  <a:srgbClr val="FEFA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endParaRPr lang="ru-RU" sz="2700" b="1" dirty="0">
              <a:ln>
                <a:solidFill>
                  <a:schemeClr val="bg1"/>
                </a:solidFill>
              </a:ln>
              <a:solidFill>
                <a:srgbClr val="FEFAD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TMsPham-0936082789">
            <a:extLst>
              <a:ext uri="{FF2B5EF4-FFF2-40B4-BE49-F238E27FC236}">
                <a16:creationId xmlns:a16="http://schemas.microsoft.com/office/drawing/2014/main" id="{A7B13914-EA5C-4B67-A49A-0673A371107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26526" y="6195768"/>
            <a:ext cx="1095516" cy="109728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FMsPham-0936082789">
            <a:extLst>
              <a:ext uri="{FF2B5EF4-FFF2-40B4-BE49-F238E27FC236}">
                <a16:creationId xmlns:a16="http://schemas.microsoft.com/office/drawing/2014/main" id="{712A8506-4A1A-4EB2-8024-8E41C30CE74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695616" y="6195768"/>
            <a:ext cx="1097280" cy="109728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MsPham-093608278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0BAA8F23-9EEC-44DA-97FB-8E45E7394EC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37" t="39753" r="56318" b="11231"/>
          <a:stretch/>
        </p:blipFill>
        <p:spPr>
          <a:xfrm flipH="1">
            <a:off x="14312658" y="5292885"/>
            <a:ext cx="2290932" cy="2807376"/>
          </a:xfrm>
          <a:prstGeom prst="ellipse">
            <a:avLst/>
          </a:prstGeom>
        </p:spPr>
      </p:pic>
      <p:pic>
        <p:nvPicPr>
          <p:cNvPr id="19" name="MsPham-093608278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E61D044B-CC51-4476-8C19-A88528FB084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6571" y="4798918"/>
            <a:ext cx="3168885" cy="4307441"/>
          </a:xfrm>
          <a:prstGeom prst="rect">
            <a:avLst/>
          </a:prstGeom>
        </p:spPr>
      </p:pic>
      <p:pic>
        <p:nvPicPr>
          <p:cNvPr id="29" name="MsPham-0936082789">
            <a:extLst>
              <a:ext uri="{FF2B5EF4-FFF2-40B4-BE49-F238E27FC236}">
                <a16:creationId xmlns:a16="http://schemas.microsoft.com/office/drawing/2014/main" id="{48AD5B84-D327-48D6-A1AD-62C5E8B14E0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16714" y="6046291"/>
            <a:ext cx="1996517" cy="1396232"/>
          </a:xfrm>
          <a:prstGeom prst="rect">
            <a:avLst/>
          </a:prstGeom>
        </p:spPr>
      </p:pic>
      <p:pic>
        <p:nvPicPr>
          <p:cNvPr id="31" name="MsPham-0936082789" descr="Icon&#10;&#10;Description automatically generated">
            <a:extLst>
              <a:ext uri="{FF2B5EF4-FFF2-40B4-BE49-F238E27FC236}">
                <a16:creationId xmlns:a16="http://schemas.microsoft.com/office/drawing/2014/main" id="{090139BA-022E-4A42-83D6-59F7788B6FB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278" y="5962336"/>
            <a:ext cx="1794012" cy="1564145"/>
          </a:xfrm>
          <a:prstGeom prst="rect">
            <a:avLst/>
          </a:prstGeom>
        </p:spPr>
      </p:pic>
      <p:sp>
        <p:nvSpPr>
          <p:cNvPr id="37" name="MsPham0936082789">
            <a:extLst>
              <a:ext uri="{FF2B5EF4-FFF2-40B4-BE49-F238E27FC236}">
                <a16:creationId xmlns:a16="http://schemas.microsoft.com/office/drawing/2014/main" id="{3169332F-AD22-E4E5-1F5D-32FA0500D07E}"/>
              </a:ext>
            </a:extLst>
          </p:cNvPr>
          <p:cNvSpPr txBox="1"/>
          <p:nvPr/>
        </p:nvSpPr>
        <p:spPr>
          <a:xfrm>
            <a:off x="4236166" y="1475734"/>
            <a:ext cx="10041323" cy="101566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en-US" altLang="en-US" sz="6600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I have a pen.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5977B5-38D4-4C0C-FE17-846D12ACF01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8503" t="16871" r="8400" b="26834"/>
          <a:stretch/>
        </p:blipFill>
        <p:spPr>
          <a:xfrm>
            <a:off x="7205993" y="2941247"/>
            <a:ext cx="3330594" cy="2436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680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MsPham0936082789" descr="Line chart&#10;&#10;Description automatically generated with medium confidence">
            <a:extLst>
              <a:ext uri="{FF2B5EF4-FFF2-40B4-BE49-F238E27FC236}">
                <a16:creationId xmlns:a16="http://schemas.microsoft.com/office/drawing/2014/main" id="{32A90E3B-0A8B-5A9F-690E-D79FEC12762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36" name="MsPham0936082789" descr="Line chart&#10;&#10;Description automatically generated with medium confidence">
            <a:extLst>
              <a:ext uri="{FF2B5EF4-FFF2-40B4-BE49-F238E27FC236}">
                <a16:creationId xmlns:a16="http://schemas.microsoft.com/office/drawing/2014/main" id="{3858608C-B1A9-58E9-A185-ABCDABF20B45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28" name="MsPham-0936082789">
            <a:extLst>
              <a:ext uri="{FF2B5EF4-FFF2-40B4-BE49-F238E27FC236}">
                <a16:creationId xmlns:a16="http://schemas.microsoft.com/office/drawing/2014/main" id="{D96E4653-0736-4333-9010-19553E98E2E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sp>
        <p:nvSpPr>
          <p:cNvPr id="2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3ED64F-FA87-4123-A5F0-C18CB4FAC29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4732259" y="8213853"/>
            <a:ext cx="1871331" cy="757239"/>
          </a:xfrm>
          <a:prstGeom prst="roundRect">
            <a:avLst>
              <a:gd name="adj" fmla="val 50000"/>
            </a:avLst>
          </a:prstGeom>
          <a:solidFill>
            <a:srgbClr val="D4012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>
                <a:ln>
                  <a:solidFill>
                    <a:schemeClr val="bg1"/>
                  </a:solidFill>
                </a:ln>
                <a:solidFill>
                  <a:srgbClr val="FEFA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endParaRPr lang="ru-RU" sz="2700" b="1" dirty="0">
              <a:ln>
                <a:solidFill>
                  <a:schemeClr val="bg1"/>
                </a:solidFill>
              </a:ln>
              <a:solidFill>
                <a:srgbClr val="FEFAD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TMsPham-0936082789">
            <a:extLst>
              <a:ext uri="{FF2B5EF4-FFF2-40B4-BE49-F238E27FC236}">
                <a16:creationId xmlns:a16="http://schemas.microsoft.com/office/drawing/2014/main" id="{A7B13914-EA5C-4B67-A49A-0673A371107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26526" y="6195768"/>
            <a:ext cx="1095516" cy="109728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FMsPham-0936082789">
            <a:extLst>
              <a:ext uri="{FF2B5EF4-FFF2-40B4-BE49-F238E27FC236}">
                <a16:creationId xmlns:a16="http://schemas.microsoft.com/office/drawing/2014/main" id="{712A8506-4A1A-4EB2-8024-8E41C30CE74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695616" y="6195768"/>
            <a:ext cx="1097280" cy="109728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MsPham-093608278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0BAA8F23-9EEC-44DA-97FB-8E45E7394EC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37" t="39753" r="56318" b="11231"/>
          <a:stretch/>
        </p:blipFill>
        <p:spPr>
          <a:xfrm flipH="1">
            <a:off x="14312658" y="5292885"/>
            <a:ext cx="2290932" cy="2807376"/>
          </a:xfrm>
          <a:prstGeom prst="ellipse">
            <a:avLst/>
          </a:prstGeom>
        </p:spPr>
      </p:pic>
      <p:pic>
        <p:nvPicPr>
          <p:cNvPr id="19" name="MsPham-093608278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E61D044B-CC51-4476-8C19-A88528FB084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6571" y="4798918"/>
            <a:ext cx="3168885" cy="4307441"/>
          </a:xfrm>
          <a:prstGeom prst="rect">
            <a:avLst/>
          </a:prstGeom>
        </p:spPr>
      </p:pic>
      <p:pic>
        <p:nvPicPr>
          <p:cNvPr id="29" name="MsPham-0936082789">
            <a:extLst>
              <a:ext uri="{FF2B5EF4-FFF2-40B4-BE49-F238E27FC236}">
                <a16:creationId xmlns:a16="http://schemas.microsoft.com/office/drawing/2014/main" id="{48AD5B84-D327-48D6-A1AD-62C5E8B14E0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24343" y="6082411"/>
            <a:ext cx="1996517" cy="1396232"/>
          </a:xfrm>
          <a:prstGeom prst="rect">
            <a:avLst/>
          </a:prstGeom>
        </p:spPr>
      </p:pic>
      <p:pic>
        <p:nvPicPr>
          <p:cNvPr id="31" name="MsPham-0936082789" descr="Icon&#10;&#10;Description automatically generated">
            <a:extLst>
              <a:ext uri="{FF2B5EF4-FFF2-40B4-BE49-F238E27FC236}">
                <a16:creationId xmlns:a16="http://schemas.microsoft.com/office/drawing/2014/main" id="{090139BA-022E-4A42-83D6-59F7788B6FB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9024" y="5998456"/>
            <a:ext cx="1794012" cy="1564145"/>
          </a:xfrm>
          <a:prstGeom prst="rect">
            <a:avLst/>
          </a:prstGeom>
        </p:spPr>
      </p:pic>
      <p:sp>
        <p:nvSpPr>
          <p:cNvPr id="37" name="MsPham0936082789">
            <a:extLst>
              <a:ext uri="{FF2B5EF4-FFF2-40B4-BE49-F238E27FC236}">
                <a16:creationId xmlns:a16="http://schemas.microsoft.com/office/drawing/2014/main" id="{2F46BBAD-132F-B1CB-103B-77A5E8B32F5F}"/>
              </a:ext>
            </a:extLst>
          </p:cNvPr>
          <p:cNvSpPr txBox="1"/>
          <p:nvPr/>
        </p:nvSpPr>
        <p:spPr>
          <a:xfrm>
            <a:off x="4236166" y="1475734"/>
            <a:ext cx="10041323" cy="101566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en-US" altLang="en-US" sz="6600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I have a book.</a:t>
            </a:r>
          </a:p>
        </p:txBody>
      </p:sp>
      <p:pic>
        <p:nvPicPr>
          <p:cNvPr id="39" name="MsPham-0936082789">
            <a:extLst>
              <a:ext uri="{FF2B5EF4-FFF2-40B4-BE49-F238E27FC236}">
                <a16:creationId xmlns:a16="http://schemas.microsoft.com/office/drawing/2014/main" id="{A1F783B4-7E8E-DFA3-4DDE-EE29FF6E7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9390" y="2938542"/>
            <a:ext cx="4478466" cy="2681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339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MsPham-0936082789">
            <a:extLst>
              <a:ext uri="{FF2B5EF4-FFF2-40B4-BE49-F238E27FC236}">
                <a16:creationId xmlns:a16="http://schemas.microsoft.com/office/drawing/2014/main" id="{D96E4653-0736-4333-9010-19553E98E2E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sp>
        <p:nvSpPr>
          <p:cNvPr id="2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3ED64F-FA87-4123-A5F0-C18CB4FAC29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4732259" y="8213853"/>
            <a:ext cx="1871331" cy="757239"/>
          </a:xfrm>
          <a:prstGeom prst="roundRect">
            <a:avLst>
              <a:gd name="adj" fmla="val 50000"/>
            </a:avLst>
          </a:prstGeom>
          <a:solidFill>
            <a:srgbClr val="D4012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>
                <a:ln>
                  <a:solidFill>
                    <a:schemeClr val="bg1"/>
                  </a:solidFill>
                </a:ln>
                <a:solidFill>
                  <a:srgbClr val="FEFA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endParaRPr lang="ru-RU" sz="2700" b="1" dirty="0">
              <a:ln>
                <a:solidFill>
                  <a:schemeClr val="bg1"/>
                </a:solidFill>
              </a:ln>
              <a:solidFill>
                <a:srgbClr val="FEFAD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TMsPham-0936082789">
            <a:extLst>
              <a:ext uri="{FF2B5EF4-FFF2-40B4-BE49-F238E27FC236}">
                <a16:creationId xmlns:a16="http://schemas.microsoft.com/office/drawing/2014/main" id="{A7B13914-EA5C-4B67-A49A-0673A371107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26526" y="6195768"/>
            <a:ext cx="1095516" cy="109728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FMsPham-0936082789">
            <a:extLst>
              <a:ext uri="{FF2B5EF4-FFF2-40B4-BE49-F238E27FC236}">
                <a16:creationId xmlns:a16="http://schemas.microsoft.com/office/drawing/2014/main" id="{712A8506-4A1A-4EB2-8024-8E41C30CE74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695616" y="6195768"/>
            <a:ext cx="1097280" cy="109728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MsPham-093608278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0BAA8F23-9EEC-44DA-97FB-8E45E7394EC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37" t="39753" r="56318" b="11231"/>
          <a:stretch/>
        </p:blipFill>
        <p:spPr>
          <a:xfrm flipH="1">
            <a:off x="14312658" y="5292885"/>
            <a:ext cx="2290932" cy="2807376"/>
          </a:xfrm>
          <a:prstGeom prst="ellipse">
            <a:avLst/>
          </a:prstGeom>
        </p:spPr>
      </p:pic>
      <p:pic>
        <p:nvPicPr>
          <p:cNvPr id="19" name="MsPham-093608278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E61D044B-CC51-4476-8C19-A88528FB084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6571" y="4798918"/>
            <a:ext cx="3168885" cy="4307441"/>
          </a:xfrm>
          <a:prstGeom prst="rect">
            <a:avLst/>
          </a:prstGeom>
        </p:spPr>
      </p:pic>
      <p:pic>
        <p:nvPicPr>
          <p:cNvPr id="29" name="MsPham-0936082789">
            <a:extLst>
              <a:ext uri="{FF2B5EF4-FFF2-40B4-BE49-F238E27FC236}">
                <a16:creationId xmlns:a16="http://schemas.microsoft.com/office/drawing/2014/main" id="{48AD5B84-D327-48D6-A1AD-62C5E8B14E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24343" y="6082411"/>
            <a:ext cx="1996517" cy="1396232"/>
          </a:xfrm>
          <a:prstGeom prst="rect">
            <a:avLst/>
          </a:prstGeom>
        </p:spPr>
      </p:pic>
      <p:pic>
        <p:nvPicPr>
          <p:cNvPr id="31" name="MsPham-0936082789" descr="Icon&#10;&#10;Description automatically generated">
            <a:extLst>
              <a:ext uri="{FF2B5EF4-FFF2-40B4-BE49-F238E27FC236}">
                <a16:creationId xmlns:a16="http://schemas.microsoft.com/office/drawing/2014/main" id="{090139BA-022E-4A42-83D6-59F7788B6FB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9024" y="5998456"/>
            <a:ext cx="1794012" cy="1564145"/>
          </a:xfrm>
          <a:prstGeom prst="rect">
            <a:avLst/>
          </a:prstGeom>
        </p:spPr>
      </p:pic>
      <p:sp>
        <p:nvSpPr>
          <p:cNvPr id="37" name="MsPham0936082789">
            <a:extLst>
              <a:ext uri="{FF2B5EF4-FFF2-40B4-BE49-F238E27FC236}">
                <a16:creationId xmlns:a16="http://schemas.microsoft.com/office/drawing/2014/main" id="{B1A40096-ECD4-AE72-02CD-6417C6B04BB0}"/>
              </a:ext>
            </a:extLst>
          </p:cNvPr>
          <p:cNvSpPr txBox="1"/>
          <p:nvPr/>
        </p:nvSpPr>
        <p:spPr>
          <a:xfrm>
            <a:off x="4236166" y="1475734"/>
            <a:ext cx="10041323" cy="101566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en-US" altLang="en-US" sz="6600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I have a ruler.</a:t>
            </a:r>
          </a:p>
        </p:txBody>
      </p:sp>
      <p:pic>
        <p:nvPicPr>
          <p:cNvPr id="38" name="MsPham-0936082789">
            <a:extLst>
              <a:ext uri="{FF2B5EF4-FFF2-40B4-BE49-F238E27FC236}">
                <a16:creationId xmlns:a16="http://schemas.microsoft.com/office/drawing/2014/main" id="{A42E3E76-D860-0288-C889-79FEE6CD9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7849" y="2955619"/>
            <a:ext cx="2984009" cy="2112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559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MsPham-0936082789">
            <a:extLst>
              <a:ext uri="{FF2B5EF4-FFF2-40B4-BE49-F238E27FC236}">
                <a16:creationId xmlns:a16="http://schemas.microsoft.com/office/drawing/2014/main" id="{D96E4653-0736-4333-9010-19553E98E2E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sp>
        <p:nvSpPr>
          <p:cNvPr id="2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3ED64F-FA87-4123-A5F0-C18CB4FAC29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4732259" y="8213853"/>
            <a:ext cx="1871331" cy="757239"/>
          </a:xfrm>
          <a:prstGeom prst="roundRect">
            <a:avLst>
              <a:gd name="adj" fmla="val 50000"/>
            </a:avLst>
          </a:prstGeom>
          <a:solidFill>
            <a:srgbClr val="D4012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>
                <a:ln>
                  <a:solidFill>
                    <a:schemeClr val="bg1"/>
                  </a:solidFill>
                </a:ln>
                <a:solidFill>
                  <a:srgbClr val="FEFA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endParaRPr lang="ru-RU" sz="2700" b="1" dirty="0">
              <a:ln>
                <a:solidFill>
                  <a:schemeClr val="bg1"/>
                </a:solidFill>
              </a:ln>
              <a:solidFill>
                <a:srgbClr val="FEFAD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TMsPham-0936082789">
            <a:extLst>
              <a:ext uri="{FF2B5EF4-FFF2-40B4-BE49-F238E27FC236}">
                <a16:creationId xmlns:a16="http://schemas.microsoft.com/office/drawing/2014/main" id="{A7B13914-EA5C-4B67-A49A-0673A371107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26526" y="6195768"/>
            <a:ext cx="1095516" cy="109728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FMsPham-0936082789">
            <a:extLst>
              <a:ext uri="{FF2B5EF4-FFF2-40B4-BE49-F238E27FC236}">
                <a16:creationId xmlns:a16="http://schemas.microsoft.com/office/drawing/2014/main" id="{712A8506-4A1A-4EB2-8024-8E41C30CE74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695616" y="6195768"/>
            <a:ext cx="1097280" cy="109728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MsPham-093608278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0BAA8F23-9EEC-44DA-97FB-8E45E7394EC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37" t="39753" r="56318" b="11231"/>
          <a:stretch/>
        </p:blipFill>
        <p:spPr>
          <a:xfrm flipH="1">
            <a:off x="14312658" y="5292885"/>
            <a:ext cx="2290932" cy="2807376"/>
          </a:xfrm>
          <a:prstGeom prst="ellipse">
            <a:avLst/>
          </a:prstGeom>
        </p:spPr>
      </p:pic>
      <p:pic>
        <p:nvPicPr>
          <p:cNvPr id="19" name="MsPham-093608278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E61D044B-CC51-4476-8C19-A88528FB084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6571" y="4798918"/>
            <a:ext cx="3168885" cy="4307441"/>
          </a:xfrm>
          <a:prstGeom prst="rect">
            <a:avLst/>
          </a:prstGeom>
        </p:spPr>
      </p:pic>
      <p:pic>
        <p:nvPicPr>
          <p:cNvPr id="29" name="MsPham-0936082789">
            <a:extLst>
              <a:ext uri="{FF2B5EF4-FFF2-40B4-BE49-F238E27FC236}">
                <a16:creationId xmlns:a16="http://schemas.microsoft.com/office/drawing/2014/main" id="{48AD5B84-D327-48D6-A1AD-62C5E8B14E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16714" y="6046291"/>
            <a:ext cx="1996517" cy="1396232"/>
          </a:xfrm>
          <a:prstGeom prst="rect">
            <a:avLst/>
          </a:prstGeom>
        </p:spPr>
      </p:pic>
      <p:pic>
        <p:nvPicPr>
          <p:cNvPr id="31" name="MsPham-0936082789" descr="Icon&#10;&#10;Description automatically generated">
            <a:extLst>
              <a:ext uri="{FF2B5EF4-FFF2-40B4-BE49-F238E27FC236}">
                <a16:creationId xmlns:a16="http://schemas.microsoft.com/office/drawing/2014/main" id="{090139BA-022E-4A42-83D6-59F7788B6FB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278" y="5962336"/>
            <a:ext cx="1794012" cy="1564145"/>
          </a:xfrm>
          <a:prstGeom prst="rect">
            <a:avLst/>
          </a:prstGeom>
        </p:spPr>
      </p:pic>
      <p:sp>
        <p:nvSpPr>
          <p:cNvPr id="37" name="MsPham0936082789">
            <a:extLst>
              <a:ext uri="{FF2B5EF4-FFF2-40B4-BE49-F238E27FC236}">
                <a16:creationId xmlns:a16="http://schemas.microsoft.com/office/drawing/2014/main" id="{9C9A9A77-1211-7F33-C4DE-5D6BCF756BF7}"/>
              </a:ext>
            </a:extLst>
          </p:cNvPr>
          <p:cNvSpPr txBox="1"/>
          <p:nvPr/>
        </p:nvSpPr>
        <p:spPr>
          <a:xfrm>
            <a:off x="4236166" y="1475734"/>
            <a:ext cx="10041323" cy="101566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en-US" altLang="en-US" sz="6600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I have a school bag.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6FE3C7-3B3F-70D2-0604-64488F72654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8102"/>
          <a:stretch/>
        </p:blipFill>
        <p:spPr>
          <a:xfrm>
            <a:off x="7310556" y="2587867"/>
            <a:ext cx="3467100" cy="316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46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MsPham-0936082789">
            <a:extLst>
              <a:ext uri="{FF2B5EF4-FFF2-40B4-BE49-F238E27FC236}">
                <a16:creationId xmlns:a16="http://schemas.microsoft.com/office/drawing/2014/main" id="{D96E4653-0736-4333-9010-19553E98E2E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sp>
        <p:nvSpPr>
          <p:cNvPr id="2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3ED64F-FA87-4123-A5F0-C18CB4FAC29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4732259" y="8213853"/>
            <a:ext cx="1871331" cy="757239"/>
          </a:xfrm>
          <a:prstGeom prst="roundRect">
            <a:avLst>
              <a:gd name="adj" fmla="val 50000"/>
            </a:avLst>
          </a:prstGeom>
          <a:solidFill>
            <a:srgbClr val="D4012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>
                <a:ln>
                  <a:solidFill>
                    <a:schemeClr val="bg1"/>
                  </a:solidFill>
                </a:ln>
                <a:solidFill>
                  <a:srgbClr val="FEFA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endParaRPr lang="ru-RU" sz="2700" b="1" dirty="0">
              <a:ln>
                <a:solidFill>
                  <a:schemeClr val="bg1"/>
                </a:solidFill>
              </a:ln>
              <a:solidFill>
                <a:srgbClr val="FEFAD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TMsPham-0936082789">
            <a:extLst>
              <a:ext uri="{FF2B5EF4-FFF2-40B4-BE49-F238E27FC236}">
                <a16:creationId xmlns:a16="http://schemas.microsoft.com/office/drawing/2014/main" id="{A7B13914-EA5C-4B67-A49A-0673A371107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26526" y="6195768"/>
            <a:ext cx="1095516" cy="109728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FMsPham-0936082789">
            <a:extLst>
              <a:ext uri="{FF2B5EF4-FFF2-40B4-BE49-F238E27FC236}">
                <a16:creationId xmlns:a16="http://schemas.microsoft.com/office/drawing/2014/main" id="{712A8506-4A1A-4EB2-8024-8E41C30CE74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695616" y="6195768"/>
            <a:ext cx="1097280" cy="109728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MsPham-093608278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0BAA8F23-9EEC-44DA-97FB-8E45E7394EC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37" t="39753" r="56318" b="11231"/>
          <a:stretch/>
        </p:blipFill>
        <p:spPr>
          <a:xfrm flipH="1">
            <a:off x="14312658" y="5292885"/>
            <a:ext cx="2290932" cy="2807376"/>
          </a:xfrm>
          <a:prstGeom prst="ellipse">
            <a:avLst/>
          </a:prstGeom>
        </p:spPr>
      </p:pic>
      <p:pic>
        <p:nvPicPr>
          <p:cNvPr id="19" name="MsPham-093608278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E61D044B-CC51-4476-8C19-A88528FB084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6571" y="4798918"/>
            <a:ext cx="3168885" cy="4307441"/>
          </a:xfrm>
          <a:prstGeom prst="rect">
            <a:avLst/>
          </a:prstGeom>
        </p:spPr>
      </p:pic>
      <p:pic>
        <p:nvPicPr>
          <p:cNvPr id="29" name="MsPham-0936082789">
            <a:extLst>
              <a:ext uri="{FF2B5EF4-FFF2-40B4-BE49-F238E27FC236}">
                <a16:creationId xmlns:a16="http://schemas.microsoft.com/office/drawing/2014/main" id="{48AD5B84-D327-48D6-A1AD-62C5E8B14E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24343" y="6082411"/>
            <a:ext cx="1996517" cy="1396232"/>
          </a:xfrm>
          <a:prstGeom prst="rect">
            <a:avLst/>
          </a:prstGeom>
        </p:spPr>
      </p:pic>
      <p:pic>
        <p:nvPicPr>
          <p:cNvPr id="31" name="MsPham-0936082789" descr="Icon&#10;&#10;Description automatically generated">
            <a:extLst>
              <a:ext uri="{FF2B5EF4-FFF2-40B4-BE49-F238E27FC236}">
                <a16:creationId xmlns:a16="http://schemas.microsoft.com/office/drawing/2014/main" id="{090139BA-022E-4A42-83D6-59F7788B6FB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9024" y="5998456"/>
            <a:ext cx="1794012" cy="1564145"/>
          </a:xfrm>
          <a:prstGeom prst="rect">
            <a:avLst/>
          </a:prstGeom>
        </p:spPr>
      </p:pic>
      <p:sp>
        <p:nvSpPr>
          <p:cNvPr id="37" name="MsPham0936082789">
            <a:extLst>
              <a:ext uri="{FF2B5EF4-FFF2-40B4-BE49-F238E27FC236}">
                <a16:creationId xmlns:a16="http://schemas.microsoft.com/office/drawing/2014/main" id="{1CB3C7C7-06E7-471A-8719-FF6FDD85C189}"/>
              </a:ext>
            </a:extLst>
          </p:cNvPr>
          <p:cNvSpPr txBox="1"/>
          <p:nvPr/>
        </p:nvSpPr>
        <p:spPr>
          <a:xfrm>
            <a:off x="4236166" y="1475734"/>
            <a:ext cx="10041323" cy="101566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en-US" altLang="en-US" sz="6600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I have a pen.</a:t>
            </a:r>
          </a:p>
        </p:txBody>
      </p:sp>
      <p:pic>
        <p:nvPicPr>
          <p:cNvPr id="38" name="MsPham-0936082789">
            <a:extLst>
              <a:ext uri="{FF2B5EF4-FFF2-40B4-BE49-F238E27FC236}">
                <a16:creationId xmlns:a16="http://schemas.microsoft.com/office/drawing/2014/main" id="{14389E73-338A-4498-EF7E-AB5C43CCF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672" y="2866834"/>
            <a:ext cx="2254584" cy="2804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467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3B2344BF-6149-4B2B-A0B8-A884C7DA53D1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850BB9F6-FCB7-4639-A9EB-5C98D80D6659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DC11064E-95B7-4E49-9039-61F8FA781E1D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BE4F0313-C932-434C-9200-55E234BFBB1C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578EC807-3E58-4554-981F-CA37416337E0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A707D4F0-F2D4-486D-A701-87E7B8BA35A8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07014815-C92C-45CF-9766-17B3392634C3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56DB892F-81C1-4FCD-BE17-779018826714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8" name="MsPham-0936082789">
            <a:extLst>
              <a:ext uri="{FF2B5EF4-FFF2-40B4-BE49-F238E27FC236}">
                <a16:creationId xmlns:a16="http://schemas.microsoft.com/office/drawing/2014/main" id="{114418A0-E329-436F-8CC7-A4A0BC57F8C9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71284774-F279-4FB0-A951-B50B806EAA51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" name="Picture 8" descr="Yeah~ by Helen Flower on Dribbble">
            <a:extLst>
              <a:ext uri="{FF2B5EF4-FFF2-40B4-BE49-F238E27FC236}">
                <a16:creationId xmlns:a16="http://schemas.microsoft.com/office/drawing/2014/main" id="{3DD969CA-822F-4326-B44C-8FB3CF622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6119" y="876300"/>
            <a:ext cx="4274481" cy="3205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ecatur Community Schools - Father/Daughter/Mother/Son Dance Photos">
            <a:extLst>
              <a:ext uri="{FF2B5EF4-FFF2-40B4-BE49-F238E27FC236}">
                <a16:creationId xmlns:a16="http://schemas.microsoft.com/office/drawing/2014/main" id="{5F1A75D6-AB18-43DC-ACC9-B153EA657B0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5448300"/>
            <a:ext cx="4679224" cy="421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MsPham-0936082789">
            <a:hlinkClick r:id="rId5"/>
            <a:extLst>
              <a:ext uri="{FF2B5EF4-FFF2-40B4-BE49-F238E27FC236}">
                <a16:creationId xmlns:a16="http://schemas.microsoft.com/office/drawing/2014/main" id="{61E7087D-3FAC-4C76-A530-1E032BC64156}"/>
              </a:ext>
            </a:extLst>
          </p:cNvPr>
          <p:cNvSpPr/>
          <p:nvPr/>
        </p:nvSpPr>
        <p:spPr>
          <a:xfrm>
            <a:off x="13258800" y="8585627"/>
            <a:ext cx="2057400" cy="806789"/>
          </a:xfrm>
          <a:prstGeom prst="roundRect">
            <a:avLst>
              <a:gd name="adj" fmla="val 50000"/>
            </a:avLst>
          </a:prstGeom>
          <a:solidFill>
            <a:srgbClr val="FF5DC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440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.VnCooper" panose="020B7200000000000000" pitchFamily="34" charset="0"/>
              </a:rPr>
              <a:t>Play</a:t>
            </a:r>
          </a:p>
        </p:txBody>
      </p:sp>
      <p:pic>
        <p:nvPicPr>
          <p:cNvPr id="1034" name="MsPham-0936082789" descr="LINE Official Stickers - Three bear cubs Example with GIF Animation">
            <a:extLst>
              <a:ext uri="{FF2B5EF4-FFF2-40B4-BE49-F238E27FC236}">
                <a16:creationId xmlns:a16="http://schemas.microsoft.com/office/drawing/2014/main" id="{17A086F1-5BF5-48FA-BD1A-E7DBD8E0730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1544300"/>
            <a:ext cx="352425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3027690A-7D76-46A2-B322-D48D2CF3C04F}"/>
              </a:ext>
            </a:extLst>
          </p:cNvPr>
          <p:cNvSpPr txBox="1"/>
          <p:nvPr/>
        </p:nvSpPr>
        <p:spPr>
          <a:xfrm>
            <a:off x="1143000" y="2421195"/>
            <a:ext cx="16314081" cy="4508927"/>
          </a:xfrm>
          <a:prstGeom prst="rect">
            <a:avLst/>
          </a:prstGeom>
          <a:noFill/>
        </p:spPr>
        <p:txBody>
          <a:bodyPr wrap="none" rtlCol="0">
            <a:prstTxWarp prst="textStop">
              <a:avLst/>
            </a:prstTxWarp>
            <a:spAutoFit/>
          </a:bodyPr>
          <a:lstStyle/>
          <a:p>
            <a:r>
              <a:rPr lang="en-US" sz="287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C00CC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Aristote" panose="020B7200000000000000" pitchFamily="34" charset="0"/>
              </a:rPr>
              <a:t>Warm - up </a:t>
            </a:r>
          </a:p>
        </p:txBody>
      </p:sp>
    </p:spTree>
    <p:extLst>
      <p:ext uri="{BB962C8B-B14F-4D97-AF65-F5344CB8AC3E}">
        <p14:creationId xmlns:p14="http://schemas.microsoft.com/office/powerpoint/2010/main" val="10984902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  <p:sndAc>
          <p:stSnd>
            <p:snd r:embed="rId2" name="drumroll.wav"/>
          </p:stSnd>
        </p:sndAc>
      </p:transition>
    </mc:Choice>
    <mc:Fallback xmlns="">
      <p:transition spd="slow">
        <p:fade/>
        <p:sndAc>
          <p:stSnd>
            <p:snd r:embed="rId9" name="drumroll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sPham-0936082789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8F29B8D3-9046-40B7-9244-51640371E83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6" r="12512" b="8466"/>
          <a:stretch/>
        </p:blipFill>
        <p:spPr>
          <a:xfrm flipH="1">
            <a:off x="-3" y="0"/>
            <a:ext cx="18288003" cy="10287000"/>
          </a:xfrm>
          <a:prstGeom prst="rect">
            <a:avLst/>
          </a:prstGeom>
        </p:spPr>
      </p:pic>
      <p:sp>
        <p:nvSpPr>
          <p:cNvPr id="2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3ED64F-FA87-4123-A5F0-C18CB4FAC29C}"/>
              </a:ext>
            </a:extLst>
          </p:cNvPr>
          <p:cNvSpPr/>
          <p:nvPr/>
        </p:nvSpPr>
        <p:spPr>
          <a:xfrm>
            <a:off x="14732259" y="8213853"/>
            <a:ext cx="1871331" cy="757239"/>
          </a:xfrm>
          <a:prstGeom prst="roundRect">
            <a:avLst>
              <a:gd name="adj" fmla="val 50000"/>
            </a:avLst>
          </a:prstGeom>
          <a:solidFill>
            <a:srgbClr val="D4012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>
                <a:ln>
                  <a:solidFill>
                    <a:schemeClr val="bg1"/>
                  </a:solidFill>
                </a:ln>
                <a:solidFill>
                  <a:srgbClr val="FEFA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End</a:t>
            </a:r>
            <a:endParaRPr lang="ru-RU" sz="2700" b="1" dirty="0">
              <a:ln>
                <a:solidFill>
                  <a:schemeClr val="bg1"/>
                </a:solidFill>
              </a:ln>
              <a:solidFill>
                <a:srgbClr val="FEFAD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D921449-1F3E-4DA7-9D9C-CF9959ACCCE0}"/>
              </a:ext>
            </a:extLst>
          </p:cNvPr>
          <p:cNvSpPr/>
          <p:nvPr/>
        </p:nvSpPr>
        <p:spPr>
          <a:xfrm>
            <a:off x="5816329" y="5113244"/>
            <a:ext cx="6052148" cy="757239"/>
          </a:xfrm>
          <a:prstGeom prst="roundRect">
            <a:avLst/>
          </a:prstGeom>
          <a:solidFill>
            <a:srgbClr val="D40122"/>
          </a:solidFill>
          <a:ln>
            <a:solidFill>
              <a:srgbClr val="FFFE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>
                <a:ln>
                  <a:solidFill>
                    <a:schemeClr val="bg1"/>
                  </a:solidFill>
                </a:ln>
                <a:solidFill>
                  <a:srgbClr val="FEFA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4200" b="1" dirty="0">
                <a:ln>
                  <a:solidFill>
                    <a:schemeClr val="bg1"/>
                  </a:solidFill>
                </a:ln>
                <a:solidFill>
                  <a:srgbClr val="FEFA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 continued…</a:t>
            </a:r>
            <a:endParaRPr lang="ru-RU" sz="2700" b="1" dirty="0">
              <a:ln>
                <a:solidFill>
                  <a:schemeClr val="bg1"/>
                </a:solidFill>
              </a:ln>
              <a:solidFill>
                <a:srgbClr val="FEFAD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MsPham-093608278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0BAA8F23-9EEC-44DA-97FB-8E45E7394E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37" t="39753" r="56318" b="11231"/>
          <a:stretch/>
        </p:blipFill>
        <p:spPr>
          <a:xfrm flipH="1">
            <a:off x="11475539" y="5358908"/>
            <a:ext cx="1697685" cy="2080394"/>
          </a:xfrm>
          <a:prstGeom prst="ellipse">
            <a:avLst/>
          </a:prstGeom>
        </p:spPr>
      </p:pic>
      <p:pic>
        <p:nvPicPr>
          <p:cNvPr id="19" name="MsPham-093608278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E61D044B-CC51-4476-8C19-A88528FB084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15335" y="5702646"/>
            <a:ext cx="2348288" cy="3192009"/>
          </a:xfrm>
          <a:prstGeom prst="rect">
            <a:avLst/>
          </a:prstGeom>
        </p:spPr>
      </p:pic>
      <p:pic>
        <p:nvPicPr>
          <p:cNvPr id="18" name="tom-and-jerry-ringtone">
            <a:hlinkClick r:id="" action="ppaction://media"/>
            <a:extLst>
              <a:ext uri="{FF2B5EF4-FFF2-40B4-BE49-F238E27FC236}">
                <a16:creationId xmlns:a16="http://schemas.microsoft.com/office/drawing/2014/main" id="{D405C703-63A9-4776-8698-A126433EDF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6155" y="-4086710"/>
            <a:ext cx="914400" cy="914400"/>
          </a:xfrm>
          <a:prstGeom prst="rect">
            <a:avLst/>
          </a:prstGeom>
        </p:spPr>
      </p:pic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DAD56289-70D8-4233-8117-4A82812389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51134" y="1782472"/>
            <a:ext cx="14494496" cy="3036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2646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6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MsPham0936082789" descr="Shape&#10;&#10;Description automatically generated with medium confidence">
            <a:extLst>
              <a:ext uri="{FF2B5EF4-FFF2-40B4-BE49-F238E27FC236}">
                <a16:creationId xmlns:a16="http://schemas.microsoft.com/office/drawing/2014/main" id="{44DDD39B-0DAC-44D5-D9B3-A4784AA194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29" name="MsPham0936082789" descr="Shape&#10;&#10;Description automatically generated with medium confidence">
            <a:extLst>
              <a:ext uri="{FF2B5EF4-FFF2-40B4-BE49-F238E27FC236}">
                <a16:creationId xmlns:a16="http://schemas.microsoft.com/office/drawing/2014/main" id="{F9FE65F6-446C-98C4-1959-DCE65FA08A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37" name="MsPham0936082789" descr="Shape&#10;&#10;Description automatically generated with medium confidence">
            <a:extLst>
              <a:ext uri="{FF2B5EF4-FFF2-40B4-BE49-F238E27FC236}">
                <a16:creationId xmlns:a16="http://schemas.microsoft.com/office/drawing/2014/main" id="{9667177B-FD17-A17B-8B4F-3081A640EA2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F64831BC-CECF-56D9-C4AE-4947D4E405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24" r="30407"/>
          <a:stretch/>
        </p:blipFill>
        <p:spPr bwMode="auto">
          <a:xfrm>
            <a:off x="13206310" y="5579552"/>
            <a:ext cx="2650557" cy="314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MsPham-0936082789">
            <a:extLst>
              <a:ext uri="{FF2B5EF4-FFF2-40B4-BE49-F238E27FC236}">
                <a16:creationId xmlns:a16="http://schemas.microsoft.com/office/drawing/2014/main" id="{BC89812A-544E-06FD-0803-5438DC2C23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1" r="8109"/>
          <a:stretch/>
        </p:blipFill>
        <p:spPr bwMode="auto">
          <a:xfrm flipH="1">
            <a:off x="1124364" y="6630591"/>
            <a:ext cx="2979819" cy="1775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MsPham-0936082789">
            <a:extLst>
              <a:ext uri="{FF2B5EF4-FFF2-40B4-BE49-F238E27FC236}">
                <a16:creationId xmlns:a16="http://schemas.microsoft.com/office/drawing/2014/main" id="{426B424B-6941-4232-2D4B-C7AFF2FBE4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6" r="15702"/>
          <a:stretch/>
        </p:blipFill>
        <p:spPr bwMode="auto">
          <a:xfrm>
            <a:off x="9386045" y="6336075"/>
            <a:ext cx="2821498" cy="1940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MsPham-0936082789">
            <a:extLst>
              <a:ext uri="{FF2B5EF4-FFF2-40B4-BE49-F238E27FC236}">
                <a16:creationId xmlns:a16="http://schemas.microsoft.com/office/drawing/2014/main" id="{25B78957-A904-B702-F8B5-55C285740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487" y="6487611"/>
            <a:ext cx="4076743" cy="1920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09E2177B-A582-132B-D1A5-3EB5EA161627}"/>
              </a:ext>
            </a:extLst>
          </p:cNvPr>
          <p:cNvSpPr txBox="1">
            <a:spLocks/>
          </p:cNvSpPr>
          <p:nvPr/>
        </p:nvSpPr>
        <p:spPr>
          <a:xfrm>
            <a:off x="1674877" y="565896"/>
            <a:ext cx="7766412" cy="822960"/>
          </a:xfrm>
          <a:prstGeom prst="flowChartProcess">
            <a:avLst/>
          </a:prstGeom>
          <a:noFill/>
          <a:ln w="19050">
            <a:solidFill>
              <a:schemeClr val="bg1"/>
            </a:solidFill>
          </a:ln>
          <a:effectLst/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274320" marR="0" lv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4400" b="1" i="0" u="none" strike="noStrike" cap="none">
                <a:solidFill>
                  <a:srgbClr val="FF05A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  Listen, point and say.</a:t>
            </a:r>
            <a:endParaRPr lang="en-US" dirty="0"/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ED7E22EB-78A4-4787-4BE9-224C148BB260}"/>
              </a:ext>
            </a:extLst>
          </p:cNvPr>
          <p:cNvSpPr txBox="1"/>
          <p:nvPr/>
        </p:nvSpPr>
        <p:spPr>
          <a:xfrm>
            <a:off x="1332273" y="565896"/>
            <a:ext cx="822960" cy="822960"/>
          </a:xfrm>
          <a:prstGeom prst="ellipse">
            <a:avLst/>
          </a:prstGeom>
          <a:solidFill>
            <a:srgbClr val="FF05A0"/>
          </a:solidFill>
          <a:ln w="19050">
            <a:solidFill>
              <a:srgbClr val="D4888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42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2</a:t>
            </a:r>
            <a:endParaRPr lang="en-US" dirty="0"/>
          </a:p>
        </p:txBody>
      </p:sp>
      <p:pic>
        <p:nvPicPr>
          <p:cNvPr id="5" name="MsPham0936082789">
            <a:extLst>
              <a:ext uri="{FF2B5EF4-FFF2-40B4-BE49-F238E27FC236}">
                <a16:creationId xmlns:a16="http://schemas.microsoft.com/office/drawing/2014/main" id="{A16B5DAB-0F02-9251-DD69-4B61AB9305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26318" y="1676473"/>
            <a:ext cx="1245885" cy="1245885"/>
          </a:xfrm>
          <a:prstGeom prst="ellipse">
            <a:avLst/>
          </a:prstGeom>
          <a:ln>
            <a:solidFill>
              <a:srgbClr val="FF5DC1"/>
            </a:solidFill>
          </a:ln>
        </p:spPr>
      </p:pic>
      <p:sp>
        <p:nvSpPr>
          <p:cNvPr id="6" name="MsPham0936082789">
            <a:extLst>
              <a:ext uri="{FF2B5EF4-FFF2-40B4-BE49-F238E27FC236}">
                <a16:creationId xmlns:a16="http://schemas.microsoft.com/office/drawing/2014/main" id="{6C484BDF-50DE-A1A9-E875-8E7D6477EF38}"/>
              </a:ext>
            </a:extLst>
          </p:cNvPr>
          <p:cNvSpPr txBox="1"/>
          <p:nvPr/>
        </p:nvSpPr>
        <p:spPr>
          <a:xfrm>
            <a:off x="4945818" y="1918900"/>
            <a:ext cx="5823994" cy="817245"/>
          </a:xfrm>
          <a:prstGeom prst="wedgeRoundRectCallout">
            <a:avLst>
              <a:gd name="adj1" fmla="val 57621"/>
              <a:gd name="adj2" fmla="val 10041"/>
              <a:gd name="adj3" fmla="val 16667"/>
            </a:avLst>
          </a:prstGeom>
          <a:solidFill>
            <a:srgbClr val="FFE1F4"/>
          </a:solidFill>
          <a:ln>
            <a:solidFill>
              <a:srgbClr val="FF5DC1"/>
            </a:solidFill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4800">
                <a:solidFill>
                  <a:srgbClr val="8200B0"/>
                </a:solidFill>
              </a:rPr>
              <a:t>I have _____.</a:t>
            </a:r>
          </a:p>
        </p:txBody>
      </p:sp>
      <p:cxnSp>
        <p:nvCxnSpPr>
          <p:cNvPr id="9" name="MsPham0936082789">
            <a:extLst>
              <a:ext uri="{FF2B5EF4-FFF2-40B4-BE49-F238E27FC236}">
                <a16:creationId xmlns:a16="http://schemas.microsoft.com/office/drawing/2014/main" id="{9F16AA35-90BF-2FBD-BE21-A8B0D8301858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3276600" y="2736145"/>
            <a:ext cx="4581215" cy="3943440"/>
          </a:xfrm>
          <a:prstGeom prst="straightConnector1">
            <a:avLst/>
          </a:prstGeom>
          <a:ln>
            <a:solidFill>
              <a:srgbClr val="9528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MsPham0936082789">
            <a:extLst>
              <a:ext uri="{FF2B5EF4-FFF2-40B4-BE49-F238E27FC236}">
                <a16:creationId xmlns:a16="http://schemas.microsoft.com/office/drawing/2014/main" id="{E6F75188-8284-462A-2D14-7ECE47583CF8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7239000" y="2736145"/>
            <a:ext cx="618815" cy="3751466"/>
          </a:xfrm>
          <a:prstGeom prst="straightConnector1">
            <a:avLst/>
          </a:prstGeom>
          <a:ln>
            <a:solidFill>
              <a:srgbClr val="9528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MsPham0936082789">
            <a:extLst>
              <a:ext uri="{FF2B5EF4-FFF2-40B4-BE49-F238E27FC236}">
                <a16:creationId xmlns:a16="http://schemas.microsoft.com/office/drawing/2014/main" id="{3ACD810F-5C4C-F73D-B57C-695F0258EE98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7857815" y="2736145"/>
            <a:ext cx="2700913" cy="3639843"/>
          </a:xfrm>
          <a:prstGeom prst="straightConnector1">
            <a:avLst/>
          </a:prstGeom>
          <a:ln>
            <a:solidFill>
              <a:srgbClr val="9528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MsPham0936082789">
            <a:extLst>
              <a:ext uri="{FF2B5EF4-FFF2-40B4-BE49-F238E27FC236}">
                <a16:creationId xmlns:a16="http://schemas.microsoft.com/office/drawing/2014/main" id="{5E076D7A-3910-56FA-9EAC-9660F363AE22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7857815" y="2736145"/>
            <a:ext cx="5959997" cy="3599930"/>
          </a:xfrm>
          <a:prstGeom prst="straightConnector1">
            <a:avLst/>
          </a:prstGeom>
          <a:ln>
            <a:solidFill>
              <a:srgbClr val="9528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MsPham0936082789">
            <a:extLst>
              <a:ext uri="{FF2B5EF4-FFF2-40B4-BE49-F238E27FC236}">
                <a16:creationId xmlns:a16="http://schemas.microsoft.com/office/drawing/2014/main" id="{AABD0EB7-864A-667C-B150-286118C1CBAE}"/>
              </a:ext>
            </a:extLst>
          </p:cNvPr>
          <p:cNvSpPr txBox="1"/>
          <p:nvPr/>
        </p:nvSpPr>
        <p:spPr>
          <a:xfrm>
            <a:off x="956510" y="8493315"/>
            <a:ext cx="3200400" cy="73866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4800">
                <a:solidFill>
                  <a:srgbClr val="9900CC"/>
                </a:solidFill>
                <a:latin typeface="Century Gothic" panose="020B0502020202020204" pitchFamily="34" charset="0"/>
              </a:rPr>
              <a:t>a pen</a:t>
            </a:r>
          </a:p>
        </p:txBody>
      </p:sp>
      <p:sp>
        <p:nvSpPr>
          <p:cNvPr id="14" name="MsPham0936082789">
            <a:extLst>
              <a:ext uri="{FF2B5EF4-FFF2-40B4-BE49-F238E27FC236}">
                <a16:creationId xmlns:a16="http://schemas.microsoft.com/office/drawing/2014/main" id="{9E5A5FE4-945D-7EF9-E888-2473B4C0E2CF}"/>
              </a:ext>
            </a:extLst>
          </p:cNvPr>
          <p:cNvSpPr txBox="1"/>
          <p:nvPr/>
        </p:nvSpPr>
        <p:spPr>
          <a:xfrm>
            <a:off x="4720967" y="8493315"/>
            <a:ext cx="3809999" cy="73866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4800">
                <a:solidFill>
                  <a:srgbClr val="9900CC"/>
                </a:solidFill>
                <a:latin typeface="Century Gothic" panose="020B0502020202020204" pitchFamily="34" charset="0"/>
              </a:rPr>
              <a:t>a book</a:t>
            </a:r>
          </a:p>
        </p:txBody>
      </p:sp>
      <p:sp>
        <p:nvSpPr>
          <p:cNvPr id="15" name="MsPham0936082789">
            <a:extLst>
              <a:ext uri="{FF2B5EF4-FFF2-40B4-BE49-F238E27FC236}">
                <a16:creationId xmlns:a16="http://schemas.microsoft.com/office/drawing/2014/main" id="{D504A747-1527-42A0-5CD7-2A31C5E301AB}"/>
              </a:ext>
            </a:extLst>
          </p:cNvPr>
          <p:cNvSpPr txBox="1"/>
          <p:nvPr/>
        </p:nvSpPr>
        <p:spPr>
          <a:xfrm>
            <a:off x="9006094" y="8522813"/>
            <a:ext cx="3581401" cy="73866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4800">
                <a:solidFill>
                  <a:srgbClr val="9900CC"/>
                </a:solidFill>
                <a:latin typeface="Century Gothic" panose="020B0502020202020204" pitchFamily="34" charset="0"/>
              </a:rPr>
              <a:t>a ruler</a:t>
            </a:r>
          </a:p>
        </p:txBody>
      </p:sp>
      <p:sp>
        <p:nvSpPr>
          <p:cNvPr id="16" name="MsPham0936082789">
            <a:extLst>
              <a:ext uri="{FF2B5EF4-FFF2-40B4-BE49-F238E27FC236}">
                <a16:creationId xmlns:a16="http://schemas.microsoft.com/office/drawing/2014/main" id="{D2F5CDFC-62DD-76B9-54A9-E797397D5C41}"/>
              </a:ext>
            </a:extLst>
          </p:cNvPr>
          <p:cNvSpPr txBox="1"/>
          <p:nvPr/>
        </p:nvSpPr>
        <p:spPr>
          <a:xfrm>
            <a:off x="12649200" y="8493315"/>
            <a:ext cx="4682290" cy="73866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4800">
                <a:solidFill>
                  <a:srgbClr val="9900CC"/>
                </a:solidFill>
                <a:latin typeface="Century Gothic" panose="020B0502020202020204" pitchFamily="34" charset="0"/>
              </a:rPr>
              <a:t>a school bag</a:t>
            </a:r>
          </a:p>
        </p:txBody>
      </p:sp>
    </p:spTree>
    <p:extLst>
      <p:ext uri="{BB962C8B-B14F-4D97-AF65-F5344CB8AC3E}">
        <p14:creationId xmlns:p14="http://schemas.microsoft.com/office/powerpoint/2010/main" val="261881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MsPham0936082789" descr="Shape&#10;&#10;Description automatically generated with medium confidence">
            <a:extLst>
              <a:ext uri="{FF2B5EF4-FFF2-40B4-BE49-F238E27FC236}">
                <a16:creationId xmlns:a16="http://schemas.microsoft.com/office/drawing/2014/main" id="{747E1FBF-023E-0392-E0BE-533B8434CA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22" name="MsPham0936082789" descr="Shape&#10;&#10;Description automatically generated with medium confidence">
            <a:extLst>
              <a:ext uri="{FF2B5EF4-FFF2-40B4-BE49-F238E27FC236}">
                <a16:creationId xmlns:a16="http://schemas.microsoft.com/office/drawing/2014/main" id="{6928C8B4-1524-599F-AB4A-65C4872806D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3261FA25-8320-CEF2-A5EC-68E7D50576E5}"/>
              </a:ext>
            </a:extLst>
          </p:cNvPr>
          <p:cNvSpPr txBox="1">
            <a:spLocks/>
          </p:cNvSpPr>
          <p:nvPr/>
        </p:nvSpPr>
        <p:spPr>
          <a:xfrm>
            <a:off x="1712869" y="334946"/>
            <a:ext cx="5159420" cy="822960"/>
          </a:xfrm>
          <a:prstGeom prst="hexagon">
            <a:avLst/>
          </a:prstGeom>
          <a:solidFill>
            <a:srgbClr val="FF5DC1"/>
          </a:solidFill>
          <a:ln w="19050"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4200"/>
              <a:t>Structures</a:t>
            </a:r>
            <a:endParaRPr lang="en-US" sz="4200" dirty="0"/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A073A8DF-C8FC-60C7-5545-5CE2C727567E}"/>
              </a:ext>
            </a:extLst>
          </p:cNvPr>
          <p:cNvSpPr txBox="1"/>
          <p:nvPr/>
        </p:nvSpPr>
        <p:spPr>
          <a:xfrm>
            <a:off x="4920856" y="2924736"/>
            <a:ext cx="7652144" cy="919401"/>
          </a:xfrm>
          <a:prstGeom prst="wedgeRoundRectCallout">
            <a:avLst>
              <a:gd name="adj1" fmla="val -54353"/>
              <a:gd name="adj2" fmla="val -11653"/>
              <a:gd name="adj3" fmla="val 16667"/>
            </a:avLst>
          </a:prstGeom>
          <a:solidFill>
            <a:srgbClr val="FFF6F7"/>
          </a:solidFill>
          <a:ln>
            <a:solidFill>
              <a:srgbClr val="C45C67"/>
            </a:solidFill>
          </a:ln>
        </p:spPr>
        <p:txBody>
          <a:bodyPr wrap="square" rtlCol="0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>
                <a:solidFill>
                  <a:srgbClr val="99374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 have a/an _______?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9601108C-5FB2-FE7B-DE62-D7D888934ECF}"/>
              </a:ext>
            </a:extLst>
          </p:cNvPr>
          <p:cNvSpPr txBox="1"/>
          <p:nvPr/>
        </p:nvSpPr>
        <p:spPr>
          <a:xfrm>
            <a:off x="5334000" y="4076700"/>
            <a:ext cx="624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(Tôi có một ________.)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1A0B779B-6078-D084-1FDE-3281ED0E302E}"/>
              </a:ext>
            </a:extLst>
          </p:cNvPr>
          <p:cNvSpPr/>
          <p:nvPr/>
        </p:nvSpPr>
        <p:spPr>
          <a:xfrm>
            <a:off x="2057400" y="1547269"/>
            <a:ext cx="15720399" cy="11609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857250">
              <a:buFont typeface="Wingdings" panose="05000000000000000000" pitchFamily="2" charset="2"/>
              <a:buChar char="v"/>
            </a:pPr>
            <a:r>
              <a:rPr lang="en-US" sz="5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 nói mình có cái gì đó:</a:t>
            </a:r>
            <a:endParaRPr lang="en-US" sz="5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3942052C-14BD-01EE-A460-72B90AC557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2832690"/>
            <a:ext cx="1267784" cy="1267784"/>
          </a:xfrm>
          <a:prstGeom prst="ellipse">
            <a:avLst/>
          </a:prstGeom>
          <a:ln>
            <a:solidFill>
              <a:srgbClr val="4D00E6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7115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sPham0936082789" descr="Shape&#10;&#10;Description automatically generated with medium confidence">
            <a:extLst>
              <a:ext uri="{FF2B5EF4-FFF2-40B4-BE49-F238E27FC236}">
                <a16:creationId xmlns:a16="http://schemas.microsoft.com/office/drawing/2014/main" id="{03B74010-C43B-84EB-CEB2-3B4A4A18733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2692475-9ADB-F2FD-F8D6-DFF2E8D3AE05}"/>
              </a:ext>
            </a:extLst>
          </p:cNvPr>
          <p:cNvSpPr txBox="1">
            <a:spLocks/>
          </p:cNvSpPr>
          <p:nvPr/>
        </p:nvSpPr>
        <p:spPr>
          <a:xfrm>
            <a:off x="1674877" y="565896"/>
            <a:ext cx="3887723" cy="822960"/>
          </a:xfrm>
          <a:prstGeom prst="flowChartProcess">
            <a:avLst/>
          </a:prstGeom>
          <a:solidFill>
            <a:srgbClr val="FF05A0"/>
          </a:solidFill>
          <a:ln w="19050">
            <a:solidFill>
              <a:srgbClr val="D4888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42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  Let’s talk.</a:t>
            </a:r>
            <a:endParaRPr lang="en-US" dirty="0"/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76509FD7-6C68-C2D0-BBC4-EFC57CCBBA85}"/>
              </a:ext>
            </a:extLst>
          </p:cNvPr>
          <p:cNvSpPr txBox="1"/>
          <p:nvPr/>
        </p:nvSpPr>
        <p:spPr>
          <a:xfrm>
            <a:off x="1332273" y="565896"/>
            <a:ext cx="822960" cy="822960"/>
          </a:xfrm>
          <a:prstGeom prst="ellipse">
            <a:avLst/>
          </a:prstGeom>
          <a:solidFill>
            <a:srgbClr val="FF05A0"/>
          </a:solidFill>
          <a:ln w="19050">
            <a:solidFill>
              <a:srgbClr val="D4888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42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3</a:t>
            </a:r>
            <a:endParaRPr lang="en-US" dirty="0"/>
          </a:p>
        </p:txBody>
      </p:sp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9230F67A-22D4-D702-6C0B-E22931821C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44"/>
          <a:stretch/>
        </p:blipFill>
        <p:spPr>
          <a:xfrm>
            <a:off x="615131" y="1638301"/>
            <a:ext cx="16340596" cy="864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678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MsPham0936082789" descr="Shape&#10;&#10;Description automatically generated with medium confidence">
            <a:extLst>
              <a:ext uri="{FF2B5EF4-FFF2-40B4-BE49-F238E27FC236}">
                <a16:creationId xmlns:a16="http://schemas.microsoft.com/office/drawing/2014/main" id="{189CB54F-C973-412B-072D-88E4B2D941B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05569948-B404-7A5C-DF97-015FBE430A93}"/>
              </a:ext>
            </a:extLst>
          </p:cNvPr>
          <p:cNvSpPr/>
          <p:nvPr/>
        </p:nvSpPr>
        <p:spPr>
          <a:xfrm>
            <a:off x="0" y="0"/>
            <a:ext cx="18288001" cy="10287000"/>
          </a:xfrm>
          <a:prstGeom prst="rect">
            <a:avLst/>
          </a:prstGeom>
          <a:solidFill>
            <a:srgbClr val="FFDD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MsPham-0936082789">
            <a:extLst>
              <a:ext uri="{FF2B5EF4-FFF2-40B4-BE49-F238E27FC236}">
                <a16:creationId xmlns:a16="http://schemas.microsoft.com/office/drawing/2014/main" id="{602F37A4-63B5-911E-EF6C-BA8E3345A4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024" b="-2447"/>
          <a:stretch/>
        </p:blipFill>
        <p:spPr>
          <a:xfrm>
            <a:off x="16095515" y="9258299"/>
            <a:ext cx="2192485" cy="474675"/>
          </a:xfrm>
          <a:prstGeom prst="rect">
            <a:avLst/>
          </a:prstGeom>
        </p:spPr>
      </p:pic>
      <p:pic>
        <p:nvPicPr>
          <p:cNvPr id="5" name="MsPham-093608278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00000">
            <a:off x="16158445" y="4771662"/>
            <a:ext cx="2618976" cy="1640134"/>
          </a:xfrm>
          <a:prstGeom prst="rect">
            <a:avLst/>
          </a:prstGeom>
        </p:spPr>
      </p:pic>
      <p:pic>
        <p:nvPicPr>
          <p:cNvPr id="6" name="MsPham-093608278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5400000">
            <a:off x="15997272" y="97002"/>
            <a:ext cx="2387730" cy="2193727"/>
          </a:xfrm>
          <a:prstGeom prst="rect">
            <a:avLst/>
          </a:prstGeom>
        </p:spPr>
      </p:pic>
      <p:pic>
        <p:nvPicPr>
          <p:cNvPr id="15" name="MsPham-0936082789">
            <a:extLst>
              <a:ext uri="{FF2B5EF4-FFF2-40B4-BE49-F238E27FC236}">
                <a16:creationId xmlns:a16="http://schemas.microsoft.com/office/drawing/2014/main" id="{EBC6A762-9B50-0EAB-1A09-8F1356A729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0800000">
            <a:off x="0" y="0"/>
            <a:ext cx="3998894" cy="3540839"/>
          </a:xfrm>
          <a:prstGeom prst="rect">
            <a:avLst/>
          </a:prstGeom>
        </p:spPr>
      </p:pic>
      <p:pic>
        <p:nvPicPr>
          <p:cNvPr id="16" name="MsPham-0936082789">
            <a:extLst>
              <a:ext uri="{FF2B5EF4-FFF2-40B4-BE49-F238E27FC236}">
                <a16:creationId xmlns:a16="http://schemas.microsoft.com/office/drawing/2014/main" id="{C883B9A9-EEC7-D678-D273-1C687FF825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50836"/>
          <a:stretch>
            <a:fillRect/>
          </a:stretch>
        </p:blipFill>
        <p:spPr>
          <a:xfrm>
            <a:off x="0" y="1833550"/>
            <a:ext cx="1727816" cy="3309950"/>
          </a:xfrm>
          <a:prstGeom prst="rect">
            <a:avLst/>
          </a:prstGeom>
        </p:spPr>
      </p:pic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3B6EBCC2-51FF-F746-02E8-E4B02F9FAD48}"/>
              </a:ext>
            </a:extLst>
          </p:cNvPr>
          <p:cNvSpPr txBox="1"/>
          <p:nvPr/>
        </p:nvSpPr>
        <p:spPr>
          <a:xfrm>
            <a:off x="0" y="3560730"/>
            <a:ext cx="17879460" cy="34163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1600" b="1">
                <a:ln w="19050">
                  <a:solidFill>
                    <a:schemeClr val="bg1"/>
                  </a:solidFill>
                </a:ln>
                <a:solidFill>
                  <a:srgbClr val="9528A0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Bernard MT Condensed" panose="02050806060905020404" pitchFamily="18" charset="0"/>
              </a:rPr>
              <a:t>Thank you!</a:t>
            </a:r>
            <a:endParaRPr lang="en-US" sz="21600" b="1" dirty="0">
              <a:ln w="19050">
                <a:solidFill>
                  <a:schemeClr val="bg1"/>
                </a:solidFill>
              </a:ln>
              <a:solidFill>
                <a:srgbClr val="9528A0"/>
              </a:solidFill>
              <a:effectLst>
                <a:outerShdw blurRad="12700" dist="38100" dir="2700000" algn="tl" rotWithShape="0">
                  <a:schemeClr val="bg1"/>
                </a:outerShdw>
              </a:effectLst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7011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MsPham0936082789" descr="Shape&#10;&#10;Description automatically generated with medium confidence">
            <a:extLst>
              <a:ext uri="{FF2B5EF4-FFF2-40B4-BE49-F238E27FC236}">
                <a16:creationId xmlns:a16="http://schemas.microsoft.com/office/drawing/2014/main" id="{9F1A93A9-D430-E409-316A-EE70332E667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34" name="MsPham0936082789" descr="Shape&#10;&#10;Description automatically generated with medium confidence">
            <a:extLst>
              <a:ext uri="{FF2B5EF4-FFF2-40B4-BE49-F238E27FC236}">
                <a16:creationId xmlns:a16="http://schemas.microsoft.com/office/drawing/2014/main" id="{34CB4E3B-E9E1-C06E-2236-F7DFA29BC0F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B0E01669-320D-6CBD-8BAA-6CDDD7221688}"/>
              </a:ext>
            </a:extLst>
          </p:cNvPr>
          <p:cNvSpPr txBox="1">
            <a:spLocks/>
          </p:cNvSpPr>
          <p:nvPr/>
        </p:nvSpPr>
        <p:spPr>
          <a:xfrm>
            <a:off x="1674877" y="565896"/>
            <a:ext cx="7766412" cy="82296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marL="274320" algn="l"/>
            <a:r>
              <a:rPr lang="en-US" sz="4400">
                <a:solidFill>
                  <a:srgbClr val="FF05A0"/>
                </a:solidFill>
                <a:latin typeface="Arial" panose="020B0604020202020204" pitchFamily="34" charset="0"/>
              </a:rPr>
              <a:t>  Look, listen and repeat.</a:t>
            </a:r>
            <a:endParaRPr lang="en-US" sz="4400" dirty="0">
              <a:solidFill>
                <a:srgbClr val="FF05A0"/>
              </a:solidFill>
              <a:latin typeface="Arial" panose="020B0604020202020204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A5FAE94B-BC5A-9DB7-6603-B7F54C92BA06}"/>
              </a:ext>
            </a:extLst>
          </p:cNvPr>
          <p:cNvSpPr txBox="1"/>
          <p:nvPr/>
        </p:nvSpPr>
        <p:spPr>
          <a:xfrm>
            <a:off x="1332273" y="565896"/>
            <a:ext cx="822960" cy="822960"/>
          </a:xfrm>
          <a:prstGeom prst="ellipse">
            <a:avLst/>
          </a:prstGeom>
          <a:solidFill>
            <a:srgbClr val="FF05A0"/>
          </a:solidFill>
          <a:ln w="19050">
            <a:solidFill>
              <a:srgbClr val="D4888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4200"/>
              <a:t>1</a:t>
            </a:r>
            <a:endParaRPr lang="en-US" sz="4200" dirty="0"/>
          </a:p>
        </p:txBody>
      </p:sp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BD910DEB-FFBC-5468-18D7-F5AEF8D1D32F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4414" t="15022" r="14612" b="15187"/>
          <a:stretch/>
        </p:blipFill>
        <p:spPr>
          <a:xfrm>
            <a:off x="8932860" y="565896"/>
            <a:ext cx="822959" cy="822960"/>
          </a:xfrm>
          <a:prstGeom prst="ellipse">
            <a:avLst/>
          </a:prstGeom>
        </p:spPr>
      </p:pic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EBCE41DA-58D8-DEED-09D1-470F32C94CE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87450" y="2552700"/>
            <a:ext cx="16513099" cy="4953000"/>
          </a:xfrm>
          <a:prstGeom prst="rect">
            <a:avLst/>
          </a:prstGeom>
        </p:spPr>
      </p:pic>
      <p:sp>
        <p:nvSpPr>
          <p:cNvPr id="8" name="MsPham-0936082789">
            <a:extLst>
              <a:ext uri="{FF2B5EF4-FFF2-40B4-BE49-F238E27FC236}">
                <a16:creationId xmlns:a16="http://schemas.microsoft.com/office/drawing/2014/main" id="{A542C19B-D7AB-04E3-F06F-D4F033873149}"/>
              </a:ext>
            </a:extLst>
          </p:cNvPr>
          <p:cNvSpPr txBox="1"/>
          <p:nvPr/>
        </p:nvSpPr>
        <p:spPr>
          <a:xfrm>
            <a:off x="3162300" y="2588739"/>
            <a:ext cx="2286000" cy="457200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800"/>
              <a:t> </a:t>
            </a:r>
            <a:endParaRPr lang="en-US" sz="4800" dirty="0"/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2F54D6FE-01BC-919E-1C9A-EF9315A8FBA4}"/>
              </a:ext>
            </a:extLst>
          </p:cNvPr>
          <p:cNvSpPr txBox="1"/>
          <p:nvPr/>
        </p:nvSpPr>
        <p:spPr>
          <a:xfrm>
            <a:off x="3162300" y="3102340"/>
            <a:ext cx="2286000" cy="457200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800"/>
              <a:t> </a:t>
            </a:r>
            <a:endParaRPr lang="en-US" sz="4800" dirty="0"/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C7C944D5-5EDB-EB04-5700-8B3F5FD6A9F1}"/>
              </a:ext>
            </a:extLst>
          </p:cNvPr>
          <p:cNvSpPr txBox="1"/>
          <p:nvPr/>
        </p:nvSpPr>
        <p:spPr>
          <a:xfrm>
            <a:off x="6111240" y="2933700"/>
            <a:ext cx="1524000" cy="830997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800"/>
              <a:t> </a:t>
            </a:r>
            <a:endParaRPr lang="en-US" sz="4800" dirty="0"/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C543A66A-7110-7686-31C7-F74095A098A1}"/>
              </a:ext>
            </a:extLst>
          </p:cNvPr>
          <p:cNvSpPr/>
          <p:nvPr/>
        </p:nvSpPr>
        <p:spPr>
          <a:xfrm>
            <a:off x="10515600" y="2781300"/>
            <a:ext cx="3505200" cy="6096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1F7CF417-FBBC-E23B-51F3-EF83EC4CAA8F}"/>
              </a:ext>
            </a:extLst>
          </p:cNvPr>
          <p:cNvSpPr/>
          <p:nvPr/>
        </p:nvSpPr>
        <p:spPr>
          <a:xfrm>
            <a:off x="14554200" y="2811280"/>
            <a:ext cx="1752600" cy="6096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MsPham-0936082789">
            <a:extLst>
              <a:ext uri="{FF2B5EF4-FFF2-40B4-BE49-F238E27FC236}">
                <a16:creationId xmlns:a16="http://schemas.microsoft.com/office/drawing/2014/main" id="{F96A5ADC-9253-1C22-60C7-E7F020C93F1B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4414" t="15022" r="14612" b="15187"/>
          <a:stretch/>
        </p:blipFill>
        <p:spPr>
          <a:xfrm>
            <a:off x="4114800" y="7734300"/>
            <a:ext cx="822959" cy="822960"/>
          </a:xfrm>
          <a:prstGeom prst="ellipse">
            <a:avLst/>
          </a:prstGeom>
        </p:spPr>
      </p:pic>
      <p:pic>
        <p:nvPicPr>
          <p:cNvPr id="13" name="MsPham-0936082789">
            <a:extLst>
              <a:ext uri="{FF2B5EF4-FFF2-40B4-BE49-F238E27FC236}">
                <a16:creationId xmlns:a16="http://schemas.microsoft.com/office/drawing/2014/main" id="{6878E88A-DDF0-78D8-215A-4FD3BA567914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4414" t="15022" r="14612" b="15187"/>
          <a:stretch/>
        </p:blipFill>
        <p:spPr>
          <a:xfrm>
            <a:off x="13394463" y="7734300"/>
            <a:ext cx="822959" cy="822960"/>
          </a:xfrm>
          <a:prstGeom prst="ellipse">
            <a:avLst/>
          </a:prstGeom>
        </p:spPr>
      </p:pic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A10A13DE-B479-4039-79BA-1E28EBF38DAE}"/>
              </a:ext>
            </a:extLst>
          </p:cNvPr>
          <p:cNvSpPr txBox="1"/>
          <p:nvPr/>
        </p:nvSpPr>
        <p:spPr>
          <a:xfrm>
            <a:off x="7757160" y="2957560"/>
            <a:ext cx="1386839" cy="830997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800"/>
              <a:t> </a:t>
            </a:r>
            <a:endParaRPr lang="en-US" sz="4800" dirty="0"/>
          </a:p>
        </p:txBody>
      </p:sp>
      <p:pic>
        <p:nvPicPr>
          <p:cNvPr id="15" name="MsPham-0936082789">
            <a:hlinkClick r:id="" action="ppaction://media"/>
            <a:extLst>
              <a:ext uri="{FF2B5EF4-FFF2-40B4-BE49-F238E27FC236}">
                <a16:creationId xmlns:a16="http://schemas.microsoft.com/office/drawing/2014/main" id="{8AC8192A-C0AC-FD8F-0685-3C45850EBA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2286000" y="175260"/>
            <a:ext cx="487363" cy="487363"/>
          </a:xfrm>
          <a:prstGeom prst="rect">
            <a:avLst/>
          </a:prstGeom>
        </p:spPr>
      </p:pic>
      <p:pic>
        <p:nvPicPr>
          <p:cNvPr id="16" name="MsPham-0936082789">
            <a:hlinkClick r:id="" action="ppaction://media"/>
            <a:extLst>
              <a:ext uri="{FF2B5EF4-FFF2-40B4-BE49-F238E27FC236}">
                <a16:creationId xmlns:a16="http://schemas.microsoft.com/office/drawing/2014/main" id="{0783EDB4-F1FA-F31F-2A32-82EB5611409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2286000" y="175260"/>
            <a:ext cx="487363" cy="487363"/>
          </a:xfrm>
          <a:prstGeom prst="rect">
            <a:avLst/>
          </a:prstGeom>
        </p:spPr>
      </p:pic>
      <p:pic>
        <p:nvPicPr>
          <p:cNvPr id="17" name="MsPham-0936082789">
            <a:hlinkClick r:id="" action="ppaction://media"/>
            <a:extLst>
              <a:ext uri="{FF2B5EF4-FFF2-40B4-BE49-F238E27FC236}">
                <a16:creationId xmlns:a16="http://schemas.microsoft.com/office/drawing/2014/main" id="{EB34E3D0-DFB5-42D7-200B-6EC5E4EF516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2286000" y="175260"/>
            <a:ext cx="487363" cy="487363"/>
          </a:xfrm>
          <a:prstGeom prst="rect">
            <a:avLst/>
          </a:prstGeom>
        </p:spPr>
      </p:pic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58C88CFB-CDB5-B9B8-7C7C-CD80696255D8}"/>
              </a:ext>
            </a:extLst>
          </p:cNvPr>
          <p:cNvSpPr/>
          <p:nvPr/>
        </p:nvSpPr>
        <p:spPr>
          <a:xfrm>
            <a:off x="-3276600" y="-495300"/>
            <a:ext cx="2667000" cy="236220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71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77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rack 77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rack 77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rack 77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rack 77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5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rack 77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5" grpId="0" animBg="1"/>
      <p:bldP spid="11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MsPham0936082789" descr="Shape&#10;&#10;Description automatically generated with medium confidence">
            <a:extLst>
              <a:ext uri="{FF2B5EF4-FFF2-40B4-BE49-F238E27FC236}">
                <a16:creationId xmlns:a16="http://schemas.microsoft.com/office/drawing/2014/main" id="{441DADFF-A402-22B1-2C66-93234DED469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id="{25E90811-275E-7169-F32F-B67EA569D8F8}"/>
              </a:ext>
            </a:extLst>
          </p:cNvPr>
          <p:cNvSpPr txBox="1"/>
          <p:nvPr/>
        </p:nvSpPr>
        <p:spPr>
          <a:xfrm>
            <a:off x="10411738" y="3777529"/>
            <a:ext cx="4734252" cy="14465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8800">
                <a:latin typeface="Century Gothic" panose="020B0502020202020204" pitchFamily="34" charset="0"/>
              </a:rPr>
              <a:t>pen</a:t>
            </a:r>
            <a:endParaRPr lang="en-US" sz="8800" dirty="0">
              <a:latin typeface="Century Gothic" panose="020B0502020202020204" pitchFamily="34" charset="0"/>
            </a:endParaRP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A105DDB9-6978-A7A4-9BC4-B554D4519F5E}"/>
              </a:ext>
            </a:extLst>
          </p:cNvPr>
          <p:cNvSpPr txBox="1">
            <a:spLocks/>
          </p:cNvSpPr>
          <p:nvPr/>
        </p:nvSpPr>
        <p:spPr>
          <a:xfrm>
            <a:off x="1712869" y="334946"/>
            <a:ext cx="5159420" cy="822960"/>
          </a:xfrm>
          <a:prstGeom prst="hexagon">
            <a:avLst/>
          </a:prstGeom>
          <a:solidFill>
            <a:srgbClr val="FF5DC1"/>
          </a:solidFill>
          <a:ln w="19050"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4200"/>
              <a:t>Vocabulary</a:t>
            </a:r>
            <a:endParaRPr lang="en-US" sz="4200" dirty="0"/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5A7C2DEF-AFA0-1C55-A062-5B69DE1EE732}"/>
              </a:ext>
            </a:extLst>
          </p:cNvPr>
          <p:cNvSpPr/>
          <p:nvPr/>
        </p:nvSpPr>
        <p:spPr>
          <a:xfrm>
            <a:off x="10744200" y="6123964"/>
            <a:ext cx="4069329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5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 bút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7D174D4C-9B2A-5976-229F-2C3A82389FC3}"/>
              </a:ext>
            </a:extLst>
          </p:cNvPr>
          <p:cNvSpPr txBox="1"/>
          <p:nvPr/>
        </p:nvSpPr>
        <p:spPr>
          <a:xfrm>
            <a:off x="11263452" y="5212357"/>
            <a:ext cx="3030825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5400"/>
              <a:t>/pen/</a:t>
            </a:r>
            <a:endParaRPr lang="en-US" sz="5400" dirty="0"/>
          </a:p>
        </p:txBody>
      </p:sp>
      <p:pic>
        <p:nvPicPr>
          <p:cNvPr id="15" name="MsPham-0936082789">
            <a:extLst>
              <a:ext uri="{FF2B5EF4-FFF2-40B4-BE49-F238E27FC236}">
                <a16:creationId xmlns:a16="http://schemas.microsoft.com/office/drawing/2014/main" id="{A020B97D-84F7-1E42-F4D6-9CA0FC731B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048" y="3261170"/>
            <a:ext cx="3201043" cy="3981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MsPham-0936082789">
            <a:hlinkClick r:id="" action="ppaction://media"/>
            <a:extLst>
              <a:ext uri="{FF2B5EF4-FFF2-40B4-BE49-F238E27FC236}">
                <a16:creationId xmlns:a16="http://schemas.microsoft.com/office/drawing/2014/main" id="{45B41FA4-770B-0C71-C522-8911B0768E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3826712" y="9375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85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679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679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5" grpId="0"/>
      <p:bldP spid="5" grpId="1"/>
      <p:bldP spid="7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MsPham0936082789" descr="Shape&#10;&#10;Description automatically generated with medium confidence">
            <a:extLst>
              <a:ext uri="{FF2B5EF4-FFF2-40B4-BE49-F238E27FC236}">
                <a16:creationId xmlns:a16="http://schemas.microsoft.com/office/drawing/2014/main" id="{6C5EEFCB-4FAC-E677-99BA-F7770E486D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15" name="MsPham0936082789" descr="Shape&#10;&#10;Description automatically generated with medium confidence">
            <a:extLst>
              <a:ext uri="{FF2B5EF4-FFF2-40B4-BE49-F238E27FC236}">
                <a16:creationId xmlns:a16="http://schemas.microsoft.com/office/drawing/2014/main" id="{7C6F3349-E382-AA88-C4AA-1AD89E3B15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id="{25E90811-275E-7169-F32F-B67EA569D8F8}"/>
              </a:ext>
            </a:extLst>
          </p:cNvPr>
          <p:cNvSpPr txBox="1"/>
          <p:nvPr/>
        </p:nvSpPr>
        <p:spPr>
          <a:xfrm>
            <a:off x="10411738" y="3777529"/>
            <a:ext cx="4734252" cy="14465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8800">
                <a:latin typeface="Century Gothic" panose="020B0502020202020204" pitchFamily="34" charset="0"/>
              </a:rPr>
              <a:t>ruler</a:t>
            </a:r>
            <a:endParaRPr lang="en-US" sz="8800" dirty="0">
              <a:latin typeface="Century Gothic" panose="020B0502020202020204" pitchFamily="34" charset="0"/>
            </a:endParaRP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A105DDB9-6978-A7A4-9BC4-B554D4519F5E}"/>
              </a:ext>
            </a:extLst>
          </p:cNvPr>
          <p:cNvSpPr txBox="1">
            <a:spLocks/>
          </p:cNvSpPr>
          <p:nvPr/>
        </p:nvSpPr>
        <p:spPr>
          <a:xfrm>
            <a:off x="1712869" y="334946"/>
            <a:ext cx="5159420" cy="822960"/>
          </a:xfrm>
          <a:prstGeom prst="hexagon">
            <a:avLst/>
          </a:prstGeom>
          <a:solidFill>
            <a:srgbClr val="FF5DC1"/>
          </a:solidFill>
          <a:ln w="19050"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4200"/>
              <a:t>Vocabulary</a:t>
            </a:r>
            <a:endParaRPr lang="en-US" sz="4200" dirty="0"/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5A7C2DEF-AFA0-1C55-A062-5B69DE1EE732}"/>
              </a:ext>
            </a:extLst>
          </p:cNvPr>
          <p:cNvSpPr/>
          <p:nvPr/>
        </p:nvSpPr>
        <p:spPr>
          <a:xfrm>
            <a:off x="10744200" y="6123964"/>
            <a:ext cx="4069329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5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Thước kẻ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7D174D4C-9B2A-5976-229F-2C3A82389FC3}"/>
              </a:ext>
            </a:extLst>
          </p:cNvPr>
          <p:cNvSpPr txBox="1"/>
          <p:nvPr/>
        </p:nvSpPr>
        <p:spPr>
          <a:xfrm>
            <a:off x="11263452" y="5212357"/>
            <a:ext cx="3030825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5400"/>
              <a:t>/ˈruːlər/</a:t>
            </a:r>
            <a:endParaRPr lang="en-US" sz="5400" dirty="0"/>
          </a:p>
        </p:txBody>
      </p:sp>
      <p:pic>
        <p:nvPicPr>
          <p:cNvPr id="16" name="MsPham-0936082789">
            <a:extLst>
              <a:ext uri="{FF2B5EF4-FFF2-40B4-BE49-F238E27FC236}">
                <a16:creationId xmlns:a16="http://schemas.microsoft.com/office/drawing/2014/main" id="{45678CFB-B8B2-1362-D79D-3098964A6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232" y="3752086"/>
            <a:ext cx="4236675" cy="2999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MsPham-0936082789">
            <a:hlinkClick r:id="" action="ppaction://media"/>
            <a:extLst>
              <a:ext uri="{FF2B5EF4-FFF2-40B4-BE49-F238E27FC236}">
                <a16:creationId xmlns:a16="http://schemas.microsoft.com/office/drawing/2014/main" id="{659EF349-86DE-A860-740A-CDF4984F6A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906842" y="9375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09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146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146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5" grpId="0"/>
      <p:bldP spid="5" grpId="1"/>
      <p:bldP spid="7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MsPham0936082789" descr="Shape&#10;&#10;Description automatically generated with medium confidence">
            <a:extLst>
              <a:ext uri="{FF2B5EF4-FFF2-40B4-BE49-F238E27FC236}">
                <a16:creationId xmlns:a16="http://schemas.microsoft.com/office/drawing/2014/main" id="{6304DF6F-4D48-80FC-EFEA-0365C24DB6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24" name="MsPham0936082789" descr="Shape&#10;&#10;Description automatically generated with medium confidence">
            <a:extLst>
              <a:ext uri="{FF2B5EF4-FFF2-40B4-BE49-F238E27FC236}">
                <a16:creationId xmlns:a16="http://schemas.microsoft.com/office/drawing/2014/main" id="{54FECB73-F106-6876-D08B-DA7D3CB58A6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id="{25E90811-275E-7169-F32F-B67EA569D8F8}"/>
              </a:ext>
            </a:extLst>
          </p:cNvPr>
          <p:cNvSpPr txBox="1"/>
          <p:nvPr/>
        </p:nvSpPr>
        <p:spPr>
          <a:xfrm>
            <a:off x="10411738" y="3777529"/>
            <a:ext cx="4734252" cy="14465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8800">
                <a:latin typeface="Century Gothic" panose="020B0502020202020204" pitchFamily="34" charset="0"/>
              </a:rPr>
              <a:t>book</a:t>
            </a:r>
            <a:endParaRPr lang="en-US" sz="8800" dirty="0">
              <a:latin typeface="Century Gothic" panose="020B0502020202020204" pitchFamily="34" charset="0"/>
            </a:endParaRP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A105DDB9-6978-A7A4-9BC4-B554D4519F5E}"/>
              </a:ext>
            </a:extLst>
          </p:cNvPr>
          <p:cNvSpPr txBox="1">
            <a:spLocks/>
          </p:cNvSpPr>
          <p:nvPr/>
        </p:nvSpPr>
        <p:spPr>
          <a:xfrm>
            <a:off x="1712869" y="334946"/>
            <a:ext cx="5159420" cy="822960"/>
          </a:xfrm>
          <a:prstGeom prst="hexagon">
            <a:avLst/>
          </a:prstGeom>
          <a:solidFill>
            <a:srgbClr val="FF5DC1"/>
          </a:solidFill>
          <a:ln w="19050"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4200"/>
              <a:t>Vocabulary</a:t>
            </a:r>
            <a:endParaRPr lang="en-US" sz="4200" dirty="0"/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5A7C2DEF-AFA0-1C55-A062-5B69DE1EE732}"/>
              </a:ext>
            </a:extLst>
          </p:cNvPr>
          <p:cNvSpPr/>
          <p:nvPr/>
        </p:nvSpPr>
        <p:spPr>
          <a:xfrm>
            <a:off x="10744200" y="6123964"/>
            <a:ext cx="4069329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5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 sách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7D174D4C-9B2A-5976-229F-2C3A82389FC3}"/>
              </a:ext>
            </a:extLst>
          </p:cNvPr>
          <p:cNvSpPr txBox="1"/>
          <p:nvPr/>
        </p:nvSpPr>
        <p:spPr>
          <a:xfrm>
            <a:off x="11263452" y="5212357"/>
            <a:ext cx="3030825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5400"/>
              <a:t>/bʊk/</a:t>
            </a:r>
            <a:endParaRPr lang="en-US" sz="5400" dirty="0"/>
          </a:p>
        </p:txBody>
      </p:sp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0EB7A2B1-3334-28B6-440C-B3A20B2D4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769909"/>
            <a:ext cx="6358495" cy="3807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MsPham-0936082789">
            <a:hlinkClick r:id="" action="ppaction://media"/>
            <a:extLst>
              <a:ext uri="{FF2B5EF4-FFF2-40B4-BE49-F238E27FC236}">
                <a16:creationId xmlns:a16="http://schemas.microsoft.com/office/drawing/2014/main" id="{61EB8317-FEC6-E0D8-1387-058FB198AB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819400" y="27051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936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14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14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5" grpId="0"/>
      <p:bldP spid="5" grpId="1"/>
      <p:bldP spid="7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MsPham0936082789" descr="Shape&#10;&#10;Description automatically generated with medium confidence">
            <a:extLst>
              <a:ext uri="{FF2B5EF4-FFF2-40B4-BE49-F238E27FC236}">
                <a16:creationId xmlns:a16="http://schemas.microsoft.com/office/drawing/2014/main" id="{362E86E6-85E9-164C-0C8A-84A0F5BA44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19" name="MsPham0936082789" descr="Shape&#10;&#10;Description automatically generated with medium confidence">
            <a:extLst>
              <a:ext uri="{FF2B5EF4-FFF2-40B4-BE49-F238E27FC236}">
                <a16:creationId xmlns:a16="http://schemas.microsoft.com/office/drawing/2014/main" id="{F8CD2241-2799-2376-32E9-AF9AFD4AE2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23" name="MsPham0936082789" descr="Shape&#10;&#10;Description automatically generated with medium confidence">
            <a:extLst>
              <a:ext uri="{FF2B5EF4-FFF2-40B4-BE49-F238E27FC236}">
                <a16:creationId xmlns:a16="http://schemas.microsoft.com/office/drawing/2014/main" id="{29DA6841-D086-6FA6-A274-AB6428B9587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id="{25E90811-275E-7169-F32F-B67EA569D8F8}"/>
              </a:ext>
            </a:extLst>
          </p:cNvPr>
          <p:cNvSpPr txBox="1"/>
          <p:nvPr/>
        </p:nvSpPr>
        <p:spPr>
          <a:xfrm>
            <a:off x="9374133" y="3735604"/>
            <a:ext cx="6809462" cy="14465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8800">
                <a:latin typeface="Century Gothic" panose="020B0502020202020204" pitchFamily="34" charset="0"/>
              </a:rPr>
              <a:t>school bag</a:t>
            </a:r>
            <a:endParaRPr lang="en-US" sz="8800" dirty="0">
              <a:latin typeface="Century Gothic" panose="020B0502020202020204" pitchFamily="34" charset="0"/>
            </a:endParaRP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A105DDB9-6978-A7A4-9BC4-B554D4519F5E}"/>
              </a:ext>
            </a:extLst>
          </p:cNvPr>
          <p:cNvSpPr txBox="1">
            <a:spLocks/>
          </p:cNvSpPr>
          <p:nvPr/>
        </p:nvSpPr>
        <p:spPr>
          <a:xfrm>
            <a:off x="1712869" y="334946"/>
            <a:ext cx="5159420" cy="822960"/>
          </a:xfrm>
          <a:prstGeom prst="hexagon">
            <a:avLst/>
          </a:prstGeom>
          <a:solidFill>
            <a:srgbClr val="FF5DC1"/>
          </a:solidFill>
          <a:ln w="19050"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4200"/>
              <a:t>Vocabulary</a:t>
            </a:r>
            <a:endParaRPr lang="en-US" sz="4200" dirty="0"/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5A7C2DEF-AFA0-1C55-A062-5B69DE1EE732}"/>
              </a:ext>
            </a:extLst>
          </p:cNvPr>
          <p:cNvSpPr/>
          <p:nvPr/>
        </p:nvSpPr>
        <p:spPr>
          <a:xfrm>
            <a:off x="10744200" y="6123964"/>
            <a:ext cx="4069329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5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 cặp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7D174D4C-9B2A-5976-229F-2C3A82389FC3}"/>
              </a:ext>
            </a:extLst>
          </p:cNvPr>
          <p:cNvSpPr txBox="1"/>
          <p:nvPr/>
        </p:nvSpPr>
        <p:spPr>
          <a:xfrm>
            <a:off x="10470690" y="5212357"/>
            <a:ext cx="4997910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5400"/>
              <a:t>/kuːl bæɡ/ </a:t>
            </a:r>
            <a:endParaRPr lang="en-US" sz="5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8C279E-21B3-F7CD-5D4F-36DE88E64A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3173" y="2095500"/>
            <a:ext cx="5675868" cy="6480610"/>
          </a:xfrm>
          <a:prstGeom prst="rect">
            <a:avLst/>
          </a:prstGeom>
        </p:spPr>
      </p:pic>
      <p:pic>
        <p:nvPicPr>
          <p:cNvPr id="29" name="MsPham-0936082789">
            <a:hlinkClick r:id="" action="ppaction://media"/>
            <a:extLst>
              <a:ext uri="{FF2B5EF4-FFF2-40B4-BE49-F238E27FC236}">
                <a16:creationId xmlns:a16="http://schemas.microsoft.com/office/drawing/2014/main" id="{2839A4CB-B75E-30B2-B469-339E8D08C8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906842" y="-12573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768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67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67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5" grpId="0"/>
      <p:bldP spid="5" grpId="1"/>
      <p:bldP spid="7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MsPham0936082789" descr="Shape&#10;&#10;Description automatically generated with medium confidence">
            <a:extLst>
              <a:ext uri="{FF2B5EF4-FFF2-40B4-BE49-F238E27FC236}">
                <a16:creationId xmlns:a16="http://schemas.microsoft.com/office/drawing/2014/main" id="{B5B5A96B-DA33-BDD5-4DC7-6EB8F52D2D8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47" name="MsPham0936082789" descr="Shape&#10;&#10;Description automatically generated with medium confidence">
            <a:extLst>
              <a:ext uri="{FF2B5EF4-FFF2-40B4-BE49-F238E27FC236}">
                <a16:creationId xmlns:a16="http://schemas.microsoft.com/office/drawing/2014/main" id="{7F1C39AA-A459-392A-A42D-9C3AF558FF8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sp>
        <p:nvSpPr>
          <p:cNvPr id="42" name="MsPham-0936082789">
            <a:extLst>
              <a:ext uri="{FF2B5EF4-FFF2-40B4-BE49-F238E27FC236}">
                <a16:creationId xmlns:a16="http://schemas.microsoft.com/office/drawing/2014/main" id="{718FB66E-A496-2837-FE02-C02D4FB9DDDF}"/>
              </a:ext>
            </a:extLst>
          </p:cNvPr>
          <p:cNvSpPr txBox="1"/>
          <p:nvPr/>
        </p:nvSpPr>
        <p:spPr>
          <a:xfrm>
            <a:off x="5133317" y="5847750"/>
            <a:ext cx="6449083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6000">
                <a:latin typeface="Century Gothic" panose="020B0502020202020204" pitchFamily="34" charset="0"/>
              </a:rPr>
              <a:t>book</a:t>
            </a:r>
            <a:endParaRPr lang="en-US" sz="6000" dirty="0">
              <a:latin typeface="Century Gothic" panose="020B0502020202020204" pitchFamily="34" charset="0"/>
            </a:endParaRP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F62A1C25-BD94-6216-D03A-44612E8F58AE}"/>
              </a:ext>
            </a:extLst>
          </p:cNvPr>
          <p:cNvSpPr txBox="1"/>
          <p:nvPr/>
        </p:nvSpPr>
        <p:spPr>
          <a:xfrm>
            <a:off x="5133317" y="3761772"/>
            <a:ext cx="4767416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6000">
                <a:latin typeface="Century Gothic" panose="020B0502020202020204" pitchFamily="34" charset="0"/>
              </a:rPr>
              <a:t>ruler</a:t>
            </a:r>
            <a:endParaRPr lang="en-US" sz="6000" dirty="0">
              <a:latin typeface="Century Gothic" panose="020B0502020202020204" pitchFamily="34" charset="0"/>
            </a:endParaRPr>
          </a:p>
        </p:txBody>
      </p:sp>
      <p:sp>
        <p:nvSpPr>
          <p:cNvPr id="39" name="MsPham-0936082789">
            <a:extLst>
              <a:ext uri="{FF2B5EF4-FFF2-40B4-BE49-F238E27FC236}">
                <a16:creationId xmlns:a16="http://schemas.microsoft.com/office/drawing/2014/main" id="{DEDA1670-036D-B8B7-7A88-09BF6B03A945}"/>
              </a:ext>
            </a:extLst>
          </p:cNvPr>
          <p:cNvSpPr txBox="1"/>
          <p:nvPr/>
        </p:nvSpPr>
        <p:spPr>
          <a:xfrm>
            <a:off x="5133317" y="1775547"/>
            <a:ext cx="4378209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6000">
                <a:latin typeface="Century Gothic" panose="020B0502020202020204" pitchFamily="34" charset="0"/>
              </a:rPr>
              <a:t>pen</a:t>
            </a:r>
            <a:endParaRPr lang="en-US" sz="6000" dirty="0">
              <a:latin typeface="Century Gothic" panose="020B0502020202020204" pitchFamily="34" charset="0"/>
            </a:endParaRP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A105DDB9-6978-A7A4-9BC4-B554D4519F5E}"/>
              </a:ext>
            </a:extLst>
          </p:cNvPr>
          <p:cNvSpPr txBox="1">
            <a:spLocks/>
          </p:cNvSpPr>
          <p:nvPr/>
        </p:nvSpPr>
        <p:spPr>
          <a:xfrm>
            <a:off x="1712869" y="334946"/>
            <a:ext cx="5159420" cy="822960"/>
          </a:xfrm>
          <a:prstGeom prst="hexagon">
            <a:avLst/>
          </a:prstGeom>
          <a:solidFill>
            <a:srgbClr val="FF5DC1"/>
          </a:solidFill>
          <a:ln w="19050"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4200"/>
              <a:t>Vocabulary</a:t>
            </a:r>
            <a:endParaRPr lang="en-US" sz="4200" dirty="0"/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49E10AE0-855E-E246-705B-8AF216EBFDA6}"/>
              </a:ext>
            </a:extLst>
          </p:cNvPr>
          <p:cNvSpPr/>
          <p:nvPr/>
        </p:nvSpPr>
        <p:spPr>
          <a:xfrm>
            <a:off x="11856471" y="3763282"/>
            <a:ext cx="4069329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Thước kẻ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4B9FE373-F21C-BC77-8A55-6F6C7C804D4B}"/>
              </a:ext>
            </a:extLst>
          </p:cNvPr>
          <p:cNvSpPr txBox="1"/>
          <p:nvPr/>
        </p:nvSpPr>
        <p:spPr>
          <a:xfrm>
            <a:off x="7391400" y="3914558"/>
            <a:ext cx="2526588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/ˈruːlər/</a:t>
            </a:r>
            <a:endParaRPr lang="en-US" dirty="0"/>
          </a:p>
        </p:txBody>
      </p:sp>
      <p:sp>
        <p:nvSpPr>
          <p:cNvPr id="36" name="MsPham-0936082789">
            <a:extLst>
              <a:ext uri="{FF2B5EF4-FFF2-40B4-BE49-F238E27FC236}">
                <a16:creationId xmlns:a16="http://schemas.microsoft.com/office/drawing/2014/main" id="{FE922F46-6F05-90F8-76FB-3C409319B2EC}"/>
              </a:ext>
            </a:extLst>
          </p:cNvPr>
          <p:cNvSpPr/>
          <p:nvPr/>
        </p:nvSpPr>
        <p:spPr>
          <a:xfrm>
            <a:off x="11856471" y="1777057"/>
            <a:ext cx="4069329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Cái bút</a:t>
            </a:r>
          </a:p>
        </p:txBody>
      </p:sp>
      <p:sp>
        <p:nvSpPr>
          <p:cNvPr id="37" name="MsPham-0936082789">
            <a:extLst>
              <a:ext uri="{FF2B5EF4-FFF2-40B4-BE49-F238E27FC236}">
                <a16:creationId xmlns:a16="http://schemas.microsoft.com/office/drawing/2014/main" id="{73A649E8-990B-DB87-B1A0-2D6A9CD2A0F2}"/>
              </a:ext>
            </a:extLst>
          </p:cNvPr>
          <p:cNvSpPr/>
          <p:nvPr/>
        </p:nvSpPr>
        <p:spPr>
          <a:xfrm>
            <a:off x="11856471" y="5849260"/>
            <a:ext cx="4069329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quyển sách</a:t>
            </a:r>
          </a:p>
        </p:txBody>
      </p:sp>
      <p:sp>
        <p:nvSpPr>
          <p:cNvPr id="40" name="MsPham-0936082789">
            <a:extLst>
              <a:ext uri="{FF2B5EF4-FFF2-40B4-BE49-F238E27FC236}">
                <a16:creationId xmlns:a16="http://schemas.microsoft.com/office/drawing/2014/main" id="{8DE323C7-16CC-6C31-9433-C1148BC5FEC1}"/>
              </a:ext>
            </a:extLst>
          </p:cNvPr>
          <p:cNvSpPr txBox="1"/>
          <p:nvPr/>
        </p:nvSpPr>
        <p:spPr>
          <a:xfrm>
            <a:off x="7391400" y="1945697"/>
            <a:ext cx="2526591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/pen/</a:t>
            </a:r>
            <a:endParaRPr lang="en-US" dirty="0"/>
          </a:p>
        </p:txBody>
      </p:sp>
      <p:sp>
        <p:nvSpPr>
          <p:cNvPr id="43" name="MsPham-0936082789">
            <a:extLst>
              <a:ext uri="{FF2B5EF4-FFF2-40B4-BE49-F238E27FC236}">
                <a16:creationId xmlns:a16="http://schemas.microsoft.com/office/drawing/2014/main" id="{2930E1A5-1D3C-CD88-84B7-5AD356F1CE51}"/>
              </a:ext>
            </a:extLst>
          </p:cNvPr>
          <p:cNvSpPr txBox="1"/>
          <p:nvPr/>
        </p:nvSpPr>
        <p:spPr>
          <a:xfrm>
            <a:off x="7391400" y="6017898"/>
            <a:ext cx="3416262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/bʊk/</a:t>
            </a:r>
            <a:endParaRPr lang="en-US" dirty="0"/>
          </a:p>
        </p:txBody>
      </p:sp>
      <p:sp>
        <p:nvSpPr>
          <p:cNvPr id="79" name="MsPham-0936082789">
            <a:extLst>
              <a:ext uri="{FF2B5EF4-FFF2-40B4-BE49-F238E27FC236}">
                <a16:creationId xmlns:a16="http://schemas.microsoft.com/office/drawing/2014/main" id="{06DE6266-A9F6-6C1F-CB6F-8A0641CC222F}"/>
              </a:ext>
            </a:extLst>
          </p:cNvPr>
          <p:cNvSpPr txBox="1"/>
          <p:nvPr/>
        </p:nvSpPr>
        <p:spPr>
          <a:xfrm>
            <a:off x="4674459" y="7861637"/>
            <a:ext cx="6449083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6000">
                <a:latin typeface="Century Gothic" panose="020B0502020202020204" pitchFamily="34" charset="0"/>
              </a:rPr>
              <a:t>school bag</a:t>
            </a:r>
            <a:endParaRPr lang="en-US" sz="6000" dirty="0">
              <a:latin typeface="Century Gothic" panose="020B0502020202020204" pitchFamily="34" charset="0"/>
            </a:endParaRPr>
          </a:p>
        </p:txBody>
      </p:sp>
      <p:sp>
        <p:nvSpPr>
          <p:cNvPr id="80" name="MsPham-0936082789">
            <a:extLst>
              <a:ext uri="{FF2B5EF4-FFF2-40B4-BE49-F238E27FC236}">
                <a16:creationId xmlns:a16="http://schemas.microsoft.com/office/drawing/2014/main" id="{61A4F4C8-E40E-24B5-B1C9-25C4FEA78309}"/>
              </a:ext>
            </a:extLst>
          </p:cNvPr>
          <p:cNvSpPr/>
          <p:nvPr/>
        </p:nvSpPr>
        <p:spPr>
          <a:xfrm>
            <a:off x="11817542" y="7863147"/>
            <a:ext cx="4069329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cặp sách</a:t>
            </a:r>
          </a:p>
        </p:txBody>
      </p:sp>
      <p:sp>
        <p:nvSpPr>
          <p:cNvPr id="81" name="MsPham-0936082789">
            <a:extLst>
              <a:ext uri="{FF2B5EF4-FFF2-40B4-BE49-F238E27FC236}">
                <a16:creationId xmlns:a16="http://schemas.microsoft.com/office/drawing/2014/main" id="{B40C8D00-C767-5726-8373-CDD5CCA5B295}"/>
              </a:ext>
            </a:extLst>
          </p:cNvPr>
          <p:cNvSpPr txBox="1"/>
          <p:nvPr/>
        </p:nvSpPr>
        <p:spPr>
          <a:xfrm>
            <a:off x="9004338" y="8031785"/>
            <a:ext cx="3416262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/kuːl bæɡ/ </a:t>
            </a:r>
            <a:endParaRPr lang="en-US" dirty="0"/>
          </a:p>
        </p:txBody>
      </p:sp>
      <p:pic>
        <p:nvPicPr>
          <p:cNvPr id="23" name="MsPham-0936082789">
            <a:extLst>
              <a:ext uri="{FF2B5EF4-FFF2-40B4-BE49-F238E27FC236}">
                <a16:creationId xmlns:a16="http://schemas.microsoft.com/office/drawing/2014/main" id="{4BAC79A7-5306-5174-F35B-460356B8E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9065" y="1607223"/>
            <a:ext cx="1214452" cy="1510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EAE03E41-B982-DBF1-3A11-C42D40FD4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305" y="3556868"/>
            <a:ext cx="1856517" cy="131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MsPham-0936082789">
            <a:extLst>
              <a:ext uri="{FF2B5EF4-FFF2-40B4-BE49-F238E27FC236}">
                <a16:creationId xmlns:a16="http://schemas.microsoft.com/office/drawing/2014/main" id="{5C885E3A-777E-2360-4FFD-FB7939C79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208" y="5310398"/>
            <a:ext cx="2786302" cy="1668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MsPham-0936082789">
            <a:extLst>
              <a:ext uri="{FF2B5EF4-FFF2-40B4-BE49-F238E27FC236}">
                <a16:creationId xmlns:a16="http://schemas.microsoft.com/office/drawing/2014/main" id="{FD8148B2-1724-657A-E369-C3A38640C5E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30499" y="6861901"/>
            <a:ext cx="2487174" cy="2839813"/>
          </a:xfrm>
          <a:prstGeom prst="rect">
            <a:avLst/>
          </a:prstGeom>
        </p:spPr>
      </p:pic>
      <p:pic>
        <p:nvPicPr>
          <p:cNvPr id="3" name="MsPham-0936082789">
            <a:hlinkClick r:id="" action="ppaction://media"/>
            <a:extLst>
              <a:ext uri="{FF2B5EF4-FFF2-40B4-BE49-F238E27FC236}">
                <a16:creationId xmlns:a16="http://schemas.microsoft.com/office/drawing/2014/main" id="{2CF4F655-C1EB-DAC5-1239-564400A62F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906842" y="937532"/>
            <a:ext cx="487363" cy="487363"/>
          </a:xfrm>
          <a:prstGeom prst="rect">
            <a:avLst/>
          </a:prstGeom>
        </p:spPr>
      </p:pic>
      <p:pic>
        <p:nvPicPr>
          <p:cNvPr id="4" name="MsPham-0936082789">
            <a:hlinkClick r:id="" action="ppaction://media"/>
            <a:extLst>
              <a:ext uri="{FF2B5EF4-FFF2-40B4-BE49-F238E27FC236}">
                <a16:creationId xmlns:a16="http://schemas.microsoft.com/office/drawing/2014/main" id="{7570C514-48D9-2ACB-808A-9CAD2E0B983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906842" y="937532"/>
            <a:ext cx="487363" cy="487363"/>
          </a:xfrm>
          <a:prstGeom prst="rect">
            <a:avLst/>
          </a:prstGeom>
        </p:spPr>
      </p:pic>
      <p:pic>
        <p:nvPicPr>
          <p:cNvPr id="5" name="MsPham-0936082789">
            <a:hlinkClick r:id="" action="ppaction://media"/>
            <a:extLst>
              <a:ext uri="{FF2B5EF4-FFF2-40B4-BE49-F238E27FC236}">
                <a16:creationId xmlns:a16="http://schemas.microsoft.com/office/drawing/2014/main" id="{CEC966A3-55D5-0009-7D2A-161DAF53A8B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906842" y="937532"/>
            <a:ext cx="487363" cy="487363"/>
          </a:xfrm>
          <a:prstGeom prst="rect">
            <a:avLst/>
          </a:prstGeom>
        </p:spPr>
      </p:pic>
      <p:pic>
        <p:nvPicPr>
          <p:cNvPr id="6" name="MsPham-0936082789">
            <a:hlinkClick r:id="" action="ppaction://media"/>
            <a:extLst>
              <a:ext uri="{FF2B5EF4-FFF2-40B4-BE49-F238E27FC236}">
                <a16:creationId xmlns:a16="http://schemas.microsoft.com/office/drawing/2014/main" id="{99EEB2B2-7C70-B0B7-A1FA-24E5D7C6C69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906842" y="9375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04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6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1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11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16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2" grpId="0"/>
      <p:bldP spid="42" grpId="1"/>
      <p:bldP spid="20" grpId="0"/>
      <p:bldP spid="20" grpId="1"/>
      <p:bldP spid="39" grpId="0"/>
      <p:bldP spid="39" grpId="1"/>
      <p:bldP spid="22" grpId="0"/>
      <p:bldP spid="21" grpId="0"/>
      <p:bldP spid="36" grpId="0"/>
      <p:bldP spid="37" grpId="0"/>
      <p:bldP spid="40" grpId="0"/>
      <p:bldP spid="43" grpId="0"/>
      <p:bldP spid="79" grpId="0"/>
      <p:bldP spid="79" grpId="1"/>
      <p:bldP spid="80" grpId="0"/>
      <p:bldP spid="8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MsPham0936082789" descr="Shape&#10;&#10;Description automatically generated with medium confidence">
            <a:extLst>
              <a:ext uri="{FF2B5EF4-FFF2-40B4-BE49-F238E27FC236}">
                <a16:creationId xmlns:a16="http://schemas.microsoft.com/office/drawing/2014/main" id="{4C70D5D4-F2F3-9207-579E-56F5DE3F49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26" name="MsPham0936082789" descr="Shape&#10;&#10;Description automatically generated with medium confidence">
            <a:extLst>
              <a:ext uri="{FF2B5EF4-FFF2-40B4-BE49-F238E27FC236}">
                <a16:creationId xmlns:a16="http://schemas.microsoft.com/office/drawing/2014/main" id="{5724382A-A798-95A1-F936-2B66194AE6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30" name="MsPham0936082789" descr="Shape&#10;&#10;Description automatically generated with medium confidence">
            <a:extLst>
              <a:ext uri="{FF2B5EF4-FFF2-40B4-BE49-F238E27FC236}">
                <a16:creationId xmlns:a16="http://schemas.microsoft.com/office/drawing/2014/main" id="{8ACF2E55-F928-1D1C-0ED2-17DE49F00C2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sp>
        <p:nvSpPr>
          <p:cNvPr id="39" name="MsPham-0936082789">
            <a:extLst>
              <a:ext uri="{FF2B5EF4-FFF2-40B4-BE49-F238E27FC236}">
                <a16:creationId xmlns:a16="http://schemas.microsoft.com/office/drawing/2014/main" id="{DEDA1670-036D-B8B7-7A88-09BF6B03A945}"/>
              </a:ext>
            </a:extLst>
          </p:cNvPr>
          <p:cNvSpPr txBox="1"/>
          <p:nvPr/>
        </p:nvSpPr>
        <p:spPr>
          <a:xfrm>
            <a:off x="7228352" y="7664625"/>
            <a:ext cx="4378209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6000">
                <a:latin typeface="Century Gothic" panose="020B0502020202020204" pitchFamily="34" charset="0"/>
              </a:rPr>
              <a:t>look </a:t>
            </a:r>
            <a:endParaRPr lang="en-US" sz="6000" dirty="0">
              <a:latin typeface="Century Gothic" panose="020B0502020202020204" pitchFamily="34" charset="0"/>
            </a:endParaRP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1699BF72-7525-58D8-B0ED-AA1966EC19BD}"/>
              </a:ext>
            </a:extLst>
          </p:cNvPr>
          <p:cNvSpPr txBox="1"/>
          <p:nvPr/>
        </p:nvSpPr>
        <p:spPr>
          <a:xfrm>
            <a:off x="7228352" y="4802597"/>
            <a:ext cx="6324236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6000">
                <a:latin typeface="Century Gothic" panose="020B0502020202020204" pitchFamily="34" charset="0"/>
              </a:rPr>
              <a:t>nice</a:t>
            </a:r>
            <a:endParaRPr lang="en-US" sz="6000" dirty="0">
              <a:latin typeface="Century Gothic" panose="020B0502020202020204" pitchFamily="34" charset="0"/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25E90811-275E-7169-F32F-B67EA569D8F8}"/>
              </a:ext>
            </a:extLst>
          </p:cNvPr>
          <p:cNvSpPr txBox="1"/>
          <p:nvPr/>
        </p:nvSpPr>
        <p:spPr>
          <a:xfrm>
            <a:off x="7228352" y="2113034"/>
            <a:ext cx="4734252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6000">
                <a:latin typeface="Century Gothic" panose="020B0502020202020204" pitchFamily="34" charset="0"/>
              </a:rPr>
              <a:t>like</a:t>
            </a:r>
            <a:endParaRPr lang="en-US" sz="6000" dirty="0">
              <a:latin typeface="Century Gothic" panose="020B0502020202020204" pitchFamily="34" charset="0"/>
            </a:endParaRP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A105DDB9-6978-A7A4-9BC4-B554D4519F5E}"/>
              </a:ext>
            </a:extLst>
          </p:cNvPr>
          <p:cNvSpPr txBox="1">
            <a:spLocks/>
          </p:cNvSpPr>
          <p:nvPr/>
        </p:nvSpPr>
        <p:spPr>
          <a:xfrm>
            <a:off x="1712869" y="334946"/>
            <a:ext cx="5159420" cy="822960"/>
          </a:xfrm>
          <a:prstGeom prst="hexagon">
            <a:avLst/>
          </a:prstGeom>
          <a:solidFill>
            <a:srgbClr val="FF5DC1"/>
          </a:solidFill>
          <a:ln w="19050"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4200"/>
              <a:t>Vocabulary</a:t>
            </a:r>
            <a:endParaRPr lang="en-US" sz="4200" dirty="0"/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5A7C2DEF-AFA0-1C55-A062-5B69DE1EE732}"/>
              </a:ext>
            </a:extLst>
          </p:cNvPr>
          <p:cNvSpPr/>
          <p:nvPr/>
        </p:nvSpPr>
        <p:spPr>
          <a:xfrm>
            <a:off x="11475471" y="2114544"/>
            <a:ext cx="4069329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Thích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6E784599-8578-9A57-EA01-726D5AA8DC33}"/>
              </a:ext>
            </a:extLst>
          </p:cNvPr>
          <p:cNvSpPr/>
          <p:nvPr/>
        </p:nvSpPr>
        <p:spPr>
          <a:xfrm>
            <a:off x="11475471" y="4804107"/>
            <a:ext cx="4450329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tốt, đẹp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7D174D4C-9B2A-5976-229F-2C3A82389FC3}"/>
              </a:ext>
            </a:extLst>
          </p:cNvPr>
          <p:cNvSpPr txBox="1"/>
          <p:nvPr/>
        </p:nvSpPr>
        <p:spPr>
          <a:xfrm>
            <a:off x="9590188" y="2268895"/>
            <a:ext cx="3030825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/laɪk/</a:t>
            </a:r>
            <a:endParaRPr lang="en-US" dirty="0"/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AB9FD9AE-7D1E-E79A-D589-E86C14E205AA}"/>
              </a:ext>
            </a:extLst>
          </p:cNvPr>
          <p:cNvSpPr txBox="1"/>
          <p:nvPr/>
        </p:nvSpPr>
        <p:spPr>
          <a:xfrm>
            <a:off x="9590188" y="4958459"/>
            <a:ext cx="2213040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/naɪs/</a:t>
            </a:r>
            <a:endParaRPr lang="en-US" dirty="0"/>
          </a:p>
        </p:txBody>
      </p:sp>
      <p:sp>
        <p:nvSpPr>
          <p:cNvPr id="36" name="MsPham-0936082789">
            <a:extLst>
              <a:ext uri="{FF2B5EF4-FFF2-40B4-BE49-F238E27FC236}">
                <a16:creationId xmlns:a16="http://schemas.microsoft.com/office/drawing/2014/main" id="{FE922F46-6F05-90F8-76FB-3C409319B2EC}"/>
              </a:ext>
            </a:extLst>
          </p:cNvPr>
          <p:cNvSpPr/>
          <p:nvPr/>
        </p:nvSpPr>
        <p:spPr>
          <a:xfrm>
            <a:off x="11475471" y="7666135"/>
            <a:ext cx="4069329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nhìn</a:t>
            </a:r>
          </a:p>
        </p:txBody>
      </p:sp>
      <p:sp>
        <p:nvSpPr>
          <p:cNvPr id="40" name="MsPham-0936082789">
            <a:extLst>
              <a:ext uri="{FF2B5EF4-FFF2-40B4-BE49-F238E27FC236}">
                <a16:creationId xmlns:a16="http://schemas.microsoft.com/office/drawing/2014/main" id="{8DE323C7-16CC-6C31-9433-C1148BC5FEC1}"/>
              </a:ext>
            </a:extLst>
          </p:cNvPr>
          <p:cNvSpPr txBox="1"/>
          <p:nvPr/>
        </p:nvSpPr>
        <p:spPr>
          <a:xfrm>
            <a:off x="9590188" y="7820487"/>
            <a:ext cx="1696232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lʊk/</a:t>
            </a:r>
            <a:endParaRPr lang="en-US" dirty="0"/>
          </a:p>
        </p:txBody>
      </p:sp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CDC17F79-6973-98E4-EE28-4485E485D99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152" t="15185" r="10000" b="13703"/>
          <a:stretch/>
        </p:blipFill>
        <p:spPr>
          <a:xfrm>
            <a:off x="3018910" y="1525419"/>
            <a:ext cx="2297012" cy="2020378"/>
          </a:xfrm>
          <a:prstGeom prst="rect">
            <a:avLst/>
          </a:prstGeom>
        </p:spPr>
      </p:pic>
      <p:pic>
        <p:nvPicPr>
          <p:cNvPr id="37" name="MsPham-0936082789">
            <a:extLst>
              <a:ext uri="{FF2B5EF4-FFF2-40B4-BE49-F238E27FC236}">
                <a16:creationId xmlns:a16="http://schemas.microsoft.com/office/drawing/2014/main" id="{5330AAA3-A633-4F6B-8468-141F4E9D282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72073" y="3963819"/>
            <a:ext cx="4590686" cy="2359356"/>
          </a:xfrm>
          <a:prstGeom prst="rect">
            <a:avLst/>
          </a:prstGeom>
        </p:spPr>
      </p:pic>
      <p:pic>
        <p:nvPicPr>
          <p:cNvPr id="44" name="MsPham-0936082789" descr="Graphical user interface&#10;&#10;Description automatically generated">
            <a:extLst>
              <a:ext uri="{FF2B5EF4-FFF2-40B4-BE49-F238E27FC236}">
                <a16:creationId xmlns:a16="http://schemas.microsoft.com/office/drawing/2014/main" id="{8F002BA9-28BD-6FA3-A78C-F4EB43D0A63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60" b="11480"/>
          <a:stretch/>
        </p:blipFill>
        <p:spPr>
          <a:xfrm>
            <a:off x="2555310" y="6902208"/>
            <a:ext cx="3224213" cy="2453268"/>
          </a:xfrm>
          <a:prstGeom prst="rect">
            <a:avLst/>
          </a:prstGeom>
        </p:spPr>
      </p:pic>
      <p:pic>
        <p:nvPicPr>
          <p:cNvPr id="45" name="like__us_1">
            <a:hlinkClick r:id="" action="ppaction://media"/>
            <a:extLst>
              <a:ext uri="{FF2B5EF4-FFF2-40B4-BE49-F238E27FC236}">
                <a16:creationId xmlns:a16="http://schemas.microsoft.com/office/drawing/2014/main" id="{80FB2E13-B35F-24C0-8914-20FE2AA792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011363" y="2638227"/>
            <a:ext cx="487363" cy="487363"/>
          </a:xfrm>
          <a:prstGeom prst="rect">
            <a:avLst/>
          </a:prstGeom>
        </p:spPr>
      </p:pic>
      <p:pic>
        <p:nvPicPr>
          <p:cNvPr id="46" name="look__us_1">
            <a:hlinkClick r:id="" action="ppaction://media"/>
            <a:extLst>
              <a:ext uri="{FF2B5EF4-FFF2-40B4-BE49-F238E27FC236}">
                <a16:creationId xmlns:a16="http://schemas.microsoft.com/office/drawing/2014/main" id="{7EF163A2-6B82-0014-3F2F-B8F49C8227D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89905" y="-370438"/>
            <a:ext cx="487363" cy="487363"/>
          </a:xfrm>
          <a:prstGeom prst="rect">
            <a:avLst/>
          </a:prstGeom>
        </p:spPr>
      </p:pic>
      <p:pic>
        <p:nvPicPr>
          <p:cNvPr id="47" name="nice__gb_1">
            <a:hlinkClick r:id="" action="ppaction://media"/>
            <a:extLst>
              <a:ext uri="{FF2B5EF4-FFF2-40B4-BE49-F238E27FC236}">
                <a16:creationId xmlns:a16="http://schemas.microsoft.com/office/drawing/2014/main" id="{9D06EED2-B0C1-868F-7F97-1319288F16B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524000" y="74642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712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992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835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809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  <p:bldLst>
      <p:bldP spid="39" grpId="0"/>
      <p:bldP spid="39" grpId="1"/>
      <p:bldP spid="16" grpId="0"/>
      <p:bldP spid="16" grpId="1"/>
      <p:bldP spid="5" grpId="0"/>
      <p:bldP spid="5" grpId="1"/>
      <p:bldP spid="7" grpId="0"/>
      <p:bldP spid="18" grpId="0"/>
      <p:bldP spid="6" grpId="0"/>
      <p:bldP spid="17" grpId="0"/>
      <p:bldP spid="36" grpId="0"/>
      <p:bldP spid="4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</TotalTime>
  <Words>227</Words>
  <Application>Microsoft Office PowerPoint</Application>
  <PresentationFormat>Custom</PresentationFormat>
  <Paragraphs>91</Paragraphs>
  <Slides>24</Slides>
  <Notes>2</Notes>
  <HiddenSlides>0</HiddenSlides>
  <MMClips>19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Century Gothic</vt:lpstr>
      <vt:lpstr>.VnHelvetIns</vt:lpstr>
      <vt:lpstr>Wingdings</vt:lpstr>
      <vt:lpstr>Arial</vt:lpstr>
      <vt:lpstr>Calibri</vt:lpstr>
      <vt:lpstr>.VnBlack</vt:lpstr>
      <vt:lpstr>.VnCooper</vt:lpstr>
      <vt:lpstr>.VnAristote</vt:lpstr>
      <vt:lpstr>Bernard MT Condensed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tím</dc:title>
  <dc:creator>MsPham</dc:creator>
  <cp:lastModifiedBy>Pham Huyen</cp:lastModifiedBy>
  <cp:revision>109</cp:revision>
  <dcterms:created xsi:type="dcterms:W3CDTF">2006-08-16T00:00:00Z</dcterms:created>
  <dcterms:modified xsi:type="dcterms:W3CDTF">2022-07-18T08:48:02Z</dcterms:modified>
  <dc:identifier>DAFA0mln9NQ</dc:identifier>
</cp:coreProperties>
</file>