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7" r:id="rId5"/>
    <p:sldId id="268" r:id="rId6"/>
    <p:sldId id="267" r:id="rId7"/>
    <p:sldId id="258" r:id="rId8"/>
    <p:sldId id="259" r:id="rId9"/>
    <p:sldId id="269" r:id="rId10"/>
    <p:sldId id="270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13/03/2022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4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13/03/2022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67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13/03/2022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44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13/03/2022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87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13/03/2022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34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13/03/2022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12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13/03/2022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86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13/03/2022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91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13/03/2022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5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13/03/2022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74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13/03/2022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06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A44B-6101-408A-AF8D-095A3BE49113}" type="datetimeFigureOut">
              <a:rPr lang="en-US" smtClean="0"/>
              <a:pPr/>
              <a:t>13/03/2022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55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628800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QUÝ THẦY CÔ 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 DỰ GIỜ, THĂM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</a:p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MĨ THUẬT</a:t>
            </a:r>
          </a:p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 1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07288" cy="609600"/>
          </a:xfrm>
        </p:spPr>
        <p:txBody>
          <a:bodyPr>
            <a:norm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vẽ toàn thân bạn trai, bạn gái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dministrator\Desktop\z3255913988249_f1f289370d49b786ff838783c17bfa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534400" cy="571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6324600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Bước 1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6324600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Bước 2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6324600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Bước 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2987824" y="980728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3" y="980728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286000"/>
            <a:ext cx="771236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Em hãy vẽ một, hai người bạn thân </a:t>
            </a:r>
          </a:p>
          <a:p>
            <a:pPr algn="just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 em yêu quý và vẽ màu hoàn chỉnh </a:t>
            </a:r>
          </a:p>
          <a:p>
            <a:pPr algn="just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ý thích cho bức tranh thêm sinh </a:t>
            </a:r>
          </a:p>
          <a:p>
            <a:pPr algn="just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động...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7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2865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1052736"/>
            <a:ext cx="7376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2348880"/>
            <a:ext cx="81002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bạn mà em vẽ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5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9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 ơn các em đã theo dõi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5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10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96752"/>
            <a:ext cx="792088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561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83568" y="1806511"/>
            <a:ext cx="7528215" cy="43088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MĨ THUẬT</a:t>
            </a:r>
          </a:p>
          <a:p>
            <a:pPr algn="ctr"/>
            <a:r>
              <a:rPr lang="en-US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</a:t>
            </a:r>
            <a:r>
              <a:rPr lang="en-US" sz="4400" b="1" u="sng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 6</a:t>
            </a:r>
            <a:r>
              <a:rPr lang="en-US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NHỮNG NGƯỜI BẠN</a:t>
            </a:r>
          </a:p>
          <a:p>
            <a:pPr algn="ctr"/>
            <a:r>
              <a:rPr lang="en-US" sz="4400" b="1" u="sng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Nội dung 3</a:t>
            </a:r>
            <a:r>
              <a:rPr lang="en-US" sz="44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VẼ TOÀN THÂN</a:t>
            </a:r>
          </a:p>
          <a:p>
            <a:pPr algn="ctr"/>
            <a:endParaRPr lang="en-US" sz="44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44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53340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Thứ ba ngày 15 tháng 03 năm 2022</a:t>
            </a:r>
            <a:endParaRPr lang="en-GB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người thật toàn thân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Administrator\Desktop\z3255820685601_eae162a365ab71133c89a04b4c832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77" y="1295400"/>
            <a:ext cx="83820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9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/>
              <a:t>T</a:t>
            </a:r>
            <a:r>
              <a:rPr lang="en-US" smtClean="0"/>
              <a:t>ranh vẽ </a:t>
            </a:r>
            <a:r>
              <a:rPr lang="en-US" smtClean="0"/>
              <a:t>người toàn thân </a:t>
            </a:r>
            <a:r>
              <a:rPr lang="en-US" smtClean="0"/>
              <a:t>của</a:t>
            </a:r>
            <a:r>
              <a:rPr lang="en-US" smtClean="0"/>
              <a:t> thiếu </a:t>
            </a:r>
            <a:r>
              <a:rPr lang="en-US" smtClean="0"/>
              <a:t>nhi</a:t>
            </a:r>
            <a:endParaRPr lang="en-US"/>
          </a:p>
        </p:txBody>
      </p:sp>
      <p:pic>
        <p:nvPicPr>
          <p:cNvPr id="4" name="Picture 4" descr="C:\Users\Administrator\Desktop\z3255821705532_6e30f81fd6fd0b57b8f8f5679d5074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382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z3255822681247_af8318e93cc10e9f90a7724592ec5e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54" y="990600"/>
            <a:ext cx="7848600" cy="5715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người thật toàn thân và tranh thiếu nhi vẽ người toàn thân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07288" cy="1143000"/>
          </a:xfrm>
        </p:spPr>
        <p:txBody>
          <a:bodyPr>
            <a:norm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hiện vẽ toàn thân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toàn thân bạn trai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istrator\Desktop\z3255905719362_1f2479be7dcf9bcd499b114b27343d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62" y="914400"/>
            <a:ext cx="8686800" cy="502919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105400" y="61722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toàn thân bạn gái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17080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18" y="4809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Cách vẽ toàn thân bạn trai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19800"/>
            <a:ext cx="136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      Bước 1</a:t>
            </a:r>
            <a:endParaRPr lang="en-US" b="1" dirty="0"/>
          </a:p>
        </p:txBody>
      </p:sp>
      <p:pic>
        <p:nvPicPr>
          <p:cNvPr id="13" name="Picture 2" descr="C:\Users\Administrator\Desktop\z3255909311523_1c9cde43a1a0e0c891a1cdfadaf44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86800" cy="4953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29000" y="6019800"/>
            <a:ext cx="136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      Bước 2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6019800"/>
            <a:ext cx="136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      Bước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85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3218" y="4809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Cách vẽ toàn thân bạn gái</a:t>
            </a:r>
            <a:endParaRPr lang="en-US" sz="4000" dirty="0"/>
          </a:p>
        </p:txBody>
      </p:sp>
      <p:pic>
        <p:nvPicPr>
          <p:cNvPr id="5122" name="Picture 2" descr="C:\Users\Administrator\Desktop\z3255912155672_d769a77a1a00f81b401533e6b4810a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6" y="990600"/>
            <a:ext cx="8686800" cy="51149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6096000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Bước 1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60960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 Bước 2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60960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 Bước 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210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KIỂM TRA ĐỒ DÙNG HỌC TẬP </vt:lpstr>
      <vt:lpstr>Slide 3</vt:lpstr>
      <vt:lpstr>Hình ảnh người thật toàn thân </vt:lpstr>
      <vt:lpstr> Tranh vẽ người toàn thân của thiếu nhi</vt:lpstr>
      <vt:lpstr>Hình ảnh người thật toàn thân và tranh thiếu nhi vẽ người toàn thân </vt:lpstr>
      <vt:lpstr>Cách thực hiện vẽ toàn thân</vt:lpstr>
      <vt:lpstr>Cách vẽ toàn thân bạn trai</vt:lpstr>
      <vt:lpstr>Cách vẽ toàn thân bạn gái</vt:lpstr>
      <vt:lpstr>Các bước thực hiện vẽ toàn thân bạn trai, bạn gái</vt:lpstr>
      <vt:lpstr>Slide 11</vt:lpstr>
      <vt:lpstr>Slide 12</vt:lpstr>
      <vt:lpstr>BÀI HỌC ĐẾN ĐÂY LÀ KẾT THÚC cảm ơn các em đã theo dõi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Carcassonno</cp:lastModifiedBy>
  <cp:revision>48</cp:revision>
  <dcterms:created xsi:type="dcterms:W3CDTF">2021-07-21T15:46:42Z</dcterms:created>
  <dcterms:modified xsi:type="dcterms:W3CDTF">2022-03-13T10:33:08Z</dcterms:modified>
</cp:coreProperties>
</file>