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9" r:id="rId5"/>
  </p:sldMasterIdLst>
  <p:notesMasterIdLst>
    <p:notesMasterId r:id="rId42"/>
  </p:notesMasterIdLst>
  <p:sldIdLst>
    <p:sldId id="394" r:id="rId6"/>
    <p:sldId id="258" r:id="rId7"/>
    <p:sldId id="309" r:id="rId8"/>
    <p:sldId id="259" r:id="rId9"/>
    <p:sldId id="310" r:id="rId10"/>
    <p:sldId id="311" r:id="rId11"/>
    <p:sldId id="257" r:id="rId12"/>
    <p:sldId id="274" r:id="rId13"/>
    <p:sldId id="319" r:id="rId14"/>
    <p:sldId id="279" r:id="rId15"/>
    <p:sldId id="273" r:id="rId16"/>
    <p:sldId id="318" r:id="rId17"/>
    <p:sldId id="272" r:id="rId18"/>
    <p:sldId id="320" r:id="rId19"/>
    <p:sldId id="321" r:id="rId20"/>
    <p:sldId id="322" r:id="rId21"/>
    <p:sldId id="323" r:id="rId22"/>
    <p:sldId id="271" r:id="rId23"/>
    <p:sldId id="378" r:id="rId24"/>
    <p:sldId id="270" r:id="rId25"/>
    <p:sldId id="379" r:id="rId26"/>
    <p:sldId id="380" r:id="rId27"/>
    <p:sldId id="382" r:id="rId28"/>
    <p:sldId id="381" r:id="rId29"/>
    <p:sldId id="383" r:id="rId30"/>
    <p:sldId id="384" r:id="rId31"/>
    <p:sldId id="269" r:id="rId32"/>
    <p:sldId id="385" r:id="rId33"/>
    <p:sldId id="386" r:id="rId34"/>
    <p:sldId id="268" r:id="rId35"/>
    <p:sldId id="387" r:id="rId36"/>
    <p:sldId id="388" r:id="rId37"/>
    <p:sldId id="390" r:id="rId38"/>
    <p:sldId id="389" r:id="rId39"/>
    <p:sldId id="391" r:id="rId40"/>
    <p:sldId id="39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3" d="100"/>
          <a:sy n="63" d="100"/>
        </p:scale>
        <p:origin x="-776" y="-56"/>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99904A-FCD7-49E2-8024-C5F03A5BBAD9}" type="datetimeFigureOut">
              <a:rPr lang="en-US" smtClean="0"/>
              <a:t>5/5/2025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6ACF99-8244-43BB-A619-2167AB3AD1A3}" type="slidenum">
              <a:rPr lang="en-US" smtClean="0"/>
              <a:t>‹#›</a:t>
            </a:fld>
            <a:endParaRPr lang="en-US"/>
          </a:p>
        </p:txBody>
      </p:sp>
    </p:spTree>
    <p:extLst>
      <p:ext uri="{BB962C8B-B14F-4D97-AF65-F5344CB8AC3E}">
        <p14:creationId xmlns:p14="http://schemas.microsoft.com/office/powerpoint/2010/main" val="3421028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92538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1906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Tree>
    <p:extLst>
      <p:ext uri="{BB962C8B-B14F-4D97-AF65-F5344CB8AC3E}">
        <p14:creationId xmlns:p14="http://schemas.microsoft.com/office/powerpoint/2010/main" val="3833602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548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40531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Tree>
    <p:extLst>
      <p:ext uri="{BB962C8B-B14F-4D97-AF65-F5344CB8AC3E}">
        <p14:creationId xmlns:p14="http://schemas.microsoft.com/office/powerpoint/2010/main" val="835212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85514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50579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7612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Tree>
    <p:extLst>
      <p:ext uri="{BB962C8B-B14F-4D97-AF65-F5344CB8AC3E}">
        <p14:creationId xmlns:p14="http://schemas.microsoft.com/office/powerpoint/2010/main" val="36747573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5916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339080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20915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Tree>
    <p:extLst>
      <p:ext uri="{BB962C8B-B14F-4D97-AF65-F5344CB8AC3E}">
        <p14:creationId xmlns:p14="http://schemas.microsoft.com/office/powerpoint/2010/main" val="32888595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62981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827797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06188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68749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23611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92187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85057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3156674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40435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5901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41860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2025/5/5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720114612"/>
      </p:ext>
    </p:extLst>
  </p:cSld>
  <p:clrMapOvr>
    <a:masterClrMapping/>
  </p:clrMapOvr>
  <p:transition spd="slow" advClick="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2025/5/5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635626540"/>
      </p:ext>
    </p:extLst>
  </p:cSld>
  <p:clrMapOvr>
    <a:masterClrMapping/>
  </p:clrMapOvr>
  <p:transition spd="slow" advClick="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2025/5/5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612797083"/>
      </p:ext>
    </p:extLst>
  </p:cSld>
  <p:clrMapOvr>
    <a:masterClrMapping/>
  </p:clrMapOvr>
  <p:transition spd="slow" advClick="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ED1F5A9-BA18-46D8-B817-185174307E6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1749AA6E-1759-4977-B956-D572DAD0E9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188D6A9C-99ED-43B0-8962-765A7938EB03}"/>
              </a:ext>
            </a:extLst>
          </p:cNvPr>
          <p:cNvSpPr>
            <a:spLocks noGrp="1"/>
          </p:cNvSpPr>
          <p:nvPr>
            <p:ph type="dt" sz="half" idx="10"/>
          </p:nvPr>
        </p:nvSpPr>
        <p:spPr/>
        <p:txBody>
          <a:bodyPr/>
          <a:lstStyle/>
          <a:p>
            <a:fld id="{26BE4B9A-5FE1-41C6-A85A-9B353800DEA3}" type="datetimeFigureOut">
              <a:rPr lang="zh-CN" altLang="en-US" smtClean="0"/>
              <a:t>2025/5/5</a:t>
            </a:fld>
            <a:endParaRPr lang="zh-CN" altLang="en-US"/>
          </a:p>
        </p:txBody>
      </p:sp>
      <p:sp>
        <p:nvSpPr>
          <p:cNvPr id="5" name="页脚占位符 4">
            <a:extLst>
              <a:ext uri="{FF2B5EF4-FFF2-40B4-BE49-F238E27FC236}">
                <a16:creationId xmlns:a16="http://schemas.microsoft.com/office/drawing/2014/main" xmlns="" id="{C94C73B2-67E4-48BD-B26F-411D53453C6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05C24E0-B169-4B9D-8DFB-2FE9BA3DE381}"/>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478866832"/>
      </p:ext>
    </p:extLst>
  </p:cSld>
  <p:clrMapOvr>
    <a:masterClrMapping/>
  </p:clrMapOvr>
  <p:transition spd="slow" advClick="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ED06620-7D6B-473B-85DC-6C7B2BBCB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F80DE881-E7B1-442D-ACB2-C85BC3C4C9E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117FF65-BF48-4B7E-8DD4-ED3BD83D9ADA}"/>
              </a:ext>
            </a:extLst>
          </p:cNvPr>
          <p:cNvSpPr>
            <a:spLocks noGrp="1"/>
          </p:cNvSpPr>
          <p:nvPr>
            <p:ph type="dt" sz="half" idx="10"/>
          </p:nvPr>
        </p:nvSpPr>
        <p:spPr/>
        <p:txBody>
          <a:bodyPr/>
          <a:lstStyle/>
          <a:p>
            <a:fld id="{26BE4B9A-5FE1-41C6-A85A-9B353800DEA3}" type="datetimeFigureOut">
              <a:rPr lang="zh-CN" altLang="en-US" smtClean="0"/>
              <a:t>2025/5/5</a:t>
            </a:fld>
            <a:endParaRPr lang="zh-CN" altLang="en-US"/>
          </a:p>
        </p:txBody>
      </p:sp>
      <p:sp>
        <p:nvSpPr>
          <p:cNvPr id="5" name="页脚占位符 4">
            <a:extLst>
              <a:ext uri="{FF2B5EF4-FFF2-40B4-BE49-F238E27FC236}">
                <a16:creationId xmlns:a16="http://schemas.microsoft.com/office/drawing/2014/main" xmlns="" id="{E62B445E-F817-4095-A9A8-C54895942B8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CF8503E-A895-462D-8ED8-7DECD1D267B6}"/>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2754314591"/>
      </p:ext>
    </p:extLst>
  </p:cSld>
  <p:clrMapOvr>
    <a:masterClrMapping/>
  </p:clrMapOvr>
  <p:transition spd="slow" advClick="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7702B53-05C4-417A-8603-1A8098AC718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27029D73-437E-4E2B-A5C6-FF5A908E60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B961EA72-6481-4F7A-B4F6-B323011828F6}"/>
              </a:ext>
            </a:extLst>
          </p:cNvPr>
          <p:cNvSpPr>
            <a:spLocks noGrp="1"/>
          </p:cNvSpPr>
          <p:nvPr>
            <p:ph type="dt" sz="half" idx="10"/>
          </p:nvPr>
        </p:nvSpPr>
        <p:spPr/>
        <p:txBody>
          <a:bodyPr/>
          <a:lstStyle/>
          <a:p>
            <a:fld id="{26BE4B9A-5FE1-41C6-A85A-9B353800DEA3}" type="datetimeFigureOut">
              <a:rPr lang="zh-CN" altLang="en-US" smtClean="0"/>
              <a:t>2025/5/5</a:t>
            </a:fld>
            <a:endParaRPr lang="zh-CN" altLang="en-US"/>
          </a:p>
        </p:txBody>
      </p:sp>
      <p:sp>
        <p:nvSpPr>
          <p:cNvPr id="5" name="页脚占位符 4">
            <a:extLst>
              <a:ext uri="{FF2B5EF4-FFF2-40B4-BE49-F238E27FC236}">
                <a16:creationId xmlns:a16="http://schemas.microsoft.com/office/drawing/2014/main" xmlns="" id="{57FFB00E-DD80-4BA1-B540-80E9550EA5C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ADA54000-377F-4297-9F62-C023697DE762}"/>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3776142822"/>
      </p:ext>
    </p:extLst>
  </p:cSld>
  <p:clrMapOvr>
    <a:masterClrMapping/>
  </p:clrMapOvr>
  <p:transition spd="slow" advClick="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AB1EF18-0EFB-4AAB-95AC-4A8799C3B97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5E90134-DA3F-4CF2-BD8D-8C8DC43A67AE}"/>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74EE5052-066D-42F6-B43C-0A1FC62FDD88}"/>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7A197B82-7021-435C-9F88-D3CA55968F68}"/>
              </a:ext>
            </a:extLst>
          </p:cNvPr>
          <p:cNvSpPr>
            <a:spLocks noGrp="1"/>
          </p:cNvSpPr>
          <p:nvPr>
            <p:ph type="dt" sz="half" idx="10"/>
          </p:nvPr>
        </p:nvSpPr>
        <p:spPr/>
        <p:txBody>
          <a:bodyPr/>
          <a:lstStyle/>
          <a:p>
            <a:fld id="{26BE4B9A-5FE1-41C6-A85A-9B353800DEA3}" type="datetimeFigureOut">
              <a:rPr lang="zh-CN" altLang="en-US" smtClean="0"/>
              <a:t>2025/5/5</a:t>
            </a:fld>
            <a:endParaRPr lang="zh-CN" altLang="en-US"/>
          </a:p>
        </p:txBody>
      </p:sp>
      <p:sp>
        <p:nvSpPr>
          <p:cNvPr id="6" name="页脚占位符 5">
            <a:extLst>
              <a:ext uri="{FF2B5EF4-FFF2-40B4-BE49-F238E27FC236}">
                <a16:creationId xmlns:a16="http://schemas.microsoft.com/office/drawing/2014/main" xmlns="" id="{240E0DD5-B7DF-4C23-A429-5EB760E43B3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7E37B5D-462E-455A-9499-4428238CE401}"/>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3099042576"/>
      </p:ext>
    </p:extLst>
  </p:cSld>
  <p:clrMapOvr>
    <a:masterClrMapping/>
  </p:clrMapOvr>
  <p:transition spd="slow" advClick="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38F0C8-5968-44A1-901B-97EEA57FE81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A285400B-5970-45DC-8D0A-723CAE9ABA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E901E978-BF2B-4B50-849E-EB48817187B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B7190553-FAE7-4EB8-B4CD-D169EDF673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BBE8D990-0A0C-4A76-B5BD-977086D0058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C7DC7EAE-51AB-4778-BCC7-086613716B0D}"/>
              </a:ext>
            </a:extLst>
          </p:cNvPr>
          <p:cNvSpPr>
            <a:spLocks noGrp="1"/>
          </p:cNvSpPr>
          <p:nvPr>
            <p:ph type="dt" sz="half" idx="10"/>
          </p:nvPr>
        </p:nvSpPr>
        <p:spPr/>
        <p:txBody>
          <a:bodyPr/>
          <a:lstStyle/>
          <a:p>
            <a:fld id="{26BE4B9A-5FE1-41C6-A85A-9B353800DEA3}" type="datetimeFigureOut">
              <a:rPr lang="zh-CN" altLang="en-US" smtClean="0"/>
              <a:t>2025/5/5</a:t>
            </a:fld>
            <a:endParaRPr lang="zh-CN" altLang="en-US"/>
          </a:p>
        </p:txBody>
      </p:sp>
      <p:sp>
        <p:nvSpPr>
          <p:cNvPr id="8" name="页脚占位符 7">
            <a:extLst>
              <a:ext uri="{FF2B5EF4-FFF2-40B4-BE49-F238E27FC236}">
                <a16:creationId xmlns:a16="http://schemas.microsoft.com/office/drawing/2014/main" xmlns="" id="{AB95F603-15F6-405A-846D-EA8CEABF58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5515A81D-BABC-4549-A962-02A3855F9D5F}"/>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1743310518"/>
      </p:ext>
    </p:extLst>
  </p:cSld>
  <p:clrMapOvr>
    <a:masterClrMapping/>
  </p:clrMapOvr>
  <p:transition spd="slow" advClick="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B955E8C-5569-4871-AB1F-64022F345FF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31EDED3D-CCCF-41A1-B081-2EB4D413E0BB}"/>
              </a:ext>
            </a:extLst>
          </p:cNvPr>
          <p:cNvSpPr>
            <a:spLocks noGrp="1"/>
          </p:cNvSpPr>
          <p:nvPr>
            <p:ph type="dt" sz="half" idx="10"/>
          </p:nvPr>
        </p:nvSpPr>
        <p:spPr/>
        <p:txBody>
          <a:bodyPr/>
          <a:lstStyle/>
          <a:p>
            <a:fld id="{26BE4B9A-5FE1-41C6-A85A-9B353800DEA3}" type="datetimeFigureOut">
              <a:rPr lang="zh-CN" altLang="en-US" smtClean="0"/>
              <a:t>2025/5/5</a:t>
            </a:fld>
            <a:endParaRPr lang="zh-CN" altLang="en-US"/>
          </a:p>
        </p:txBody>
      </p:sp>
      <p:sp>
        <p:nvSpPr>
          <p:cNvPr id="4" name="页脚占位符 3">
            <a:extLst>
              <a:ext uri="{FF2B5EF4-FFF2-40B4-BE49-F238E27FC236}">
                <a16:creationId xmlns:a16="http://schemas.microsoft.com/office/drawing/2014/main" xmlns="" id="{3B99B15B-095D-4410-9AE5-55B3666CFE8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FFF9EE8A-999C-4914-9849-31F9AFE144A1}"/>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3492196892"/>
      </p:ext>
    </p:extLst>
  </p:cSld>
  <p:clrMapOvr>
    <a:masterClrMapping/>
  </p:clrMapOvr>
  <p:transition spd="slow" advClick="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99F6F71-6481-4BCD-8437-839CC6E5AEDE}"/>
              </a:ext>
            </a:extLst>
          </p:cNvPr>
          <p:cNvSpPr>
            <a:spLocks noGrp="1"/>
          </p:cNvSpPr>
          <p:nvPr>
            <p:ph type="dt" sz="half" idx="10"/>
          </p:nvPr>
        </p:nvSpPr>
        <p:spPr/>
        <p:txBody>
          <a:bodyPr/>
          <a:lstStyle/>
          <a:p>
            <a:fld id="{26BE4B9A-5FE1-41C6-A85A-9B353800DEA3}" type="datetimeFigureOut">
              <a:rPr lang="zh-CN" altLang="en-US" smtClean="0"/>
              <a:t>2025/5/5</a:t>
            </a:fld>
            <a:endParaRPr lang="zh-CN" altLang="en-US"/>
          </a:p>
        </p:txBody>
      </p:sp>
      <p:sp>
        <p:nvSpPr>
          <p:cNvPr id="3" name="页脚占位符 2">
            <a:extLst>
              <a:ext uri="{FF2B5EF4-FFF2-40B4-BE49-F238E27FC236}">
                <a16:creationId xmlns:a16="http://schemas.microsoft.com/office/drawing/2014/main" xmlns="" id="{7ED1E033-33C1-48ED-B4F3-C586C9BB0D9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847CE355-20F3-42A2-AE00-CF50FD68A215}"/>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1445980773"/>
      </p:ext>
    </p:extLst>
  </p:cSld>
  <p:clrMapOvr>
    <a:masterClrMapping/>
  </p:clrMapOvr>
  <p:transition spd="slow" advClick="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228236B-3357-4BAD-936E-E9FEE795FA6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099F4979-D751-4098-A322-663B28A78D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247B6FD5-279B-4FDE-BD3A-9F174EA16F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55A4F6F5-EAC2-44B5-B846-AD8E473D26E3}"/>
              </a:ext>
            </a:extLst>
          </p:cNvPr>
          <p:cNvSpPr>
            <a:spLocks noGrp="1"/>
          </p:cNvSpPr>
          <p:nvPr>
            <p:ph type="dt" sz="half" idx="10"/>
          </p:nvPr>
        </p:nvSpPr>
        <p:spPr/>
        <p:txBody>
          <a:bodyPr/>
          <a:lstStyle/>
          <a:p>
            <a:fld id="{26BE4B9A-5FE1-41C6-A85A-9B353800DEA3}" type="datetimeFigureOut">
              <a:rPr lang="zh-CN" altLang="en-US" smtClean="0"/>
              <a:t>2025/5/5</a:t>
            </a:fld>
            <a:endParaRPr lang="zh-CN" altLang="en-US"/>
          </a:p>
        </p:txBody>
      </p:sp>
      <p:sp>
        <p:nvSpPr>
          <p:cNvPr id="6" name="页脚占位符 5">
            <a:extLst>
              <a:ext uri="{FF2B5EF4-FFF2-40B4-BE49-F238E27FC236}">
                <a16:creationId xmlns:a16="http://schemas.microsoft.com/office/drawing/2014/main" xmlns="" id="{5A6A5F6C-2D87-4791-BA6B-68D6B6F567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54088BE-631A-45B4-9A71-EF7361CDB227}"/>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3938269251"/>
      </p:ext>
    </p:extLst>
  </p:cSld>
  <p:clrMapOvr>
    <a:masterClrMapping/>
  </p:clrMapOvr>
  <p:transition spd="slow" advClick="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7-28"/>
          <p:cNvPicPr>
            <a:picLocks noChangeAspect="1"/>
          </p:cNvPicPr>
          <p:nvPr userDrawn="1"/>
        </p:nvPicPr>
        <p:blipFill>
          <a:blip r:embed="rId2"/>
          <a:stretch>
            <a:fillRect/>
          </a:stretch>
        </p:blipFill>
        <p:spPr>
          <a:xfrm>
            <a:off x="0" y="0"/>
            <a:ext cx="12226925" cy="6865620"/>
          </a:xfrm>
          <a:prstGeom prst="rect">
            <a:avLst/>
          </a:prstGeom>
        </p:spPr>
      </p:pic>
      <p:sp>
        <p:nvSpPr>
          <p:cNvPr id="8" name="矩形 7"/>
          <p:cNvSpPr/>
          <p:nvPr userDrawn="1"/>
        </p:nvSpPr>
        <p:spPr>
          <a:xfrm>
            <a:off x="394335" y="391886"/>
            <a:ext cx="11438890" cy="6150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76074684"/>
      </p:ext>
    </p:extLst>
  </p:cSld>
  <p:clrMapOvr>
    <a:masterClrMapping/>
  </p:clrMapOvr>
  <p:transition spd="slow" advClick="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C2156C2-EDB5-42CF-B183-A6685DA0DF5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71458D04-36ED-45A0-A4EF-AA3E2DE914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B2879E1C-33EE-497F-A8A1-88EA97A738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8156269-0AB0-4BA4-BD43-CA721D87EE9C}"/>
              </a:ext>
            </a:extLst>
          </p:cNvPr>
          <p:cNvSpPr>
            <a:spLocks noGrp="1"/>
          </p:cNvSpPr>
          <p:nvPr>
            <p:ph type="dt" sz="half" idx="10"/>
          </p:nvPr>
        </p:nvSpPr>
        <p:spPr/>
        <p:txBody>
          <a:bodyPr/>
          <a:lstStyle/>
          <a:p>
            <a:fld id="{26BE4B9A-5FE1-41C6-A85A-9B353800DEA3}" type="datetimeFigureOut">
              <a:rPr lang="zh-CN" altLang="en-US" smtClean="0"/>
              <a:t>2025/5/5</a:t>
            </a:fld>
            <a:endParaRPr lang="zh-CN" altLang="en-US"/>
          </a:p>
        </p:txBody>
      </p:sp>
      <p:sp>
        <p:nvSpPr>
          <p:cNvPr id="6" name="页脚占位符 5">
            <a:extLst>
              <a:ext uri="{FF2B5EF4-FFF2-40B4-BE49-F238E27FC236}">
                <a16:creationId xmlns:a16="http://schemas.microsoft.com/office/drawing/2014/main" xmlns="" id="{FAB8EA65-99B5-44F3-843B-3FFC7C227C0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D69D80DD-F03C-4F9C-A4F5-E894A3339573}"/>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3857961710"/>
      </p:ext>
    </p:extLst>
  </p:cSld>
  <p:clrMapOvr>
    <a:masterClrMapping/>
  </p:clrMapOvr>
  <p:transition spd="slow" advClick="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55CCAB6-0640-4449-8FF4-67B86809099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26562272-DC12-4341-90B2-404828BAA52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5696AA0-9B88-4898-9B23-848A3A52244F}"/>
              </a:ext>
            </a:extLst>
          </p:cNvPr>
          <p:cNvSpPr>
            <a:spLocks noGrp="1"/>
          </p:cNvSpPr>
          <p:nvPr>
            <p:ph type="dt" sz="half" idx="10"/>
          </p:nvPr>
        </p:nvSpPr>
        <p:spPr/>
        <p:txBody>
          <a:bodyPr/>
          <a:lstStyle/>
          <a:p>
            <a:fld id="{26BE4B9A-5FE1-41C6-A85A-9B353800DEA3}" type="datetimeFigureOut">
              <a:rPr lang="zh-CN" altLang="en-US" smtClean="0"/>
              <a:t>2025/5/5</a:t>
            </a:fld>
            <a:endParaRPr lang="zh-CN" altLang="en-US"/>
          </a:p>
        </p:txBody>
      </p:sp>
      <p:sp>
        <p:nvSpPr>
          <p:cNvPr id="5" name="页脚占位符 4">
            <a:extLst>
              <a:ext uri="{FF2B5EF4-FFF2-40B4-BE49-F238E27FC236}">
                <a16:creationId xmlns:a16="http://schemas.microsoft.com/office/drawing/2014/main" xmlns="" id="{8EEAE22B-9369-4331-BEEE-C9B0B9540C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A6276F2-F118-4EE5-A909-F926FE9B96D8}"/>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65354469"/>
      </p:ext>
    </p:extLst>
  </p:cSld>
  <p:clrMapOvr>
    <a:masterClrMapping/>
  </p:clrMapOvr>
  <p:transition spd="slow" advClick="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834E13E-2327-45ED-8F7B-11D481E988A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854E8CB-6D13-42A9-B46A-A67D886A370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3AC699A-1729-498E-9476-5D6494C22775}"/>
              </a:ext>
            </a:extLst>
          </p:cNvPr>
          <p:cNvSpPr>
            <a:spLocks noGrp="1"/>
          </p:cNvSpPr>
          <p:nvPr>
            <p:ph type="dt" sz="half" idx="10"/>
          </p:nvPr>
        </p:nvSpPr>
        <p:spPr/>
        <p:txBody>
          <a:bodyPr/>
          <a:lstStyle/>
          <a:p>
            <a:fld id="{26BE4B9A-5FE1-41C6-A85A-9B353800DEA3}" type="datetimeFigureOut">
              <a:rPr lang="zh-CN" altLang="en-US" smtClean="0"/>
              <a:t>2025/5/5</a:t>
            </a:fld>
            <a:endParaRPr lang="zh-CN" altLang="en-US"/>
          </a:p>
        </p:txBody>
      </p:sp>
      <p:sp>
        <p:nvSpPr>
          <p:cNvPr id="5" name="页脚占位符 4">
            <a:extLst>
              <a:ext uri="{FF2B5EF4-FFF2-40B4-BE49-F238E27FC236}">
                <a16:creationId xmlns:a16="http://schemas.microsoft.com/office/drawing/2014/main" xmlns="" id="{0D18B888-7158-48B1-815D-01FCBFCC26B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30225D4-F47C-44A0-B8F7-3036A95779A8}"/>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1246434253"/>
      </p:ext>
    </p:extLst>
  </p:cSld>
  <p:clrMapOvr>
    <a:masterClrMapping/>
  </p:clrMapOvr>
  <p:transition spd="slow" advClick="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2011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A677780D-92CB-4501-824B-8B6006AC62A7}" type="datetimeFigureOut">
              <a:rPr lang="en-US" smtClean="0"/>
              <a:t>5/5/2025</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38E18E5-A4D1-4CF4-8C91-658602C4EC73}" type="slidenum">
              <a:rPr lang="en-US" smtClean="0"/>
              <a:t>‹#›</a:t>
            </a:fld>
            <a:endParaRPr lang="en-US"/>
          </a:p>
        </p:txBody>
      </p:sp>
    </p:spTree>
    <p:extLst>
      <p:ext uri="{BB962C8B-B14F-4D97-AF65-F5344CB8AC3E}">
        <p14:creationId xmlns:p14="http://schemas.microsoft.com/office/powerpoint/2010/main" val="2290970835"/>
      </p:ext>
    </p:extLst>
  </p:cSld>
  <p:clrMapOvr>
    <a:masterClrMapping/>
  </p:clrMapOvr>
  <p:transition spd="slow" advClick="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A677780D-92CB-4501-824B-8B6006AC62A7}" type="datetimeFigureOut">
              <a:rPr lang="en-US" smtClean="0"/>
              <a:t>5/5/2025</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38E18E5-A4D1-4CF4-8C91-658602C4EC73}" type="slidenum">
              <a:rPr lang="en-US" smtClean="0"/>
              <a:t>‹#›</a:t>
            </a:fld>
            <a:endParaRPr lang="en-US"/>
          </a:p>
        </p:txBody>
      </p:sp>
    </p:spTree>
    <p:extLst>
      <p:ext uri="{BB962C8B-B14F-4D97-AF65-F5344CB8AC3E}">
        <p14:creationId xmlns:p14="http://schemas.microsoft.com/office/powerpoint/2010/main" val="2102820284"/>
      </p:ext>
    </p:extLst>
  </p:cSld>
  <p:clrMapOvr>
    <a:masterClrMapping/>
  </p:clrMapOvr>
  <p:transition spd="slow" advClick="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A677780D-92CB-4501-824B-8B6006AC62A7}" type="datetimeFigureOut">
              <a:rPr lang="en-US" smtClean="0"/>
              <a:t>5/5/2025</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38E18E5-A4D1-4CF4-8C91-658602C4EC73}" type="slidenum">
              <a:rPr lang="en-US" smtClean="0"/>
              <a:t>‹#›</a:t>
            </a:fld>
            <a:endParaRPr lang="en-US"/>
          </a:p>
        </p:txBody>
      </p:sp>
    </p:spTree>
    <p:extLst>
      <p:ext uri="{BB962C8B-B14F-4D97-AF65-F5344CB8AC3E}">
        <p14:creationId xmlns:p14="http://schemas.microsoft.com/office/powerpoint/2010/main" val="3713223885"/>
      </p:ext>
    </p:extLst>
  </p:cSld>
  <p:clrMapOvr>
    <a:masterClrMapping/>
  </p:clrMapOvr>
  <p:transition spd="slow" advClick="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A677780D-92CB-4501-824B-8B6006AC62A7}" type="datetimeFigureOut">
              <a:rPr lang="en-US" smtClean="0"/>
              <a:t>5/5/2025</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B38E18E5-A4D1-4CF4-8C91-658602C4EC73}" type="slidenum">
              <a:rPr lang="en-US" smtClean="0"/>
              <a:t>‹#›</a:t>
            </a:fld>
            <a:endParaRPr lang="en-US"/>
          </a:p>
        </p:txBody>
      </p:sp>
    </p:spTree>
    <p:extLst>
      <p:ext uri="{BB962C8B-B14F-4D97-AF65-F5344CB8AC3E}">
        <p14:creationId xmlns:p14="http://schemas.microsoft.com/office/powerpoint/2010/main" val="1569120729"/>
      </p:ext>
    </p:extLst>
  </p:cSld>
  <p:clrMapOvr>
    <a:masterClrMapping/>
  </p:clrMapOvr>
  <p:transition spd="slow" advClick="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2"/>
            <a:ext cx="2743200" cy="365125"/>
          </a:xfrm>
          <a:prstGeom prst="rect">
            <a:avLst/>
          </a:prstGeom>
        </p:spPr>
        <p:txBody>
          <a:bodyPr/>
          <a:lstStyle/>
          <a:p>
            <a:fld id="{A677780D-92CB-4501-824B-8B6006AC62A7}" type="datetimeFigureOut">
              <a:rPr lang="en-US" smtClean="0"/>
              <a:t>5/5/2025</a:t>
            </a:fld>
            <a:endParaRPr lang="en-US"/>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B38E18E5-A4D1-4CF4-8C91-658602C4EC73}" type="slidenum">
              <a:rPr lang="en-US" smtClean="0"/>
              <a:t>‹#›</a:t>
            </a:fld>
            <a:endParaRPr lang="en-US"/>
          </a:p>
        </p:txBody>
      </p:sp>
    </p:spTree>
    <p:extLst>
      <p:ext uri="{BB962C8B-B14F-4D97-AF65-F5344CB8AC3E}">
        <p14:creationId xmlns:p14="http://schemas.microsoft.com/office/powerpoint/2010/main" val="799663212"/>
      </p:ext>
    </p:extLst>
  </p:cSld>
  <p:clrMapOvr>
    <a:masterClrMapping/>
  </p:clrMapOvr>
  <p:transition spd="slow" advClick="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A677780D-92CB-4501-824B-8B6006AC62A7}" type="datetimeFigureOut">
              <a:rPr lang="en-US" smtClean="0"/>
              <a:t>5/5/2025</a:t>
            </a:fld>
            <a:endParaRPr lang="en-US"/>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B38E18E5-A4D1-4CF4-8C91-658602C4EC73}" type="slidenum">
              <a:rPr lang="en-US" smtClean="0"/>
              <a:t>‹#›</a:t>
            </a:fld>
            <a:endParaRPr lang="en-US"/>
          </a:p>
        </p:txBody>
      </p:sp>
    </p:spTree>
    <p:extLst>
      <p:ext uri="{BB962C8B-B14F-4D97-AF65-F5344CB8AC3E}">
        <p14:creationId xmlns:p14="http://schemas.microsoft.com/office/powerpoint/2010/main" val="3776692721"/>
      </p:ext>
    </p:extLst>
  </p:cSld>
  <p:clrMapOvr>
    <a:masterClrMapping/>
  </p:clrMapOvr>
  <p:transition spd="slow" advClick="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2025/5/5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76560895"/>
      </p:ext>
    </p:extLst>
  </p:cSld>
  <p:clrMapOvr>
    <a:masterClrMapping/>
  </p:clrMapOvr>
  <p:transition spd="slow" advClick="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A677780D-92CB-4501-824B-8B6006AC62A7}" type="datetimeFigureOut">
              <a:rPr lang="en-US" smtClean="0"/>
              <a:t>5/5/2025</a:t>
            </a:fld>
            <a:endParaRPr 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B38E18E5-A4D1-4CF4-8C91-658602C4EC73}" type="slidenum">
              <a:rPr lang="en-US" smtClean="0"/>
              <a:t>‹#›</a:t>
            </a:fld>
            <a:endParaRPr lang="en-US"/>
          </a:p>
        </p:txBody>
      </p:sp>
    </p:spTree>
    <p:extLst>
      <p:ext uri="{BB962C8B-B14F-4D97-AF65-F5344CB8AC3E}">
        <p14:creationId xmlns:p14="http://schemas.microsoft.com/office/powerpoint/2010/main" val="3383408765"/>
      </p:ext>
    </p:extLst>
  </p:cSld>
  <p:clrMapOvr>
    <a:masterClrMapping/>
  </p:clrMapOvr>
  <p:transition spd="slow" advClick="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A677780D-92CB-4501-824B-8B6006AC62A7}" type="datetimeFigureOut">
              <a:rPr lang="en-US" smtClean="0"/>
              <a:t>5/5/2025</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B38E18E5-A4D1-4CF4-8C91-658602C4EC73}" type="slidenum">
              <a:rPr lang="en-US" smtClean="0"/>
              <a:t>‹#›</a:t>
            </a:fld>
            <a:endParaRPr lang="en-US"/>
          </a:p>
        </p:txBody>
      </p:sp>
    </p:spTree>
    <p:extLst>
      <p:ext uri="{BB962C8B-B14F-4D97-AF65-F5344CB8AC3E}">
        <p14:creationId xmlns:p14="http://schemas.microsoft.com/office/powerpoint/2010/main" val="292476486"/>
      </p:ext>
    </p:extLst>
  </p:cSld>
  <p:clrMapOvr>
    <a:masterClrMapping/>
  </p:clrMapOvr>
  <p:transition spd="slow" advClick="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A677780D-92CB-4501-824B-8B6006AC62A7}" type="datetimeFigureOut">
              <a:rPr lang="en-US" smtClean="0"/>
              <a:t>5/5/2025</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B38E18E5-A4D1-4CF4-8C91-658602C4EC73}" type="slidenum">
              <a:rPr lang="en-US" smtClean="0"/>
              <a:t>‹#›</a:t>
            </a:fld>
            <a:endParaRPr lang="en-US"/>
          </a:p>
        </p:txBody>
      </p:sp>
    </p:spTree>
    <p:extLst>
      <p:ext uri="{BB962C8B-B14F-4D97-AF65-F5344CB8AC3E}">
        <p14:creationId xmlns:p14="http://schemas.microsoft.com/office/powerpoint/2010/main" val="2748582910"/>
      </p:ext>
    </p:extLst>
  </p:cSld>
  <p:clrMapOvr>
    <a:masterClrMapping/>
  </p:clrMapOvr>
  <p:transition spd="slow" advClick="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A677780D-92CB-4501-824B-8B6006AC62A7}" type="datetimeFigureOut">
              <a:rPr lang="en-US" smtClean="0"/>
              <a:t>5/5/2025</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38E18E5-A4D1-4CF4-8C91-658602C4EC73}" type="slidenum">
              <a:rPr lang="en-US" smtClean="0"/>
              <a:t>‹#›</a:t>
            </a:fld>
            <a:endParaRPr lang="en-US"/>
          </a:p>
        </p:txBody>
      </p:sp>
    </p:spTree>
    <p:extLst>
      <p:ext uri="{BB962C8B-B14F-4D97-AF65-F5344CB8AC3E}">
        <p14:creationId xmlns:p14="http://schemas.microsoft.com/office/powerpoint/2010/main" val="2464196287"/>
      </p:ext>
    </p:extLst>
  </p:cSld>
  <p:clrMapOvr>
    <a:masterClrMapping/>
  </p:clrMapOvr>
  <p:transition spd="slow" advClick="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A677780D-92CB-4501-824B-8B6006AC62A7}" type="datetimeFigureOut">
              <a:rPr lang="en-US" smtClean="0"/>
              <a:t>5/5/2025</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38E18E5-A4D1-4CF4-8C91-658602C4EC73}" type="slidenum">
              <a:rPr lang="en-US" smtClean="0"/>
              <a:t>‹#›</a:t>
            </a:fld>
            <a:endParaRPr lang="en-US"/>
          </a:p>
        </p:txBody>
      </p:sp>
    </p:spTree>
    <p:extLst>
      <p:ext uri="{BB962C8B-B14F-4D97-AF65-F5344CB8AC3E}">
        <p14:creationId xmlns:p14="http://schemas.microsoft.com/office/powerpoint/2010/main" val="200125046"/>
      </p:ext>
    </p:extLst>
  </p:cSld>
  <p:clrMapOvr>
    <a:masterClrMapping/>
  </p:clrMapOvr>
  <p:transition spd="slow" advClick="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66472062"/>
      </p:ext>
    </p:extLst>
  </p:cSld>
  <p:clrMapOvr>
    <a:masterClrMapping/>
  </p:clrMapOvr>
  <p:transition spd="slow" advClick="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40967265"/>
      </p:ext>
    </p:extLst>
  </p:cSld>
  <p:clrMapOvr>
    <a:masterClrMapping/>
  </p:clrMapOvr>
  <p:transition spd="slow" advClick="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7403603"/>
      </p:ext>
    </p:extLst>
  </p:cSld>
  <p:clrMapOvr>
    <a:masterClrMapping/>
  </p:clrMapOvr>
  <p:transition spd="slow" advClick="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70272816"/>
      </p:ext>
    </p:extLst>
  </p:cSld>
  <p:clrMapOvr>
    <a:masterClrMapping/>
  </p:clrMapOvr>
  <p:transition spd="slow" advClick="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54734522"/>
      </p:ext>
    </p:extLst>
  </p:cSld>
  <p:clrMapOvr>
    <a:masterClrMapping/>
  </p:clrMapOvr>
  <p:transition spd="slow" advClick="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2025/5/5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475244488"/>
      </p:ext>
    </p:extLst>
  </p:cSld>
  <p:clrMapOvr>
    <a:masterClrMapping/>
  </p:clrMapOvr>
  <p:transition spd="slow" advClick="0">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79465702"/>
      </p:ext>
    </p:extLst>
  </p:cSld>
  <p:clrMapOvr>
    <a:masterClrMapping/>
  </p:clrMapOvr>
  <p:transition spd="slow" advClick="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20060219"/>
      </p:ext>
    </p:extLst>
  </p:cSld>
  <p:clrMapOvr>
    <a:masterClrMapping/>
  </p:clrMapOvr>
  <p:transition spd="slow" advClick="0">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31476548"/>
      </p:ext>
    </p:extLst>
  </p:cSld>
  <p:clrMapOvr>
    <a:masterClrMapping/>
  </p:clrMapOvr>
  <p:transition spd="slow" advClick="0">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882678"/>
      </p:ext>
    </p:extLst>
  </p:cSld>
  <p:clrMapOvr>
    <a:masterClrMapping/>
  </p:clrMapOvr>
  <p:transition spd="slow" advClick="0">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99556308"/>
      </p:ext>
    </p:extLst>
  </p:cSld>
  <p:clrMapOvr>
    <a:masterClrMapping/>
  </p:clrMapOvr>
  <p:transition spd="slow" advClick="0">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74153119"/>
      </p:ext>
    </p:extLst>
  </p:cSld>
  <p:clrMapOvr>
    <a:masterClrMapping/>
  </p:clrMapOvr>
  <p:transition spd="slow" advClick="0">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16226135"/>
      </p:ext>
    </p:extLst>
  </p:cSld>
  <p:clrMapOvr>
    <a:masterClrMapping/>
  </p:clrMapOvr>
  <p:transition spd="slow" advClick="0">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C4BAEE1-B06B-45E9-BC8E-52C51658A77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671F831E-052F-46BF-85E8-A6FAF4A93A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406419E0-6DEC-453E-B6E9-E26FA1A6E93C}"/>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2025/5/5</a:t>
            </a:fld>
            <a:endParaRPr lang="zh-CN" altLang="en-US"/>
          </a:p>
        </p:txBody>
      </p:sp>
      <p:sp>
        <p:nvSpPr>
          <p:cNvPr id="5" name="页脚占位符 4">
            <a:extLst>
              <a:ext uri="{FF2B5EF4-FFF2-40B4-BE49-F238E27FC236}">
                <a16:creationId xmlns:a16="http://schemas.microsoft.com/office/drawing/2014/main" xmlns="" id="{E5165C97-8A3D-45FF-A039-E784DEA5C4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B21C6705-96CC-4B04-805F-B3B3837BE3A9}"/>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7" name="图片 22"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sp>
        <p:nvSpPr>
          <p:cNvPr id="8" name="矩形 26"/>
          <p:cNvSpPr/>
          <p:nvPr userDrawn="1"/>
        </p:nvSpPr>
        <p:spPr>
          <a:xfrm>
            <a:off x="292651" y="205013"/>
            <a:ext cx="11598442" cy="6449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70746206"/>
      </p:ext>
    </p:extLst>
  </p:cSld>
  <p:clrMapOvr>
    <a:masterClrMapping/>
  </p:clrMapOvr>
  <p:transition spd="slow" advClick="0">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E0FB115-9D65-4924-A969-FA8E8729262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FA9E4A5D-07F3-4297-B8BE-307EB827F97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49798605-AE04-4656-9A0E-F9DBBEBB43C1}"/>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2025/5/5</a:t>
            </a:fld>
            <a:endParaRPr lang="zh-CN" altLang="en-US"/>
          </a:p>
        </p:txBody>
      </p:sp>
      <p:sp>
        <p:nvSpPr>
          <p:cNvPr id="5" name="页脚占位符 4">
            <a:extLst>
              <a:ext uri="{FF2B5EF4-FFF2-40B4-BE49-F238E27FC236}">
                <a16:creationId xmlns:a16="http://schemas.microsoft.com/office/drawing/2014/main" xmlns="" id="{D1E79A17-4396-4D5B-A19B-0710AAA29D1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DD7FDEE4-0D1B-402C-8A1F-023558146B0D}"/>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8" name="图片 17" descr="2019070300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rot="16200000" flipH="1">
            <a:off x="2658427" y="-2664142"/>
            <a:ext cx="6869430" cy="12197715"/>
          </a:xfrm>
          <a:prstGeom prst="rect">
            <a:avLst/>
          </a:prstGeom>
        </p:spPr>
      </p:pic>
      <p:sp>
        <p:nvSpPr>
          <p:cNvPr id="9" name="矩形 18"/>
          <p:cNvSpPr/>
          <p:nvPr userDrawn="1"/>
        </p:nvSpPr>
        <p:spPr>
          <a:xfrm>
            <a:off x="1191410" y="5327332"/>
            <a:ext cx="557530" cy="5473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ea typeface="字魂59号-创粗黑" panose="00000500000000000000" charset="-122"/>
              <a:cs typeface="字魂59号-创粗黑" panose="00000500000000000000" charset="-122"/>
            </a:endParaRPr>
          </a:p>
        </p:txBody>
      </p:sp>
    </p:spTree>
    <p:extLst>
      <p:ext uri="{BB962C8B-B14F-4D97-AF65-F5344CB8AC3E}">
        <p14:creationId xmlns:p14="http://schemas.microsoft.com/office/powerpoint/2010/main" val="478084938"/>
      </p:ext>
    </p:extLst>
  </p:cSld>
  <p:clrMapOvr>
    <a:masterClrMapping/>
  </p:clrMapOvr>
  <p:transition spd="slow" advClick="0">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09E1160-AB3D-4C62-B6E0-C75E08F298C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7CD925B0-CD51-4ED6-A7DF-C175A6D51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7D050218-5877-4A1F-91CC-6000200CE5DD}"/>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2025/5/5</a:t>
            </a:fld>
            <a:endParaRPr lang="zh-CN" altLang="en-US"/>
          </a:p>
        </p:txBody>
      </p:sp>
      <p:sp>
        <p:nvSpPr>
          <p:cNvPr id="5" name="页脚占位符 4">
            <a:extLst>
              <a:ext uri="{FF2B5EF4-FFF2-40B4-BE49-F238E27FC236}">
                <a16:creationId xmlns:a16="http://schemas.microsoft.com/office/drawing/2014/main" xmlns="" id="{7C56D961-912E-4540-8FAD-AB87C0DFF1F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E2BC42D8-DFD0-4270-886C-64D8AFAD0853}"/>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7"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grpSp>
        <p:nvGrpSpPr>
          <p:cNvPr id="8" name="组合 2"/>
          <p:cNvGrpSpPr/>
          <p:nvPr userDrawn="1"/>
        </p:nvGrpSpPr>
        <p:grpSpPr>
          <a:xfrm>
            <a:off x="5232768" y="392330"/>
            <a:ext cx="7613015" cy="6073340"/>
            <a:chOff x="5232768" y="392330"/>
            <a:chExt cx="7613015" cy="6073340"/>
          </a:xfrm>
        </p:grpSpPr>
        <p:pic>
          <p:nvPicPr>
            <p:cNvPr id="9" name="图片 8" descr="201907030051"/>
            <p:cNvPicPr>
              <a:picLocks noChangeAspect="1"/>
            </p:cNvPicPr>
            <p:nvPr/>
          </p:nvPicPr>
          <p:blipFill>
            <a:blip r:embed="rId3"/>
            <a:srcRect l="49150" t="19861" r="2925" b="32973"/>
            <a:stretch>
              <a:fillRect/>
            </a:stretch>
          </p:blipFill>
          <p:spPr>
            <a:xfrm>
              <a:off x="5232768" y="392330"/>
              <a:ext cx="7613015" cy="6073340"/>
            </a:xfrm>
            <a:prstGeom prst="rect">
              <a:avLst/>
            </a:prstGeom>
          </p:spPr>
        </p:pic>
        <p:sp>
          <p:nvSpPr>
            <p:cNvPr id="10" name="矩形 9"/>
            <p:cNvSpPr/>
            <p:nvPr/>
          </p:nvSpPr>
          <p:spPr>
            <a:xfrm flipH="1">
              <a:off x="5857625" y="1040683"/>
              <a:ext cx="5965825" cy="4535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cs typeface="字魂59号-创粗黑" panose="00000500000000000000" charset="-122"/>
              </a:endParaRPr>
            </a:p>
          </p:txBody>
        </p:sp>
      </p:grpSp>
    </p:spTree>
    <p:extLst>
      <p:ext uri="{BB962C8B-B14F-4D97-AF65-F5344CB8AC3E}">
        <p14:creationId xmlns:p14="http://schemas.microsoft.com/office/powerpoint/2010/main" val="262754067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61C06646-EE0D-4C7F-9C84-BF5B84E1D5F7}" type="datetimeFigureOut">
              <a:rPr lang="zh-CN" altLang="en-US" smtClean="0"/>
              <a:t>2025/5/5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960547936"/>
      </p:ext>
    </p:extLst>
  </p:cSld>
  <p:clrMapOvr>
    <a:masterClrMapping/>
  </p:clrMapOvr>
  <p:transition spd="slow" advClick="0">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A248178-C038-4A33-A978-5A125A90A8D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CFC757F-B6AE-4A4B-9462-80D18C6C89A1}"/>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6AF20230-243F-46B4-A3C3-8043E0B0F62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0AD1D3AB-3D94-480F-9EA7-4A99DDDF189D}"/>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2025/5/5</a:t>
            </a:fld>
            <a:endParaRPr lang="zh-CN" altLang="en-US"/>
          </a:p>
        </p:txBody>
      </p:sp>
      <p:sp>
        <p:nvSpPr>
          <p:cNvPr id="6" name="页脚占位符 5">
            <a:extLst>
              <a:ext uri="{FF2B5EF4-FFF2-40B4-BE49-F238E27FC236}">
                <a16:creationId xmlns:a16="http://schemas.microsoft.com/office/drawing/2014/main" xmlns="" id="{9E75C0DC-952D-4C94-B877-A02C5A811D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DD21F496-C1DC-4F61-B233-EFCE89313E45}"/>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8"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grpSp>
        <p:nvGrpSpPr>
          <p:cNvPr id="9" name="组合 2"/>
          <p:cNvGrpSpPr/>
          <p:nvPr userDrawn="1"/>
        </p:nvGrpSpPr>
        <p:grpSpPr>
          <a:xfrm flipH="1">
            <a:off x="-737992" y="418588"/>
            <a:ext cx="7613015" cy="6073340"/>
            <a:chOff x="5232768" y="392330"/>
            <a:chExt cx="7613015" cy="6073340"/>
          </a:xfrm>
        </p:grpSpPr>
        <p:pic>
          <p:nvPicPr>
            <p:cNvPr id="10" name="图片 8" descr="201907030051"/>
            <p:cNvPicPr>
              <a:picLocks noChangeAspect="1"/>
            </p:cNvPicPr>
            <p:nvPr/>
          </p:nvPicPr>
          <p:blipFill>
            <a:blip r:embed="rId3"/>
            <a:srcRect l="49150" t="19861" r="2925" b="32973"/>
            <a:stretch>
              <a:fillRect/>
            </a:stretch>
          </p:blipFill>
          <p:spPr>
            <a:xfrm>
              <a:off x="5232768" y="392330"/>
              <a:ext cx="7613015" cy="6073340"/>
            </a:xfrm>
            <a:prstGeom prst="rect">
              <a:avLst/>
            </a:prstGeom>
          </p:spPr>
        </p:pic>
        <p:sp>
          <p:nvSpPr>
            <p:cNvPr id="11" name="矩形 9"/>
            <p:cNvSpPr/>
            <p:nvPr/>
          </p:nvSpPr>
          <p:spPr>
            <a:xfrm flipH="1">
              <a:off x="5857625" y="1040683"/>
              <a:ext cx="5965825" cy="4535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cs typeface="字魂59号-创粗黑" panose="00000500000000000000" charset="-122"/>
              </a:endParaRPr>
            </a:p>
          </p:txBody>
        </p:sp>
      </p:grpSp>
    </p:spTree>
    <p:extLst>
      <p:ext uri="{BB962C8B-B14F-4D97-AF65-F5344CB8AC3E}">
        <p14:creationId xmlns:p14="http://schemas.microsoft.com/office/powerpoint/2010/main" val="286601373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74BE938-EB80-4B09-BD24-973CCCD8C41C}"/>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0D86C8E-C4AE-45F3-960B-E1294DBB6BA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BE812F43-05B4-49E3-9A93-2103489774C5}"/>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49C0017A-0B07-4D9C-87AE-976A95DC11C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19EFA4F9-6CAF-4579-9CBC-7EB5E124D30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76A1EE2-768F-4616-A9A5-D4ACAFF5BAB0}"/>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2025/5/5</a:t>
            </a:fld>
            <a:endParaRPr lang="zh-CN" altLang="en-US"/>
          </a:p>
        </p:txBody>
      </p:sp>
      <p:sp>
        <p:nvSpPr>
          <p:cNvPr id="8" name="页脚占位符 7">
            <a:extLst>
              <a:ext uri="{FF2B5EF4-FFF2-40B4-BE49-F238E27FC236}">
                <a16:creationId xmlns:a16="http://schemas.microsoft.com/office/drawing/2014/main" xmlns="" id="{A79A563C-4FCC-4649-92D7-1BC4F3AE927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59EBE343-29A4-40C1-87DB-B2A30BCD43FE}"/>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10"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spTree>
    <p:extLst>
      <p:ext uri="{BB962C8B-B14F-4D97-AF65-F5344CB8AC3E}">
        <p14:creationId xmlns:p14="http://schemas.microsoft.com/office/powerpoint/2010/main" val="2687223570"/>
      </p:ext>
    </p:extLst>
  </p:cSld>
  <p:clrMapOvr>
    <a:masterClrMapping/>
  </p:clrMapOvr>
  <p:transition spd="slow" advClick="0">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B68B817-99AB-447C-8211-0EDE7DED9DF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54257803-EA22-4637-AA4E-F3C0CC20CD85}"/>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2025/5/5</a:t>
            </a:fld>
            <a:endParaRPr lang="zh-CN" altLang="en-US"/>
          </a:p>
        </p:txBody>
      </p:sp>
      <p:sp>
        <p:nvSpPr>
          <p:cNvPr id="4" name="页脚占位符 3">
            <a:extLst>
              <a:ext uri="{FF2B5EF4-FFF2-40B4-BE49-F238E27FC236}">
                <a16:creationId xmlns:a16="http://schemas.microsoft.com/office/drawing/2014/main" xmlns="" id="{31F053E4-AEB1-4C46-8607-4052739E27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658DCABC-8860-414D-A5CE-8D58C1B4C193}"/>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1684926296"/>
      </p:ext>
    </p:extLst>
  </p:cSld>
  <p:clrMapOvr>
    <a:masterClrMapping/>
  </p:clrMapOvr>
  <p:transition spd="slow" advClick="0">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3CAFFED3-BD0D-4400-853A-1CD05387203D}"/>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2025/5/5</a:t>
            </a:fld>
            <a:endParaRPr lang="zh-CN" altLang="en-US"/>
          </a:p>
        </p:txBody>
      </p:sp>
      <p:sp>
        <p:nvSpPr>
          <p:cNvPr id="3" name="页脚占位符 2">
            <a:extLst>
              <a:ext uri="{FF2B5EF4-FFF2-40B4-BE49-F238E27FC236}">
                <a16:creationId xmlns:a16="http://schemas.microsoft.com/office/drawing/2014/main" xmlns="" id="{F9BCDAED-9934-45A5-864A-9ED15754E8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EC819413-8A29-4AE4-84EB-B8CBB1038BED}"/>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3725034400"/>
      </p:ext>
    </p:extLst>
  </p:cSld>
  <p:clrMapOvr>
    <a:masterClrMapping/>
  </p:clrMapOvr>
  <p:transition spd="slow" advClick="0">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D3304E4-4B76-4527-A88F-4163DF6FE0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7A218044-50AF-4EAF-9179-093D51F3E1C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1842300E-EA70-488A-8CBB-E90BDA9E142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EE20105E-9066-402F-BA3D-550E7C354916}"/>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2025/5/5</a:t>
            </a:fld>
            <a:endParaRPr lang="zh-CN" altLang="en-US"/>
          </a:p>
        </p:txBody>
      </p:sp>
      <p:sp>
        <p:nvSpPr>
          <p:cNvPr id="6" name="页脚占位符 5">
            <a:extLst>
              <a:ext uri="{FF2B5EF4-FFF2-40B4-BE49-F238E27FC236}">
                <a16:creationId xmlns:a16="http://schemas.microsoft.com/office/drawing/2014/main" xmlns="" id="{0608CFE9-A67E-4643-B5DA-DFF2DCC81E1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14517345-E26D-4251-8BAA-02DC71F40346}"/>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1749331290"/>
      </p:ext>
    </p:extLst>
  </p:cSld>
  <p:clrMapOvr>
    <a:masterClrMapping/>
  </p:clrMapOvr>
  <p:transition spd="slow" advClick="0">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FF0B8BD-F12E-4217-A47A-F461FF3D453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8179EC62-F3C6-4302-8975-CEAF068171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B70B4FD7-4F61-4983-AE02-7719792B289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D6F74E1B-EA49-4523-A3FC-2C5789900224}"/>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2025/5/5</a:t>
            </a:fld>
            <a:endParaRPr lang="zh-CN" altLang="en-US"/>
          </a:p>
        </p:txBody>
      </p:sp>
      <p:sp>
        <p:nvSpPr>
          <p:cNvPr id="6" name="页脚占位符 5">
            <a:extLst>
              <a:ext uri="{FF2B5EF4-FFF2-40B4-BE49-F238E27FC236}">
                <a16:creationId xmlns:a16="http://schemas.microsoft.com/office/drawing/2014/main" xmlns="" id="{538A6955-D0C3-45A6-9390-CFA421BE9E2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2A97E4E6-D39B-40D7-88DB-15A785A2EEBD}"/>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3697748366"/>
      </p:ext>
    </p:extLst>
  </p:cSld>
  <p:clrMapOvr>
    <a:masterClrMapping/>
  </p:clrMapOvr>
  <p:transition spd="slow" advClick="0">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1F43D8C-ED02-4FBB-AB43-3A02DA53949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E24914B-20B7-4A59-9312-65427C53120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B370DD9-7729-44B0-9A09-DCBFA3F21236}"/>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2025/5/5</a:t>
            </a:fld>
            <a:endParaRPr lang="zh-CN" altLang="en-US"/>
          </a:p>
        </p:txBody>
      </p:sp>
      <p:sp>
        <p:nvSpPr>
          <p:cNvPr id="5" name="页脚占位符 4">
            <a:extLst>
              <a:ext uri="{FF2B5EF4-FFF2-40B4-BE49-F238E27FC236}">
                <a16:creationId xmlns:a16="http://schemas.microsoft.com/office/drawing/2014/main" xmlns="" id="{9021B049-E910-4585-B8D8-32A939ED14B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3EC9CCDD-8802-4245-881A-23DF78846F67}"/>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1173682976"/>
      </p:ext>
    </p:extLst>
  </p:cSld>
  <p:clrMapOvr>
    <a:masterClrMapping/>
  </p:clrMapOvr>
  <p:transition spd="slow" advClick="0">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E5CB900C-E37C-4390-AE76-3A1596E8B07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C3D475D0-43CB-4671-8CD6-678FC1BE665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CB61FB9-E6C2-42A0-954D-BB5B93373359}"/>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2025/5/5</a:t>
            </a:fld>
            <a:endParaRPr lang="zh-CN" altLang="en-US"/>
          </a:p>
        </p:txBody>
      </p:sp>
      <p:sp>
        <p:nvSpPr>
          <p:cNvPr id="5" name="页脚占位符 4">
            <a:extLst>
              <a:ext uri="{FF2B5EF4-FFF2-40B4-BE49-F238E27FC236}">
                <a16:creationId xmlns:a16="http://schemas.microsoft.com/office/drawing/2014/main" xmlns="" id="{0015F2A1-F53E-4EDE-860B-1ACA7078C91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DEA8FEE-9E7D-4C60-90F7-E7DBFECDBC83}"/>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4029964114"/>
      </p:ext>
    </p:extLst>
  </p:cSld>
  <p:clrMapOvr>
    <a:masterClrMapping/>
  </p:clrMapOvr>
  <p:transition spd="slow" advClick="0">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rot="3808118">
            <a:off x="2174769" y="1035517"/>
            <a:ext cx="7842467" cy="7394371"/>
          </a:xfrm>
          <a:custGeom>
            <a:avLst/>
            <a:gdLst/>
            <a:ahLst/>
            <a:cxnLst/>
            <a:rect l="l" t="t" r="r" b="b"/>
            <a:pathLst>
              <a:path w="11988" h="10924" extrusionOk="0">
                <a:moveTo>
                  <a:pt x="6905" y="1"/>
                </a:moveTo>
                <a:cubicBezTo>
                  <a:pt x="4889" y="1"/>
                  <a:pt x="3101" y="1782"/>
                  <a:pt x="4571" y="4403"/>
                </a:cubicBezTo>
                <a:cubicBezTo>
                  <a:pt x="4571" y="4403"/>
                  <a:pt x="4441" y="4391"/>
                  <a:pt x="4230" y="4391"/>
                </a:cubicBezTo>
                <a:cubicBezTo>
                  <a:pt x="3394" y="4391"/>
                  <a:pt x="1269" y="4581"/>
                  <a:pt x="721" y="6458"/>
                </a:cubicBezTo>
                <a:cubicBezTo>
                  <a:pt x="1" y="8928"/>
                  <a:pt x="2363" y="10923"/>
                  <a:pt x="6152" y="10923"/>
                </a:cubicBezTo>
                <a:cubicBezTo>
                  <a:pt x="7813" y="10923"/>
                  <a:pt x="9747" y="10540"/>
                  <a:pt x="11815" y="9646"/>
                </a:cubicBezTo>
                <a:cubicBezTo>
                  <a:pt x="11988" y="9573"/>
                  <a:pt x="11404" y="2483"/>
                  <a:pt x="8941" y="670"/>
                </a:cubicBezTo>
                <a:cubicBezTo>
                  <a:pt x="8317" y="211"/>
                  <a:pt x="7598" y="1"/>
                  <a:pt x="6905" y="1"/>
                </a:cubicBezTo>
                <a:close/>
              </a:path>
            </a:pathLst>
          </a:custGeom>
          <a:solidFill>
            <a:srgbClr val="FBB486">
              <a:alpha val="214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3"/>
          <p:cNvSpPr txBox="1">
            <a:spLocks noGrp="1"/>
          </p:cNvSpPr>
          <p:nvPr>
            <p:ph type="title"/>
          </p:nvPr>
        </p:nvSpPr>
        <p:spPr>
          <a:xfrm>
            <a:off x="3631600" y="1529907"/>
            <a:ext cx="4928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title" idx="2" hasCustomPrompt="1"/>
          </p:nvPr>
        </p:nvSpPr>
        <p:spPr>
          <a:xfrm>
            <a:off x="4576400" y="1086247"/>
            <a:ext cx="3039200" cy="10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96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16" name="Google Shape;16;p3"/>
          <p:cNvSpPr txBox="1">
            <a:spLocks noGrp="1"/>
          </p:cNvSpPr>
          <p:nvPr>
            <p:ph type="subTitle" idx="1"/>
          </p:nvPr>
        </p:nvSpPr>
        <p:spPr>
          <a:xfrm>
            <a:off x="3631600" y="2652300"/>
            <a:ext cx="49288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40860192"/>
      </p:ext>
    </p:extLst>
  </p:cSld>
  <p:clrMapOvr>
    <a:masterClrMapping/>
  </p:clrMapOvr>
  <p:transition spd="slow" advClick="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1C06646-EE0D-4C7F-9C84-BF5B84E1D5F7}" type="datetimeFigureOut">
              <a:rPr lang="zh-CN" altLang="en-US" smtClean="0"/>
              <a:t>2025/5/5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184431667"/>
      </p:ext>
    </p:extLst>
  </p:cSld>
  <p:clrMapOvr>
    <a:masterClrMapping/>
  </p:clrMapOvr>
  <p:transition spd="slow" advClick="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1C06646-EE0D-4C7F-9C84-BF5B84E1D5F7}" type="datetimeFigureOut">
              <a:rPr lang="zh-CN" altLang="en-US" smtClean="0"/>
              <a:t>2025/5/5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967178534"/>
      </p:ext>
    </p:extLst>
  </p:cSld>
  <p:clrMapOvr>
    <a:masterClrMapping/>
  </p:clrMapOvr>
  <p:transition spd="slow" advClick="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2025/5/5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713513676"/>
      </p:ext>
    </p:extLst>
  </p:cSld>
  <p:clrMapOvr>
    <a:masterClrMapping/>
  </p:clrMapOvr>
  <p:transition spd="slow" advClick="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2025/5/5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556985843"/>
      </p:ext>
    </p:extLst>
  </p:cSld>
  <p:clrMapOvr>
    <a:masterClrMapping/>
  </p:clrMapOvr>
  <p:transition spd="slow" advClick="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C06646-EE0D-4C7F-9C84-BF5B84E1D5F7}" type="datetimeFigureOut">
              <a:rPr lang="zh-CN" altLang="en-US" smtClean="0"/>
              <a:t>2025/5/5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9732BA-5686-4E01-BDA5-5581E9F4947C}" type="slidenum">
              <a:rPr lang="zh-CN" altLang="en-US" smtClean="0"/>
              <a:t>‹#›</a:t>
            </a:fld>
            <a:endParaRPr lang="zh-CN" altLang="en-US"/>
          </a:p>
        </p:txBody>
      </p:sp>
      <p:pic>
        <p:nvPicPr>
          <p:cNvPr id="8" name="Picture 7">
            <a:extLst>
              <a:ext uri="{FF2B5EF4-FFF2-40B4-BE49-F238E27FC236}">
                <a16:creationId xmlns:a16="http://schemas.microsoft.com/office/drawing/2014/main" xmlns="" id="{BEAAB2E2-5020-4340-807F-04957A6BD50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62480" y="203816"/>
            <a:ext cx="1486872" cy="1486872"/>
          </a:xfrm>
          <a:prstGeom prst="rect">
            <a:avLst/>
          </a:prstGeom>
        </p:spPr>
      </p:pic>
    </p:spTree>
    <p:extLst>
      <p:ext uri="{BB962C8B-B14F-4D97-AF65-F5344CB8AC3E}">
        <p14:creationId xmlns:p14="http://schemas.microsoft.com/office/powerpoint/2010/main" val="10196418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433C6F38-B414-4C9B-BDA8-4D418C8D37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41DC0A02-A7C5-4B4D-B248-BACDFF6A4A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DFDC479-0AD8-4D60-A3B3-5C2D454271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BE4B9A-5FE1-41C6-A85A-9B353800DEA3}" type="datetimeFigureOut">
              <a:rPr lang="zh-CN" altLang="en-US" smtClean="0"/>
              <a:t>2025/5/5</a:t>
            </a:fld>
            <a:endParaRPr lang="zh-CN" altLang="en-US"/>
          </a:p>
        </p:txBody>
      </p:sp>
      <p:sp>
        <p:nvSpPr>
          <p:cNvPr id="5" name="页脚占位符 4">
            <a:extLst>
              <a:ext uri="{FF2B5EF4-FFF2-40B4-BE49-F238E27FC236}">
                <a16:creationId xmlns:a16="http://schemas.microsoft.com/office/drawing/2014/main" xmlns="" id="{0F2BAC90-8029-4668-9B7E-61DF16B4B2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95DFBDD7-BA47-4953-8199-793876B9A8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79F0F-EE30-458B-B3E0-374930A59BBB}" type="slidenum">
              <a:rPr lang="zh-CN" altLang="en-US" smtClean="0"/>
              <a:t>‹#›</a:t>
            </a:fld>
            <a:endParaRPr lang="zh-CN" altLang="en-US"/>
          </a:p>
        </p:txBody>
      </p:sp>
      <p:pic>
        <p:nvPicPr>
          <p:cNvPr id="11" name="Picture 10">
            <a:extLst>
              <a:ext uri="{FF2B5EF4-FFF2-40B4-BE49-F238E27FC236}">
                <a16:creationId xmlns:a16="http://schemas.microsoft.com/office/drawing/2014/main" xmlns="" id="{0CE14950-3F27-4B57-BCEF-1B0E1D86DD6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62480" y="203816"/>
            <a:ext cx="1486872" cy="1486872"/>
          </a:xfrm>
          <a:prstGeom prst="rect">
            <a:avLst/>
          </a:prstGeom>
        </p:spPr>
      </p:pic>
    </p:spTree>
    <p:extLst>
      <p:ext uri="{BB962C8B-B14F-4D97-AF65-F5344CB8AC3E}">
        <p14:creationId xmlns:p14="http://schemas.microsoft.com/office/powerpoint/2010/main" val="34481109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22" r:id="rId12"/>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7FF2795A-6D00-45D9-B069-79474C41252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62480" y="203816"/>
            <a:ext cx="1486872" cy="1486872"/>
          </a:xfrm>
          <a:prstGeom prst="rect">
            <a:avLst/>
          </a:prstGeom>
        </p:spPr>
      </p:pic>
    </p:spTree>
    <p:extLst>
      <p:ext uri="{BB962C8B-B14F-4D97-AF65-F5344CB8AC3E}">
        <p14:creationId xmlns:p14="http://schemas.microsoft.com/office/powerpoint/2010/main" val="113664037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advClick="0">
    <p:push dir="u"/>
  </p:transition>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xmlns="" id="{DCAFFEA6-B647-423D-A747-17E7B462EF1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06827" y="546652"/>
            <a:ext cx="1208135" cy="1208135"/>
          </a:xfrm>
          <a:prstGeom prst="rect">
            <a:avLst/>
          </a:prstGeom>
        </p:spPr>
      </p:pic>
    </p:spTree>
    <p:extLst>
      <p:ext uri="{BB962C8B-B14F-4D97-AF65-F5344CB8AC3E}">
        <p14:creationId xmlns:p14="http://schemas.microsoft.com/office/powerpoint/2010/main" val="3927270524"/>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ransition spd="slow" advClick="0">
    <p:push dir="u"/>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xmlns="" id="{4C1BBF46-FF4E-40BA-8A10-741A8E27FD9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06827" y="546652"/>
            <a:ext cx="1208135" cy="1208135"/>
          </a:xfrm>
          <a:prstGeom prst="rect">
            <a:avLst/>
          </a:prstGeom>
        </p:spPr>
      </p:pic>
    </p:spTree>
    <p:extLst>
      <p:ext uri="{BB962C8B-B14F-4D97-AF65-F5344CB8AC3E}">
        <p14:creationId xmlns:p14="http://schemas.microsoft.com/office/powerpoint/2010/main" val="349413931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emf"/><Relationship Id="rId2" Type="http://schemas.openxmlformats.org/officeDocument/2006/relationships/notesSlide" Target="../notesSlides/notesSlide6.xml"/><Relationship Id="rId1" Type="http://schemas.openxmlformats.org/officeDocument/2006/relationships/slideLayout" Target="../slideLayouts/slideLayout37.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jpg"/><Relationship Id="rId14" Type="http://schemas.microsoft.com/office/2007/relationships/hdphoto" Target="../media/hdphoto2.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emf"/><Relationship Id="rId2" Type="http://schemas.openxmlformats.org/officeDocument/2006/relationships/notesSlide" Target="../notesSlides/notesSlide11.xml"/><Relationship Id="rId1" Type="http://schemas.openxmlformats.org/officeDocument/2006/relationships/slideLayout" Target="../slideLayouts/slideLayout37.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jpg"/><Relationship Id="rId14" Type="http://schemas.microsoft.com/office/2007/relationships/hdphoto" Target="../media/hdphoto2.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emf"/><Relationship Id="rId2" Type="http://schemas.openxmlformats.org/officeDocument/2006/relationships/notesSlide" Target="../notesSlides/notesSlide14.xml"/><Relationship Id="rId1" Type="http://schemas.openxmlformats.org/officeDocument/2006/relationships/slideLayout" Target="../slideLayouts/slideLayout37.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jpg"/><Relationship Id="rId14" Type="http://schemas.microsoft.com/office/2007/relationships/hdphoto" Target="../media/hdphoto2.wdp"/></Relationships>
</file>

<file path=ppt/slides/_rels/slide2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emf"/><Relationship Id="rId2" Type="http://schemas.openxmlformats.org/officeDocument/2006/relationships/notesSlide" Target="../notesSlides/notesSlide18.xml"/><Relationship Id="rId1" Type="http://schemas.openxmlformats.org/officeDocument/2006/relationships/slideLayout" Target="../slideLayouts/slideLayout37.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jpg"/><Relationship Id="rId1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7.xml"/><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29.png"/><Relationship Id="rId2" Type="http://schemas.openxmlformats.org/officeDocument/2006/relationships/image" Target="../media/image22.png"/><Relationship Id="rId1" Type="http://schemas.openxmlformats.org/officeDocument/2006/relationships/slideLayout" Target="../slideLayouts/slideLayout24.xml"/><Relationship Id="rId6" Type="http://schemas.openxmlformats.org/officeDocument/2006/relationships/slide" Target="slide5.xml"/><Relationship Id="rId11" Type="http://schemas.openxmlformats.org/officeDocument/2006/relationships/image" Target="../media/image28.png"/><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slide" Target="slide4.xml"/><Relationship Id="rId9" Type="http://schemas.openxmlformats.org/officeDocument/2006/relationships/image" Target="../media/image26.pn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emf"/><Relationship Id="rId2" Type="http://schemas.openxmlformats.org/officeDocument/2006/relationships/notesSlide" Target="../notesSlides/notesSlide21.xml"/><Relationship Id="rId1" Type="http://schemas.openxmlformats.org/officeDocument/2006/relationships/slideLayout" Target="../slideLayouts/slideLayout37.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jpg"/><Relationship Id="rId1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0.emf"/></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12.xml"/><Relationship Id="rId7" Type="http://schemas.openxmlformats.org/officeDocument/2006/relationships/image" Target="../media/image3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0.png"/><Relationship Id="rId5" Type="http://schemas.openxmlformats.org/officeDocument/2006/relationships/image" Target="../media/image16.png"/><Relationship Id="rId10" Type="http://schemas.openxmlformats.org/officeDocument/2006/relationships/image" Target="../media/image33.png"/><Relationship Id="rId4" Type="http://schemas.openxmlformats.org/officeDocument/2006/relationships/image" Target="../media/image15.png"/><Relationship Id="rId9"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12.xml"/><Relationship Id="rId7" Type="http://schemas.openxmlformats.org/officeDocument/2006/relationships/image" Target="../media/image3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0.png"/><Relationship Id="rId5" Type="http://schemas.openxmlformats.org/officeDocument/2006/relationships/image" Target="../media/image16.png"/><Relationship Id="rId10" Type="http://schemas.openxmlformats.org/officeDocument/2006/relationships/image" Target="../media/image33.png"/><Relationship Id="rId4" Type="http://schemas.openxmlformats.org/officeDocument/2006/relationships/image" Target="../media/image15.png"/><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12.xml"/><Relationship Id="rId7" Type="http://schemas.openxmlformats.org/officeDocument/2006/relationships/image" Target="../media/image3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0.png"/><Relationship Id="rId5" Type="http://schemas.openxmlformats.org/officeDocument/2006/relationships/image" Target="../media/image16.png"/><Relationship Id="rId10" Type="http://schemas.openxmlformats.org/officeDocument/2006/relationships/image" Target="../media/image33.png"/><Relationship Id="rId4" Type="http://schemas.openxmlformats.org/officeDocument/2006/relationships/image" Target="../media/image15.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1.xml"/><Relationship Id="rId7" Type="http://schemas.openxmlformats.org/officeDocument/2006/relationships/image" Target="../media/image3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png"/><Relationship Id="rId5" Type="http://schemas.openxmlformats.org/officeDocument/2006/relationships/image" Target="../media/image2.png"/><Relationship Id="rId4" Type="http://schemas.openxmlformats.org/officeDocument/2006/relationships/notesSlide" Target="../notesSlides/notesSlide1.xml"/><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xmlns=""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xmlns=""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xmlns=""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xmlns=""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xmlns=""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xmlns=""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xmlns=""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xmlns=""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sp>
        <p:nvSpPr>
          <p:cNvPr id="27" name="Rectangle: Rounded Corners 26">
            <a:extLst>
              <a:ext uri="{FF2B5EF4-FFF2-40B4-BE49-F238E27FC236}">
                <a16:creationId xmlns:a16="http://schemas.microsoft.com/office/drawing/2014/main" xmlns="" id="{EE6DCCA7-2F5E-4C34-83D2-809690702507}"/>
              </a:ext>
            </a:extLst>
          </p:cNvPr>
          <p:cNvSpPr/>
          <p:nvPr/>
        </p:nvSpPr>
        <p:spPr>
          <a:xfrm>
            <a:off x="1056640" y="1351280"/>
            <a:ext cx="10322560" cy="4419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TextBox 28">
            <a:extLst>
              <a:ext uri="{FF2B5EF4-FFF2-40B4-BE49-F238E27FC236}">
                <a16:creationId xmlns:a16="http://schemas.microsoft.com/office/drawing/2014/main" xmlns="" id="{332323E5-2D7B-478D-A615-9ED17D3457E8}"/>
              </a:ext>
            </a:extLst>
          </p:cNvPr>
          <p:cNvSpPr txBox="1"/>
          <p:nvPr/>
        </p:nvSpPr>
        <p:spPr>
          <a:xfrm>
            <a:off x="2919412" y="1525260"/>
            <a:ext cx="6353175" cy="461665"/>
          </a:xfrm>
          <a:prstGeom prst="rect">
            <a:avLst/>
          </a:prstGeom>
          <a:noFill/>
        </p:spPr>
        <p:txBody>
          <a:bodyPr wrap="square" rtlCol="0">
            <a:spAutoFit/>
          </a:bodyPr>
          <a:lstStyle/>
          <a:p>
            <a:pPr algn="ctr"/>
            <a:r>
              <a:rPr lang="en-US" sz="2400" b="1" i="1" dirty="0" err="1" smtClean="0">
                <a:latin typeface="Times New Roman" pitchFamily="18" charset="0"/>
                <a:cs typeface="Times New Roman" pitchFamily="18" charset="0"/>
              </a:rPr>
              <a:t>Thứ</a:t>
            </a:r>
            <a:r>
              <a:rPr lang="en-US" sz="2400" b="1" i="1" dirty="0" smtClean="0">
                <a:latin typeface="Times New Roman" pitchFamily="18" charset="0"/>
                <a:cs typeface="Times New Roman" pitchFamily="18" charset="0"/>
              </a:rPr>
              <a:t> 2 </a:t>
            </a:r>
            <a:r>
              <a:rPr lang="en-US" sz="2400" b="1" i="1" dirty="0" err="1" smtClean="0">
                <a:latin typeface="Times New Roman" pitchFamily="18" charset="0"/>
                <a:cs typeface="Times New Roman" pitchFamily="18" charset="0"/>
              </a:rPr>
              <a:t>ngày</a:t>
            </a:r>
            <a:r>
              <a:rPr lang="en-US" sz="2400" b="1" i="1" dirty="0">
                <a:latin typeface="Times New Roman" pitchFamily="18" charset="0"/>
                <a:cs typeface="Times New Roman" pitchFamily="18" charset="0"/>
              </a:rPr>
              <a:t> </a:t>
            </a:r>
            <a:r>
              <a:rPr lang="en-US" sz="2400" b="1" i="1" dirty="0" smtClean="0">
                <a:latin typeface="Times New Roman" pitchFamily="18" charset="0"/>
                <a:cs typeface="Times New Roman" pitchFamily="18" charset="0"/>
              </a:rPr>
              <a:t>25 </a:t>
            </a:r>
            <a:r>
              <a:rPr lang="en-US" sz="2400" b="1" i="1" dirty="0" err="1" smtClean="0">
                <a:latin typeface="Times New Roman" pitchFamily="18" charset="0"/>
                <a:cs typeface="Times New Roman" pitchFamily="18" charset="0"/>
              </a:rPr>
              <a:t>tháng</a:t>
            </a:r>
            <a:r>
              <a:rPr lang="en-US" sz="2400" b="1" i="1" dirty="0">
                <a:latin typeface="Times New Roman" pitchFamily="18" charset="0"/>
                <a:cs typeface="Times New Roman" pitchFamily="18" charset="0"/>
              </a:rPr>
              <a:t> </a:t>
            </a:r>
            <a:r>
              <a:rPr lang="en-US" sz="2400" b="1" i="1" dirty="0" smtClean="0">
                <a:latin typeface="Times New Roman" pitchFamily="18" charset="0"/>
                <a:cs typeface="Times New Roman" pitchFamily="18" charset="0"/>
              </a:rPr>
              <a:t>11 </a:t>
            </a:r>
            <a:r>
              <a:rPr lang="en-US" sz="2400" b="1" i="1" dirty="0" err="1" smtClean="0">
                <a:latin typeface="Times New Roman" pitchFamily="18" charset="0"/>
                <a:cs typeface="Times New Roman" pitchFamily="18" charset="0"/>
              </a:rPr>
              <a:t>năm</a:t>
            </a:r>
            <a:r>
              <a:rPr lang="en-US" sz="2400" b="1" i="1" dirty="0" smtClean="0">
                <a:latin typeface="Times New Roman" pitchFamily="18" charset="0"/>
                <a:cs typeface="Times New Roman" pitchFamily="18" charset="0"/>
              </a:rPr>
              <a:t> 2025</a:t>
            </a:r>
            <a:endParaRPr lang="en-US" sz="2400" b="1" i="1" dirty="0">
              <a:latin typeface="Times New Roman" pitchFamily="18" charset="0"/>
              <a:cs typeface="Times New Roman" pitchFamily="18" charset="0"/>
            </a:endParaRPr>
          </a:p>
        </p:txBody>
      </p:sp>
      <p:pic>
        <p:nvPicPr>
          <p:cNvPr id="32" name="Picture 31">
            <a:extLst>
              <a:ext uri="{FF2B5EF4-FFF2-40B4-BE49-F238E27FC236}">
                <a16:creationId xmlns:a16="http://schemas.microsoft.com/office/drawing/2014/main" xmlns="" id="{BEF4791F-5C4D-4D92-A26D-ADAD97988519}"/>
              </a:ext>
            </a:extLst>
          </p:cNvPr>
          <p:cNvPicPr>
            <a:picLocks noChangeAspect="1"/>
          </p:cNvPicPr>
          <p:nvPr/>
        </p:nvPicPr>
        <p:blipFill>
          <a:blip r:embed="rId9"/>
          <a:stretch>
            <a:fillRect/>
          </a:stretch>
        </p:blipFill>
        <p:spPr>
          <a:xfrm>
            <a:off x="1398624" y="2847234"/>
            <a:ext cx="9394750" cy="1639966"/>
          </a:xfrm>
          <a:prstGeom prst="rect">
            <a:avLst/>
          </a:prstGeom>
        </p:spPr>
      </p:pic>
      <p:sp>
        <p:nvSpPr>
          <p:cNvPr id="17" name="TextBox 16">
            <a:extLst>
              <a:ext uri="{FF2B5EF4-FFF2-40B4-BE49-F238E27FC236}">
                <a16:creationId xmlns:a16="http://schemas.microsoft.com/office/drawing/2014/main" xmlns="" id="{332323E5-2D7B-478D-A615-9ED17D3457E8}"/>
              </a:ext>
            </a:extLst>
          </p:cNvPr>
          <p:cNvSpPr txBox="1"/>
          <p:nvPr/>
        </p:nvSpPr>
        <p:spPr>
          <a:xfrm>
            <a:off x="2919411" y="5110923"/>
            <a:ext cx="6353175" cy="46166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GIÁO VIÊN: PHẠM THỊ LAN HƯƠNG </a:t>
            </a:r>
            <a:endParaRPr lang="en-US" sz="2400" dirty="0">
              <a:latin typeface="Times New Roman" pitchFamily="18" charset="0"/>
              <a:cs typeface="Times New Roman" pitchFamily="18" charset="0"/>
            </a:endParaRPr>
          </a:p>
        </p:txBody>
      </p:sp>
      <p:sp>
        <p:nvSpPr>
          <p:cNvPr id="18" name="TextBox 17">
            <a:extLst>
              <a:ext uri="{FF2B5EF4-FFF2-40B4-BE49-F238E27FC236}">
                <a16:creationId xmlns:a16="http://schemas.microsoft.com/office/drawing/2014/main" xmlns="" id="{332323E5-2D7B-478D-A615-9ED17D3457E8}"/>
              </a:ext>
            </a:extLst>
          </p:cNvPr>
          <p:cNvSpPr txBox="1"/>
          <p:nvPr/>
        </p:nvSpPr>
        <p:spPr>
          <a:xfrm>
            <a:off x="2989049" y="2204601"/>
            <a:ext cx="6353175" cy="461665"/>
          </a:xfrm>
          <a:prstGeom prst="rect">
            <a:avLst/>
          </a:prstGeom>
          <a:noFill/>
        </p:spPr>
        <p:txBody>
          <a:bodyPr wrap="square" rtlCol="0">
            <a:spAutoFit/>
          </a:bodyPr>
          <a:lstStyle/>
          <a:p>
            <a:pPr algn="ctr"/>
            <a:r>
              <a:rPr lang="en-US" sz="2400" dirty="0" err="1" smtClean="0">
                <a:latin typeface="Times New Roman" pitchFamily="18" charset="0"/>
                <a:cs typeface="Times New Roman" pitchFamily="18" charset="0"/>
              </a:rPr>
              <a:t>Tự</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nhiên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hội</a:t>
            </a:r>
            <a:r>
              <a:rPr lang="en-US" sz="2400" dirty="0" smtClean="0">
                <a:latin typeface="Times New Roman" pitchFamily="18" charset="0"/>
                <a:cs typeface="Times New Roman" pitchFamily="18" charset="0"/>
              </a:rPr>
              <a:t> – </a:t>
            </a:r>
            <a:r>
              <a:rPr lang="en-US" sz="2400" dirty="0" err="1" smtClean="0">
                <a:latin typeface="Times New Roman" pitchFamily="18" charset="0"/>
                <a:cs typeface="Times New Roman" pitchFamily="18" charset="0"/>
              </a:rPr>
              <a:t>Tuần</a:t>
            </a:r>
            <a:r>
              <a:rPr lang="en-US"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12- </a:t>
            </a:r>
            <a:r>
              <a:rPr lang="en-US" sz="2400" dirty="0" err="1" smtClean="0">
                <a:latin typeface="Times New Roman" pitchFamily="18" charset="0"/>
                <a:cs typeface="Times New Roman" pitchFamily="18" charset="0"/>
              </a:rPr>
              <a:t>lớp</a:t>
            </a:r>
            <a:r>
              <a:rPr lang="en-US" sz="2400" smtClean="0">
                <a:latin typeface="Times New Roman" pitchFamily="18" charset="0"/>
                <a:cs typeface="Times New Roman" pitchFamily="18" charset="0"/>
              </a:rPr>
              <a:t> 3</a:t>
            </a:r>
            <a:endParaRPr lang="en-US" sz="2400" dirty="0">
              <a:latin typeface="Times New Roman" pitchFamily="18" charset="0"/>
              <a:cs typeface="Times New Roman" pitchFamily="18" charset="0"/>
            </a:endParaRPr>
          </a:p>
        </p:txBody>
      </p:sp>
      <p:sp>
        <p:nvSpPr>
          <p:cNvPr id="19" name="TextBox 18">
            <a:extLst>
              <a:ext uri="{FF2B5EF4-FFF2-40B4-BE49-F238E27FC236}">
                <a16:creationId xmlns:a16="http://schemas.microsoft.com/office/drawing/2014/main" xmlns="" id="{332323E5-2D7B-478D-A615-9ED17D3457E8}"/>
              </a:ext>
            </a:extLst>
          </p:cNvPr>
          <p:cNvSpPr txBox="1"/>
          <p:nvPr/>
        </p:nvSpPr>
        <p:spPr>
          <a:xfrm>
            <a:off x="2699322" y="4452693"/>
            <a:ext cx="6353175" cy="461665"/>
          </a:xfrm>
          <a:prstGeom prst="rect">
            <a:avLst/>
          </a:prstGeom>
          <a:noFill/>
        </p:spPr>
        <p:txBody>
          <a:bodyPr wrap="square" rtlCol="0">
            <a:spAutoFit/>
          </a:bodyPr>
          <a:lstStyle/>
          <a:p>
            <a:pPr algn="ctr"/>
            <a:r>
              <a:rPr lang="en-US" sz="2400" dirty="0" err="1" smtClean="0">
                <a:latin typeface="Arial" panose="020B0604020202020204" pitchFamily="34" charset="0"/>
                <a:cs typeface="Arial" panose="020B0604020202020204" pitchFamily="34" charset="0"/>
              </a:rPr>
              <a:t>Tiết</a:t>
            </a:r>
            <a:r>
              <a:rPr lang="en-US" sz="2400" dirty="0" smtClean="0">
                <a:latin typeface="Arial" panose="020B0604020202020204" pitchFamily="34" charset="0"/>
                <a:cs typeface="Arial" panose="020B0604020202020204" pitchFamily="34" charset="0"/>
              </a:rPr>
              <a:t> 2</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1830645"/>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p:cTn id="26" dur="500" fill="hold"/>
                                        <p:tgtEl>
                                          <p:spTgt spid="32"/>
                                        </p:tgtEl>
                                        <p:attrNameLst>
                                          <p:attrName>ppt_w</p:attrName>
                                        </p:attrNameLst>
                                      </p:cBhvr>
                                      <p:tavLst>
                                        <p:tav tm="0">
                                          <p:val>
                                            <p:fltVal val="0"/>
                                          </p:val>
                                        </p:tav>
                                        <p:tav tm="100000">
                                          <p:val>
                                            <p:strVal val="#ppt_w"/>
                                          </p:val>
                                        </p:tav>
                                      </p:tavLst>
                                    </p:anim>
                                    <p:anim calcmode="lin" valueType="num">
                                      <p:cBhvr>
                                        <p:cTn id="27" dur="500" fill="hold"/>
                                        <p:tgtEl>
                                          <p:spTgt spid="32"/>
                                        </p:tgtEl>
                                        <p:attrNameLst>
                                          <p:attrName>ppt_h</p:attrName>
                                        </p:attrNameLst>
                                      </p:cBhvr>
                                      <p:tavLst>
                                        <p:tav tm="0">
                                          <p:val>
                                            <p:fltVal val="0"/>
                                          </p:val>
                                        </p:tav>
                                        <p:tav tm="100000">
                                          <p:val>
                                            <p:strVal val="#ppt_h"/>
                                          </p:val>
                                        </p:tav>
                                      </p:tavLst>
                                    </p:anim>
                                    <p:animEffect transition="in" filter="fade">
                                      <p:cBhvr>
                                        <p:cTn id="2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042A2272-ADAA-4257-81BA-84B6819C727A}"/>
              </a:ext>
            </a:extLst>
          </p:cNvPr>
          <p:cNvSpPr/>
          <p:nvPr/>
        </p:nvSpPr>
        <p:spPr>
          <a:xfrm>
            <a:off x="1175658" y="478763"/>
            <a:ext cx="10646228" cy="1077218"/>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b="1" kern="0" dirty="0">
                <a:solidFill>
                  <a:srgbClr val="FF0000"/>
                </a:solidFill>
                <a:latin typeface="Calibri" panose="020F0502020204030204" pitchFamily="34" charset="0"/>
                <a:cs typeface="Calibri" panose="020F0502020204030204" pitchFamily="34" charset="0"/>
              </a:rPr>
              <a:t>1. </a:t>
            </a:r>
            <a:r>
              <a:rPr lang="en-US" sz="3200" b="1" kern="0" dirty="0" err="1">
                <a:solidFill>
                  <a:srgbClr val="FF0000"/>
                </a:solidFill>
                <a:latin typeface="Calibri" panose="020F0502020204030204" pitchFamily="34" charset="0"/>
                <a:cs typeface="Calibri" panose="020F0502020204030204" pitchFamily="34" charset="0"/>
              </a:rPr>
              <a:t>Nói</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tên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hoạt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động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sản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xuất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công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nghiệp</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trong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mỗi</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hình</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và</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cho</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biết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hoạt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động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đỏ</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làm</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ra</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sản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phẩm</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gì</a:t>
            </a:r>
            <a:r>
              <a:rPr lang="en-US" sz="3200" b="1" kern="0" dirty="0">
                <a:solidFill>
                  <a:srgbClr val="FF0000"/>
                </a:solidFill>
                <a:latin typeface="Calibri" panose="020F0502020204030204" pitchFamily="34" charset="0"/>
                <a:cs typeface="Calibri" panose="020F0502020204030204" pitchFamily="34" charset="0"/>
              </a:rPr>
              <a:t>.</a:t>
            </a:r>
            <a:endParaRPr kumimoji="0" lang="vi-VN" sz="3200" b="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xmlns="" id="{67591D2E-A087-4E4C-8A16-EF0CA9C8C9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7628"/>
            <a:ext cx="1175658" cy="1575742"/>
          </a:xfrm>
          <a:prstGeom prst="rect">
            <a:avLst/>
          </a:prstGeom>
        </p:spPr>
      </p:pic>
      <p:pic>
        <p:nvPicPr>
          <p:cNvPr id="3" name="Picture 2">
            <a:extLst>
              <a:ext uri="{FF2B5EF4-FFF2-40B4-BE49-F238E27FC236}">
                <a16:creationId xmlns:a16="http://schemas.microsoft.com/office/drawing/2014/main" xmlns="" id="{FFC366B6-1609-4E7F-936F-4BA0156752CB}"/>
              </a:ext>
            </a:extLst>
          </p:cNvPr>
          <p:cNvPicPr>
            <a:picLocks noChangeAspect="1"/>
          </p:cNvPicPr>
          <p:nvPr/>
        </p:nvPicPr>
        <p:blipFill>
          <a:blip r:embed="rId4"/>
          <a:stretch>
            <a:fillRect/>
          </a:stretch>
        </p:blipFill>
        <p:spPr>
          <a:xfrm>
            <a:off x="2011475" y="1953370"/>
            <a:ext cx="6579735" cy="4494532"/>
          </a:xfrm>
          <a:prstGeom prst="rect">
            <a:avLst/>
          </a:prstGeom>
        </p:spPr>
      </p:pic>
      <p:pic>
        <p:nvPicPr>
          <p:cNvPr id="13" name="Picture 12">
            <a:extLst>
              <a:ext uri="{FF2B5EF4-FFF2-40B4-BE49-F238E27FC236}">
                <a16:creationId xmlns:a16="http://schemas.microsoft.com/office/drawing/2014/main" xmlns="" id="{6E7D5EFD-B879-42C3-A46F-D78FC41963F5}"/>
              </a:ext>
            </a:extLst>
          </p:cNvPr>
          <p:cNvPicPr>
            <a:picLocks noChangeAspect="1"/>
          </p:cNvPicPr>
          <p:nvPr/>
        </p:nvPicPr>
        <p:blipFill>
          <a:blip r:embed="rId5"/>
          <a:stretch>
            <a:fillRect/>
          </a:stretch>
        </p:blipFill>
        <p:spPr>
          <a:xfrm>
            <a:off x="8692755" y="3737798"/>
            <a:ext cx="3129131" cy="2540802"/>
          </a:xfrm>
          <a:prstGeom prst="rect">
            <a:avLst/>
          </a:prstGeom>
        </p:spPr>
      </p:pic>
    </p:spTree>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DDC93BAF-BB02-48A5-AC8D-3F0E6A86BC1A}"/>
              </a:ext>
            </a:extLst>
          </p:cNvPr>
          <p:cNvSpPr txBox="1"/>
          <p:nvPr/>
        </p:nvSpPr>
        <p:spPr>
          <a:xfrm>
            <a:off x="2015309" y="693783"/>
            <a:ext cx="7426960" cy="769441"/>
          </a:xfrm>
          <a:prstGeom prst="rect">
            <a:avLst/>
          </a:prstGeom>
          <a:noFill/>
        </p:spPr>
        <p:txBody>
          <a:bodyPr wrap="square" rtlCol="0">
            <a:spAutoFit/>
          </a:bodyPr>
          <a:lstStyle/>
          <a:p>
            <a:pPr algn="ctr"/>
            <a:r>
              <a:rPr lang="en-US" sz="4400" b="1" dirty="0" err="1">
                <a:solidFill>
                  <a:srgbClr val="FF0000"/>
                </a:solidFill>
                <a:latin typeface="Calibri" panose="020F0502020204030204" pitchFamily="34" charset="0"/>
                <a:cs typeface="Calibri" panose="020F0502020204030204" pitchFamily="34" charset="0"/>
              </a:rPr>
              <a:t>Hoàn</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thành</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Phiếu</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học</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tập</a:t>
            </a:r>
            <a:endParaRPr lang="en-US" sz="4400" b="1" dirty="0">
              <a:solidFill>
                <a:srgbClr val="FF0000"/>
              </a:solidFill>
              <a:latin typeface="Calibri" panose="020F0502020204030204" pitchFamily="34" charset="0"/>
              <a:cs typeface="Calibri" panose="020F0502020204030204" pitchFamily="34" charset="0"/>
            </a:endParaRPr>
          </a:p>
        </p:txBody>
      </p:sp>
      <p:graphicFrame>
        <p:nvGraphicFramePr>
          <p:cNvPr id="13" name="Table 12">
            <a:extLst>
              <a:ext uri="{FF2B5EF4-FFF2-40B4-BE49-F238E27FC236}">
                <a16:creationId xmlns:a16="http://schemas.microsoft.com/office/drawing/2014/main" xmlns="" id="{27E0B539-E0C5-496D-BE4B-58D230A2EAAE}"/>
              </a:ext>
            </a:extLst>
          </p:cNvPr>
          <p:cNvGraphicFramePr>
            <a:graphicFrameLocks noGrp="1"/>
          </p:cNvGraphicFramePr>
          <p:nvPr>
            <p:extLst>
              <p:ext uri="{D42A27DB-BD31-4B8C-83A1-F6EECF244321}">
                <p14:modId xmlns:p14="http://schemas.microsoft.com/office/powerpoint/2010/main" val="2106061189"/>
              </p:ext>
            </p:extLst>
          </p:nvPr>
        </p:nvGraphicFramePr>
        <p:xfrm>
          <a:off x="948509" y="1973943"/>
          <a:ext cx="10252891" cy="3149843"/>
        </p:xfrm>
        <a:graphic>
          <a:graphicData uri="http://schemas.openxmlformats.org/drawingml/2006/table">
            <a:tbl>
              <a:tblPr firstRow="1" firstCol="1" bandRow="1">
                <a:tableStyleId>{9DCAF9ED-07DC-4A11-8D7F-57B35C25682E}</a:tableStyleId>
              </a:tblPr>
              <a:tblGrid>
                <a:gridCol w="1898865">
                  <a:extLst>
                    <a:ext uri="{9D8B030D-6E8A-4147-A177-3AD203B41FA5}">
                      <a16:colId xmlns:a16="http://schemas.microsoft.com/office/drawing/2014/main" xmlns="" val="3370933225"/>
                    </a:ext>
                  </a:extLst>
                </a:gridCol>
                <a:gridCol w="4984520">
                  <a:extLst>
                    <a:ext uri="{9D8B030D-6E8A-4147-A177-3AD203B41FA5}">
                      <a16:colId xmlns:a16="http://schemas.microsoft.com/office/drawing/2014/main" xmlns="" val="339813459"/>
                    </a:ext>
                  </a:extLst>
                </a:gridCol>
                <a:gridCol w="3369506">
                  <a:extLst>
                    <a:ext uri="{9D8B030D-6E8A-4147-A177-3AD203B41FA5}">
                      <a16:colId xmlns:a16="http://schemas.microsoft.com/office/drawing/2014/main" xmlns="" val="3796392856"/>
                    </a:ext>
                  </a:extLst>
                </a:gridCol>
              </a:tblGrid>
              <a:tr h="1186931">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Hình</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Tên hoạt động công nghiệp</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Sản phẩm</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414206579"/>
                  </a:ext>
                </a:extLst>
              </a:tr>
              <a:tr h="484071">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12</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601826544"/>
                  </a:ext>
                </a:extLst>
              </a:tr>
              <a:tr h="484071">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13</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613009164"/>
                  </a:ext>
                </a:extLst>
              </a:tr>
              <a:tr h="484071">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14</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937711051"/>
                  </a:ext>
                </a:extLst>
              </a:tr>
              <a:tr h="484071">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15</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860711153"/>
                  </a:ext>
                </a:extLst>
              </a:tr>
            </a:tbl>
          </a:graphicData>
        </a:graphic>
      </p:graphicFrame>
    </p:spTree>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transition spd="slow" advClick="0">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BC57ED45-0966-46C5-BC88-194B0D03F19F}"/>
              </a:ext>
            </a:extLst>
          </p:cNvPr>
          <p:cNvGraphicFramePr>
            <a:graphicFrameLocks noGrp="1"/>
          </p:cNvGraphicFramePr>
          <p:nvPr>
            <p:extLst>
              <p:ext uri="{D42A27DB-BD31-4B8C-83A1-F6EECF244321}">
                <p14:modId xmlns:p14="http://schemas.microsoft.com/office/powerpoint/2010/main" val="2435314835"/>
              </p:ext>
            </p:extLst>
          </p:nvPr>
        </p:nvGraphicFramePr>
        <p:xfrm>
          <a:off x="1219200" y="1028700"/>
          <a:ext cx="10058400" cy="4843272"/>
        </p:xfrm>
        <a:graphic>
          <a:graphicData uri="http://schemas.openxmlformats.org/drawingml/2006/table">
            <a:tbl>
              <a:tblPr firstRow="1" firstCol="1" bandRow="1">
                <a:tableStyleId>{9DCAF9ED-07DC-4A11-8D7F-57B35C25682E}</a:tableStyleId>
              </a:tblPr>
              <a:tblGrid>
                <a:gridCol w="1933924">
                  <a:extLst>
                    <a:ext uri="{9D8B030D-6E8A-4147-A177-3AD203B41FA5}">
                      <a16:colId xmlns:a16="http://schemas.microsoft.com/office/drawing/2014/main" xmlns="" val="279531843"/>
                    </a:ext>
                  </a:extLst>
                </a:gridCol>
                <a:gridCol w="3344492">
                  <a:extLst>
                    <a:ext uri="{9D8B030D-6E8A-4147-A177-3AD203B41FA5}">
                      <a16:colId xmlns:a16="http://schemas.microsoft.com/office/drawing/2014/main" xmlns="" val="2327958238"/>
                    </a:ext>
                  </a:extLst>
                </a:gridCol>
                <a:gridCol w="4779984">
                  <a:extLst>
                    <a:ext uri="{9D8B030D-6E8A-4147-A177-3AD203B41FA5}">
                      <a16:colId xmlns:a16="http://schemas.microsoft.com/office/drawing/2014/main" xmlns="" val="3429131563"/>
                    </a:ext>
                  </a:extLst>
                </a:gridCol>
              </a:tblGrid>
              <a:tr h="960120">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Hình</a:t>
                      </a:r>
                      <a:endParaRPr lang="en-US" sz="28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Tên hoạt động công nghiệp</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Sản phẩm</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738436695"/>
                  </a:ext>
                </a:extLst>
              </a:tr>
              <a:tr h="960120">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12</a:t>
                      </a:r>
                      <a:endParaRPr lang="en-US" sz="28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Chế biến thực phẩm</a:t>
                      </a:r>
                      <a:endParaRPr lang="en-US" sz="28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Thực phẩm đóng hộp (thịt hộp, cá hộp, ...)</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752371505"/>
                  </a:ext>
                </a:extLst>
              </a:tr>
              <a:tr h="960120">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13</a:t>
                      </a:r>
                      <a:endParaRPr lang="en-US" sz="28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Sản xuất gang thép</a:t>
                      </a:r>
                      <a:endParaRPr lang="en-US" sz="28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Gang, thép, sắt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190250300"/>
                  </a:ext>
                </a:extLst>
              </a:tr>
              <a:tr h="960120">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14</a:t>
                      </a:r>
                      <a:endParaRPr lang="en-US" sz="28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Dệt may</a:t>
                      </a:r>
                      <a:endParaRPr lang="en-US" sz="28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Vải, quần áo</a:t>
                      </a:r>
                      <a:endParaRPr lang="en-US" sz="28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061882423"/>
                  </a:ext>
                </a:extLst>
              </a:tr>
              <a:tr h="960120">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15</a:t>
                      </a:r>
                      <a:endParaRPr lang="en-US" sz="28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Khai thác dầu thô</a:t>
                      </a:r>
                      <a:endParaRPr lang="en-US" sz="28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Dầu thô</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58137746"/>
                  </a:ext>
                </a:extLst>
              </a:tr>
            </a:tbl>
          </a:graphicData>
        </a:graphic>
      </p:graphicFrame>
    </p:spTree>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12226925" cy="6865620"/>
          </a:xfrm>
          <a:prstGeom prst="rect">
            <a:avLst/>
          </a:prstGeom>
        </p:spPr>
      </p:pic>
      <p:sp>
        <p:nvSpPr>
          <p:cNvPr id="5" name="Rounded Rectangle 2">
            <a:extLst>
              <a:ext uri="{FF2B5EF4-FFF2-40B4-BE49-F238E27FC236}">
                <a16:creationId xmlns:a16="http://schemas.microsoft.com/office/drawing/2014/main" xmlns="" id="{25629859-15E7-47E6-BF2B-8718C78F46C0}"/>
              </a:ext>
            </a:extLst>
          </p:cNvPr>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CA8ED5D4-940E-44EA-A38C-EED41575B93B}"/>
              </a:ext>
            </a:extLst>
          </p:cNvPr>
          <p:cNvSpPr txBox="1"/>
          <p:nvPr/>
        </p:nvSpPr>
        <p:spPr>
          <a:xfrm>
            <a:off x="805544" y="2570322"/>
            <a:ext cx="10899430" cy="1569660"/>
          </a:xfrm>
          <a:prstGeom prst="rect">
            <a:avLst/>
          </a:prstGeom>
          <a:noFill/>
        </p:spPr>
        <p:txBody>
          <a:bodyPr wrap="square" rtlCol="0">
            <a:spAutoFit/>
          </a:bodyPr>
          <a:lstStyle/>
          <a:p>
            <a:pPr lvl="0" algn="ctr"/>
            <a:r>
              <a:rPr lang="nl-NL"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2. Lợi ích của một số hoạt động sản xuất công nghiệp </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75288737"/>
      </p:ext>
    </p:extLst>
  </p:cSld>
  <p:clrMapOvr>
    <a:masterClrMapping/>
  </p:clrMapOvr>
  <p:transition spd="slow" advClick="0">
    <p:push dir="u"/>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042A2272-ADAA-4257-81BA-84B6819C727A}"/>
              </a:ext>
            </a:extLst>
          </p:cNvPr>
          <p:cNvSpPr/>
          <p:nvPr/>
        </p:nvSpPr>
        <p:spPr>
          <a:xfrm>
            <a:off x="1175658" y="478763"/>
            <a:ext cx="10646228" cy="1077218"/>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kern="0" dirty="0">
                <a:solidFill>
                  <a:srgbClr val="FF0000"/>
                </a:solidFill>
                <a:latin typeface="Abadi" panose="020B0604020104020204" pitchFamily="34" charset="0"/>
                <a:cs typeface="Arial" panose="020B0604020202020204" pitchFamily="34" charset="0"/>
              </a:rPr>
              <a:t>2. Quan </a:t>
            </a:r>
            <a:r>
              <a:rPr lang="en-US" sz="3200" kern="0" dirty="0" err="1">
                <a:solidFill>
                  <a:srgbClr val="FF0000"/>
                </a:solidFill>
                <a:latin typeface="Abadi" panose="020B0604020104020204" pitchFamily="34" charset="0"/>
                <a:cs typeface="Arial" panose="020B0604020202020204" pitchFamily="34" charset="0"/>
              </a:rPr>
              <a:t>sát</a:t>
            </a:r>
            <a:r>
              <a:rPr lang="en-US" sz="3200" kern="0" dirty="0">
                <a:solidFill>
                  <a:srgbClr val="FF0000"/>
                </a:solidFill>
                <a:latin typeface="Abadi" panose="020B0604020104020204" pitchFamily="34" charset="0"/>
                <a:cs typeface="Arial" panose="020B0604020202020204" pitchFamily="34" charset="0"/>
              </a:rPr>
              <a:t> </a:t>
            </a:r>
            <a:r>
              <a:rPr lang="en-US" sz="3200" kern="0" dirty="0" err="1">
                <a:solidFill>
                  <a:srgbClr val="FF0000"/>
                </a:solidFill>
                <a:latin typeface="Abadi" panose="020B0604020104020204" pitchFamily="34" charset="0"/>
                <a:cs typeface="Arial" panose="020B0604020202020204" pitchFamily="34" charset="0"/>
              </a:rPr>
              <a:t>các</a:t>
            </a:r>
            <a:r>
              <a:rPr lang="en-US" sz="3200" kern="0" dirty="0">
                <a:solidFill>
                  <a:srgbClr val="FF0000"/>
                </a:solidFill>
                <a:latin typeface="Abadi" panose="020B0604020104020204" pitchFamily="34" charset="0"/>
                <a:cs typeface="Arial" panose="020B0604020202020204" pitchFamily="34" charset="0"/>
              </a:rPr>
              <a:t> </a:t>
            </a:r>
            <a:r>
              <a:rPr lang="en-US" sz="3200" kern="0" dirty="0" err="1">
                <a:solidFill>
                  <a:srgbClr val="FF0000"/>
                </a:solidFill>
                <a:latin typeface="Abadi" panose="020B0604020104020204" pitchFamily="34" charset="0"/>
                <a:cs typeface="Arial" panose="020B0604020202020204" pitchFamily="34" charset="0"/>
              </a:rPr>
              <a:t>hình</a:t>
            </a:r>
            <a:r>
              <a:rPr lang="en-US" sz="3200" kern="0" dirty="0">
                <a:solidFill>
                  <a:srgbClr val="FF0000"/>
                </a:solidFill>
                <a:latin typeface="Abadi" panose="020B0604020104020204" pitchFamily="34" charset="0"/>
                <a:cs typeface="Arial" panose="020B0604020202020204" pitchFamily="34" charset="0"/>
              </a:rPr>
              <a:t> </a:t>
            </a:r>
            <a:r>
              <a:rPr lang="en-US" sz="3200" kern="0" dirty="0" err="1">
                <a:solidFill>
                  <a:srgbClr val="FF0000"/>
                </a:solidFill>
                <a:latin typeface="Abadi" panose="020B0604020104020204" pitchFamily="34" charset="0"/>
                <a:cs typeface="Arial" panose="020B0604020202020204" pitchFamily="34" charset="0"/>
              </a:rPr>
              <a:t>và</a:t>
            </a:r>
            <a:r>
              <a:rPr lang="en-US" sz="3200" kern="0" dirty="0">
                <a:solidFill>
                  <a:srgbClr val="FF0000"/>
                </a:solidFill>
                <a:latin typeface="Abadi" panose="020B0604020104020204" pitchFamily="34" charset="0"/>
                <a:cs typeface="Arial" panose="020B0604020202020204" pitchFamily="34" charset="0"/>
              </a:rPr>
              <a:t> </a:t>
            </a:r>
            <a:r>
              <a:rPr lang="en-US" sz="3200" kern="0" dirty="0" err="1">
                <a:solidFill>
                  <a:srgbClr val="FF0000"/>
                </a:solidFill>
                <a:latin typeface="Abadi" panose="020B0604020104020204" pitchFamily="34" charset="0"/>
                <a:cs typeface="Arial" panose="020B0604020202020204" pitchFamily="34" charset="0"/>
              </a:rPr>
              <a:t>nêu</a:t>
            </a:r>
            <a:r>
              <a:rPr lang="en-US" sz="3200" kern="0" dirty="0">
                <a:solidFill>
                  <a:srgbClr val="FF0000"/>
                </a:solidFill>
                <a:latin typeface="Abadi" panose="020B0604020104020204" pitchFamily="34" charset="0"/>
                <a:cs typeface="Arial" panose="020B0604020202020204" pitchFamily="34" charset="0"/>
              </a:rPr>
              <a:t> </a:t>
            </a:r>
            <a:r>
              <a:rPr lang="en-US" sz="3200" kern="0" dirty="0" err="1">
                <a:solidFill>
                  <a:srgbClr val="FF0000"/>
                </a:solidFill>
                <a:latin typeface="Abadi" panose="020B0604020104020204" pitchFamily="34" charset="0"/>
                <a:cs typeface="Arial" panose="020B0604020202020204" pitchFamily="34" charset="0"/>
              </a:rPr>
              <a:t>ích</a:t>
            </a:r>
            <a:r>
              <a:rPr lang="en-US" sz="3200" kern="0" dirty="0">
                <a:solidFill>
                  <a:srgbClr val="FF0000"/>
                </a:solidFill>
                <a:latin typeface="Abadi" panose="020B0604020104020204" pitchFamily="34" charset="0"/>
                <a:cs typeface="Arial" panose="020B0604020202020204" pitchFamily="34" charset="0"/>
              </a:rPr>
              <a:t> </a:t>
            </a:r>
            <a:r>
              <a:rPr lang="en-US" sz="3200" kern="0" dirty="0" err="1">
                <a:solidFill>
                  <a:srgbClr val="FF0000"/>
                </a:solidFill>
                <a:latin typeface="Abadi" panose="020B0604020104020204" pitchFamily="34" charset="0"/>
                <a:cs typeface="Arial" panose="020B0604020202020204" pitchFamily="34" charset="0"/>
              </a:rPr>
              <a:t>lợi</a:t>
            </a:r>
            <a:r>
              <a:rPr lang="en-US" sz="3200" kern="0" dirty="0">
                <a:solidFill>
                  <a:srgbClr val="FF0000"/>
                </a:solidFill>
                <a:latin typeface="Abadi" panose="020B0604020104020204" pitchFamily="34" charset="0"/>
                <a:cs typeface="Arial" panose="020B0604020202020204" pitchFamily="34" charset="0"/>
              </a:rPr>
              <a:t> </a:t>
            </a:r>
            <a:r>
              <a:rPr lang="en-US" sz="3200" kern="0" dirty="0" err="1">
                <a:solidFill>
                  <a:srgbClr val="FF0000"/>
                </a:solidFill>
                <a:latin typeface="Abadi" panose="020B0604020104020204" pitchFamily="34" charset="0"/>
                <a:cs typeface="Arial" panose="020B0604020202020204" pitchFamily="34" charset="0"/>
              </a:rPr>
              <a:t>của</a:t>
            </a:r>
            <a:r>
              <a:rPr lang="en-US" sz="3200" kern="0" dirty="0">
                <a:solidFill>
                  <a:srgbClr val="FF0000"/>
                </a:solidFill>
                <a:latin typeface="Abadi" panose="020B0604020104020204" pitchFamily="34" charset="0"/>
                <a:cs typeface="Arial" panose="020B0604020202020204" pitchFamily="34" charset="0"/>
              </a:rPr>
              <a:t> </a:t>
            </a:r>
            <a:r>
              <a:rPr lang="en-US" sz="3200" kern="0" dirty="0" err="1">
                <a:solidFill>
                  <a:srgbClr val="FF0000"/>
                </a:solidFill>
                <a:latin typeface="Abadi" panose="020B0604020104020204" pitchFamily="34" charset="0"/>
                <a:cs typeface="Arial" panose="020B0604020202020204" pitchFamily="34" charset="0"/>
              </a:rPr>
              <a:t>hoạt</a:t>
            </a:r>
            <a:r>
              <a:rPr lang="en-US" sz="3200" kern="0" dirty="0">
                <a:solidFill>
                  <a:srgbClr val="FF0000"/>
                </a:solidFill>
                <a:latin typeface="Abadi" panose="020B0604020104020204" pitchFamily="34" charset="0"/>
                <a:cs typeface="Arial" panose="020B0604020202020204" pitchFamily="34" charset="0"/>
              </a:rPr>
              <a:t> </a:t>
            </a:r>
            <a:r>
              <a:rPr lang="en-US" sz="3200" kern="0" dirty="0" err="1">
                <a:solidFill>
                  <a:srgbClr val="FF0000"/>
                </a:solidFill>
                <a:latin typeface="Abadi" panose="020B0604020104020204" pitchFamily="34" charset="0"/>
                <a:cs typeface="Arial" panose="020B0604020202020204" pitchFamily="34" charset="0"/>
              </a:rPr>
              <a:t>động</a:t>
            </a:r>
            <a:r>
              <a:rPr lang="en-US" sz="3200" kern="0" dirty="0">
                <a:solidFill>
                  <a:srgbClr val="FF0000"/>
                </a:solidFill>
                <a:latin typeface="Abadi" panose="020B0604020104020204" pitchFamily="34" charset="0"/>
                <a:cs typeface="Arial" panose="020B0604020202020204" pitchFamily="34" charset="0"/>
              </a:rPr>
              <a:t> </a:t>
            </a:r>
            <a:r>
              <a:rPr lang="en-US" sz="3200" kern="0" dirty="0" err="1">
                <a:solidFill>
                  <a:srgbClr val="FF0000"/>
                </a:solidFill>
                <a:latin typeface="Abadi" panose="020B0604020104020204" pitchFamily="34" charset="0"/>
                <a:cs typeface="Arial" panose="020B0604020202020204" pitchFamily="34" charset="0"/>
              </a:rPr>
              <a:t>sản</a:t>
            </a:r>
            <a:r>
              <a:rPr lang="en-US" sz="3200" kern="0" dirty="0">
                <a:solidFill>
                  <a:srgbClr val="FF0000"/>
                </a:solidFill>
                <a:latin typeface="Abadi" panose="020B0604020104020204" pitchFamily="34" charset="0"/>
                <a:cs typeface="Arial" panose="020B0604020202020204" pitchFamily="34" charset="0"/>
              </a:rPr>
              <a:t> </a:t>
            </a:r>
            <a:r>
              <a:rPr lang="en-US" sz="3200" kern="0" dirty="0" err="1">
                <a:solidFill>
                  <a:srgbClr val="FF0000"/>
                </a:solidFill>
                <a:latin typeface="Abadi" panose="020B0604020104020204" pitchFamily="34" charset="0"/>
                <a:cs typeface="Arial" panose="020B0604020202020204" pitchFamily="34" charset="0"/>
              </a:rPr>
              <a:t>xuất</a:t>
            </a:r>
            <a:r>
              <a:rPr lang="en-US" sz="3200" kern="0" dirty="0">
                <a:solidFill>
                  <a:srgbClr val="FF0000"/>
                </a:solidFill>
                <a:latin typeface="Abadi" panose="020B0604020104020204" pitchFamily="34" charset="0"/>
                <a:cs typeface="Arial" panose="020B0604020202020204" pitchFamily="34" charset="0"/>
              </a:rPr>
              <a:t> </a:t>
            </a:r>
            <a:r>
              <a:rPr lang="en-US" sz="3200" kern="0" dirty="0" err="1">
                <a:solidFill>
                  <a:srgbClr val="FF0000"/>
                </a:solidFill>
                <a:latin typeface="Abadi" panose="020B0604020104020204" pitchFamily="34" charset="0"/>
                <a:cs typeface="Arial" panose="020B0604020202020204" pitchFamily="34" charset="0"/>
              </a:rPr>
              <a:t>công</a:t>
            </a:r>
            <a:r>
              <a:rPr lang="en-US" sz="3200" kern="0" dirty="0">
                <a:solidFill>
                  <a:srgbClr val="FF0000"/>
                </a:solidFill>
                <a:latin typeface="Abadi" panose="020B0604020104020204" pitchFamily="34" charset="0"/>
                <a:cs typeface="Arial" panose="020B0604020202020204" pitchFamily="34" charset="0"/>
              </a:rPr>
              <a:t> </a:t>
            </a:r>
            <a:r>
              <a:rPr lang="en-US" sz="3200" kern="0" dirty="0" err="1">
                <a:solidFill>
                  <a:srgbClr val="FF0000"/>
                </a:solidFill>
                <a:latin typeface="Abadi" panose="020B0604020104020204" pitchFamily="34" charset="0"/>
                <a:cs typeface="Arial" panose="020B0604020202020204" pitchFamily="34" charset="0"/>
              </a:rPr>
              <a:t>nghiệp</a:t>
            </a:r>
            <a:r>
              <a:rPr lang="en-US" sz="3200" kern="0" dirty="0">
                <a:solidFill>
                  <a:srgbClr val="FF0000"/>
                </a:solidFill>
                <a:latin typeface="Abadi" panose="020B0604020104020204" pitchFamily="34" charset="0"/>
                <a:cs typeface="Arial" panose="020B0604020202020204" pitchFamily="34" charset="0"/>
              </a:rPr>
              <a:t>:</a:t>
            </a:r>
            <a:endParaRPr kumimoji="0" lang="vi-VN" sz="3200" i="0" u="none" strike="noStrike" kern="0" cap="none" spc="0" normalizeH="0" baseline="0" noProof="0" dirty="0">
              <a:ln>
                <a:noFill/>
              </a:ln>
              <a:solidFill>
                <a:srgbClr val="FF0000"/>
              </a:solidFill>
              <a:effectLst/>
              <a:uLnTx/>
              <a:uFillTx/>
              <a:latin typeface="Nunito black" pitchFamily="2" charset="0"/>
              <a:cs typeface="Arial" panose="020B0604020202020204" pitchFamily="34" charset="0"/>
            </a:endParaRPr>
          </a:p>
        </p:txBody>
      </p:sp>
      <p:pic>
        <p:nvPicPr>
          <p:cNvPr id="8" name="Picture 7">
            <a:extLst>
              <a:ext uri="{FF2B5EF4-FFF2-40B4-BE49-F238E27FC236}">
                <a16:creationId xmlns:a16="http://schemas.microsoft.com/office/drawing/2014/main" xmlns="" id="{67591D2E-A087-4E4C-8A16-EF0CA9C8C9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7628"/>
            <a:ext cx="1175658" cy="1575742"/>
          </a:xfrm>
          <a:prstGeom prst="rect">
            <a:avLst/>
          </a:prstGeom>
        </p:spPr>
      </p:pic>
      <p:pic>
        <p:nvPicPr>
          <p:cNvPr id="4" name="Picture 3">
            <a:extLst>
              <a:ext uri="{FF2B5EF4-FFF2-40B4-BE49-F238E27FC236}">
                <a16:creationId xmlns:a16="http://schemas.microsoft.com/office/drawing/2014/main" xmlns="" id="{3DB32C79-10B4-4681-BA27-3E265E91E97B}"/>
              </a:ext>
            </a:extLst>
          </p:cNvPr>
          <p:cNvPicPr>
            <a:picLocks noChangeAspect="1"/>
          </p:cNvPicPr>
          <p:nvPr/>
        </p:nvPicPr>
        <p:blipFill>
          <a:blip r:embed="rId4"/>
          <a:stretch>
            <a:fillRect/>
          </a:stretch>
        </p:blipFill>
        <p:spPr>
          <a:xfrm>
            <a:off x="1143001" y="1905889"/>
            <a:ext cx="7295616" cy="4408034"/>
          </a:xfrm>
          <a:prstGeom prst="rect">
            <a:avLst/>
          </a:prstGeom>
        </p:spPr>
      </p:pic>
      <p:grpSp>
        <p:nvGrpSpPr>
          <p:cNvPr id="9" name="Group 8">
            <a:extLst>
              <a:ext uri="{FF2B5EF4-FFF2-40B4-BE49-F238E27FC236}">
                <a16:creationId xmlns:a16="http://schemas.microsoft.com/office/drawing/2014/main" xmlns="" id="{02183B18-51AB-4954-92A9-1BEFA665617F}"/>
              </a:ext>
            </a:extLst>
          </p:cNvPr>
          <p:cNvGrpSpPr/>
          <p:nvPr/>
        </p:nvGrpSpPr>
        <p:grpSpPr>
          <a:xfrm>
            <a:off x="7707809" y="4321446"/>
            <a:ext cx="4278451" cy="2175001"/>
            <a:chOff x="892354" y="3758439"/>
            <a:chExt cx="4278451" cy="2175001"/>
          </a:xfrm>
        </p:grpSpPr>
        <p:pic>
          <p:nvPicPr>
            <p:cNvPr id="10" name="Picture 9">
              <a:extLst>
                <a:ext uri="{FF2B5EF4-FFF2-40B4-BE49-F238E27FC236}">
                  <a16:creationId xmlns:a16="http://schemas.microsoft.com/office/drawing/2014/main" xmlns="" id="{B45DDF9F-5B88-47E3-97B8-69CBA1E401A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Rounded Corners 10">
              <a:extLst>
                <a:ext uri="{FF2B5EF4-FFF2-40B4-BE49-F238E27FC236}">
                  <a16:creationId xmlns:a16="http://schemas.microsoft.com/office/drawing/2014/main" xmlns="" id="{D07BA89F-6EA6-493F-BDB0-2AC007AF42FE}"/>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Abadi" panose="020B0604020104020204" pitchFamily="34" charset="0"/>
                  <a:cs typeface="Arial" panose="020B0604020202020204" pitchFamily="34" charset="0"/>
                </a:rPr>
                <a:t>Thảo</a:t>
              </a:r>
              <a:r>
                <a:rPr lang="en-US" sz="2400" dirty="0">
                  <a:latin typeface="Abadi" panose="020B0604020104020204" pitchFamily="34" charset="0"/>
                  <a:cs typeface="Arial" panose="020B0604020202020204" pitchFamily="34" charset="0"/>
                </a:rPr>
                <a:t> </a:t>
              </a:r>
              <a:r>
                <a:rPr lang="en-US" sz="2400" dirty="0" err="1">
                  <a:latin typeface="Abadi" panose="020B0604020104020204" pitchFamily="34" charset="0"/>
                  <a:cs typeface="Arial" panose="020B0604020202020204" pitchFamily="34" charset="0"/>
                </a:rPr>
                <a:t>luận</a:t>
              </a:r>
              <a:r>
                <a:rPr lang="en-US" sz="2400" dirty="0">
                  <a:latin typeface="Abadi" panose="020B0604020104020204" pitchFamily="34" charset="0"/>
                  <a:cs typeface="Arial" panose="020B0604020202020204" pitchFamily="34" charset="0"/>
                </a:rPr>
                <a:t> </a:t>
              </a:r>
              <a:r>
                <a:rPr lang="en-US" sz="2400" dirty="0" err="1">
                  <a:latin typeface="Abadi" panose="020B0604020104020204" pitchFamily="34" charset="0"/>
                  <a:cs typeface="Arial" panose="020B0604020202020204" pitchFamily="34" charset="0"/>
                </a:rPr>
                <a:t>nhóm</a:t>
              </a:r>
              <a:r>
                <a:rPr lang="en-US" sz="2400" dirty="0">
                  <a:latin typeface="Abadi" panose="020B0604020104020204" pitchFamily="34" charset="0"/>
                  <a:cs typeface="Arial" panose="020B0604020202020204" pitchFamily="34" charset="0"/>
                </a:rPr>
                <a:t> 4</a:t>
              </a:r>
            </a:p>
          </p:txBody>
        </p:sp>
      </p:grpSp>
    </p:spTree>
    <p:extLst>
      <p:ext uri="{BB962C8B-B14F-4D97-AF65-F5344CB8AC3E}">
        <p14:creationId xmlns:p14="http://schemas.microsoft.com/office/powerpoint/2010/main" val="363347623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DDC93BAF-BB02-48A5-AC8D-3F0E6A86BC1A}"/>
              </a:ext>
            </a:extLst>
          </p:cNvPr>
          <p:cNvSpPr txBox="1"/>
          <p:nvPr/>
        </p:nvSpPr>
        <p:spPr>
          <a:xfrm>
            <a:off x="2015309" y="693783"/>
            <a:ext cx="742696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Hoàn</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thành</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Phiếu</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học</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tập</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aphicFrame>
        <p:nvGraphicFramePr>
          <p:cNvPr id="13" name="Table 12">
            <a:extLst>
              <a:ext uri="{FF2B5EF4-FFF2-40B4-BE49-F238E27FC236}">
                <a16:creationId xmlns:a16="http://schemas.microsoft.com/office/drawing/2014/main" xmlns="" id="{27E0B539-E0C5-496D-BE4B-58D230A2EAAE}"/>
              </a:ext>
            </a:extLst>
          </p:cNvPr>
          <p:cNvGraphicFramePr>
            <a:graphicFrameLocks noGrp="1"/>
          </p:cNvGraphicFramePr>
          <p:nvPr>
            <p:extLst>
              <p:ext uri="{D42A27DB-BD31-4B8C-83A1-F6EECF244321}">
                <p14:modId xmlns:p14="http://schemas.microsoft.com/office/powerpoint/2010/main" val="1170768539"/>
              </p:ext>
            </p:extLst>
          </p:nvPr>
        </p:nvGraphicFramePr>
        <p:xfrm>
          <a:off x="948509" y="1973943"/>
          <a:ext cx="10176691" cy="2892842"/>
        </p:xfrm>
        <a:graphic>
          <a:graphicData uri="http://schemas.openxmlformats.org/drawingml/2006/table">
            <a:tbl>
              <a:tblPr firstRow="1" firstCol="1" bandRow="1">
                <a:tableStyleId>{9DCAF9ED-07DC-4A11-8D7F-57B35C25682E}</a:tableStyleId>
              </a:tblPr>
              <a:tblGrid>
                <a:gridCol w="2807363">
                  <a:extLst>
                    <a:ext uri="{9D8B030D-6E8A-4147-A177-3AD203B41FA5}">
                      <a16:colId xmlns:a16="http://schemas.microsoft.com/office/drawing/2014/main" xmlns="" val="3370933225"/>
                    </a:ext>
                  </a:extLst>
                </a:gridCol>
                <a:gridCol w="7369328">
                  <a:extLst>
                    <a:ext uri="{9D8B030D-6E8A-4147-A177-3AD203B41FA5}">
                      <a16:colId xmlns:a16="http://schemas.microsoft.com/office/drawing/2014/main" xmlns="" val="339813459"/>
                    </a:ext>
                  </a:extLst>
                </a:gridCol>
              </a:tblGrid>
              <a:tr h="649514">
                <a:tc>
                  <a:txBody>
                    <a:bodyPr/>
                    <a:lstStyle/>
                    <a:p>
                      <a:pPr marL="0" marR="0" algn="ctr">
                        <a:lnSpc>
                          <a:spcPct val="115000"/>
                        </a:lnSpc>
                        <a:spcBef>
                          <a:spcPts val="0"/>
                        </a:spcBef>
                        <a:spcAft>
                          <a:spcPts val="0"/>
                        </a:spcAft>
                      </a:pPr>
                      <a:r>
                        <a:rPr lang="nl-NL" sz="3200" b="1" dirty="0">
                          <a:effectLst/>
                          <a:latin typeface="Calibri" panose="020F0502020204030204" pitchFamily="34" charset="0"/>
                          <a:cs typeface="Calibri" panose="020F0502020204030204" pitchFamily="34" charset="0"/>
                        </a:rPr>
                        <a:t>Hình 16</a:t>
                      </a:r>
                      <a:endParaRPr lang="en-US" sz="32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3200" b="1" dirty="0">
                          <a:effectLst/>
                          <a:latin typeface="Calibri" panose="020F0502020204030204" pitchFamily="34" charset="0"/>
                          <a:cs typeface="Calibri" panose="020F0502020204030204" pitchFamily="34" charset="0"/>
                        </a:rPr>
                        <a:t>Lợi ích của sản phẩm</a:t>
                      </a:r>
                      <a:endParaRPr lang="en-US" sz="32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414206579"/>
                  </a:ext>
                </a:extLst>
              </a:tr>
              <a:tr h="484071">
                <a:tc>
                  <a:txBody>
                    <a:bodyPr/>
                    <a:lstStyle/>
                    <a:p>
                      <a:pPr marL="0" marR="0" algn="ctr">
                        <a:lnSpc>
                          <a:spcPct val="115000"/>
                        </a:lnSpc>
                        <a:spcBef>
                          <a:spcPts val="0"/>
                        </a:spcBef>
                        <a:spcAft>
                          <a:spcPts val="0"/>
                        </a:spcAft>
                      </a:pPr>
                      <a:endParaRPr lang="en-US" sz="32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3200" b="1" dirty="0">
                          <a:effectLst/>
                          <a:latin typeface="Calibri" panose="020F0502020204030204" pitchFamily="34" charset="0"/>
                          <a:cs typeface="Calibri" panose="020F0502020204030204" pitchFamily="34" charset="0"/>
                        </a:rPr>
                        <a:t> </a:t>
                      </a:r>
                      <a:endParaRPr lang="en-US" sz="32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601826544"/>
                  </a:ext>
                </a:extLst>
              </a:tr>
              <a:tr h="484071">
                <a:tc>
                  <a:txBody>
                    <a:bodyPr/>
                    <a:lstStyle/>
                    <a:p>
                      <a:pPr marL="0" marR="0" algn="ctr">
                        <a:lnSpc>
                          <a:spcPct val="115000"/>
                        </a:lnSpc>
                        <a:spcBef>
                          <a:spcPts val="0"/>
                        </a:spcBef>
                        <a:spcAft>
                          <a:spcPts val="0"/>
                        </a:spcAft>
                      </a:pPr>
                      <a:endParaRPr lang="en-US" sz="32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3200" b="1">
                          <a:effectLst/>
                          <a:latin typeface="Calibri" panose="020F0502020204030204" pitchFamily="34" charset="0"/>
                          <a:cs typeface="Calibri" panose="020F0502020204030204" pitchFamily="34" charset="0"/>
                        </a:rPr>
                        <a:t> </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613009164"/>
                  </a:ext>
                </a:extLst>
              </a:tr>
              <a:tr h="484071">
                <a:tc>
                  <a:txBody>
                    <a:bodyPr/>
                    <a:lstStyle/>
                    <a:p>
                      <a:pPr marL="0" marR="0" algn="ctr">
                        <a:lnSpc>
                          <a:spcPct val="115000"/>
                        </a:lnSpc>
                        <a:spcBef>
                          <a:spcPts val="0"/>
                        </a:spcBef>
                        <a:spcAft>
                          <a:spcPts val="0"/>
                        </a:spcAft>
                      </a:pPr>
                      <a:endParaRPr lang="en-US" sz="32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3200" b="1">
                          <a:effectLst/>
                          <a:latin typeface="Calibri" panose="020F0502020204030204" pitchFamily="34" charset="0"/>
                          <a:cs typeface="Calibri" panose="020F0502020204030204" pitchFamily="34" charset="0"/>
                        </a:rPr>
                        <a:t> </a:t>
                      </a:r>
                      <a:endParaRPr lang="en-US" sz="32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937711051"/>
                  </a:ext>
                </a:extLst>
              </a:tr>
              <a:tr h="484071">
                <a:tc>
                  <a:txBody>
                    <a:bodyPr/>
                    <a:lstStyle/>
                    <a:p>
                      <a:pPr marL="0" marR="0" algn="ctr">
                        <a:lnSpc>
                          <a:spcPct val="115000"/>
                        </a:lnSpc>
                        <a:spcBef>
                          <a:spcPts val="0"/>
                        </a:spcBef>
                        <a:spcAft>
                          <a:spcPts val="0"/>
                        </a:spcAft>
                      </a:pPr>
                      <a:endParaRPr lang="en-US" sz="32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3200" b="1" dirty="0">
                          <a:effectLst/>
                          <a:latin typeface="Calibri" panose="020F0502020204030204" pitchFamily="34" charset="0"/>
                          <a:cs typeface="Calibri" panose="020F0502020204030204" pitchFamily="34" charset="0"/>
                        </a:rPr>
                        <a:t> </a:t>
                      </a:r>
                      <a:endParaRPr lang="en-US" sz="32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860711153"/>
                  </a:ext>
                </a:extLst>
              </a:tr>
            </a:tbl>
          </a:graphicData>
        </a:graphic>
      </p:graphicFrame>
    </p:spTree>
    <p:extLst>
      <p:ext uri="{BB962C8B-B14F-4D97-AF65-F5344CB8AC3E}">
        <p14:creationId xmlns:p14="http://schemas.microsoft.com/office/powerpoint/2010/main" val="267378337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416893"/>
      </p:ext>
    </p:extLst>
  </p:cSld>
  <p:clrMapOvr>
    <a:masterClrMapping/>
  </p:clrMapOvr>
  <p:transition spd="slow" advClick="0">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68C543D8-673C-4C09-A6B7-E8CCA733D03E}"/>
              </a:ext>
            </a:extLst>
          </p:cNvPr>
          <p:cNvGraphicFramePr>
            <a:graphicFrameLocks noGrp="1"/>
          </p:cNvGraphicFramePr>
          <p:nvPr>
            <p:extLst>
              <p:ext uri="{D42A27DB-BD31-4B8C-83A1-F6EECF244321}">
                <p14:modId xmlns:p14="http://schemas.microsoft.com/office/powerpoint/2010/main" val="2024335501"/>
              </p:ext>
            </p:extLst>
          </p:nvPr>
        </p:nvGraphicFramePr>
        <p:xfrm>
          <a:off x="751115" y="481411"/>
          <a:ext cx="11125200" cy="5808654"/>
        </p:xfrm>
        <a:graphic>
          <a:graphicData uri="http://schemas.openxmlformats.org/drawingml/2006/table">
            <a:tbl>
              <a:tblPr firstRow="1" firstCol="1" bandRow="1">
                <a:tableStyleId>{9DCAF9ED-07DC-4A11-8D7F-57B35C25682E}</a:tableStyleId>
              </a:tblPr>
              <a:tblGrid>
                <a:gridCol w="3069021">
                  <a:extLst>
                    <a:ext uri="{9D8B030D-6E8A-4147-A177-3AD203B41FA5}">
                      <a16:colId xmlns:a16="http://schemas.microsoft.com/office/drawing/2014/main" xmlns="" val="3370933225"/>
                    </a:ext>
                  </a:extLst>
                </a:gridCol>
                <a:gridCol w="8056179">
                  <a:extLst>
                    <a:ext uri="{9D8B030D-6E8A-4147-A177-3AD203B41FA5}">
                      <a16:colId xmlns:a16="http://schemas.microsoft.com/office/drawing/2014/main" xmlns="" val="339813459"/>
                    </a:ext>
                  </a:extLst>
                </a:gridCol>
              </a:tblGrid>
              <a:tr h="609600">
                <a:tc>
                  <a:txBody>
                    <a:bodyPr/>
                    <a:lstStyle/>
                    <a:p>
                      <a:pPr marL="0" marR="0" algn="ctr">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Hình 16</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Lợi ích của sản phẩm</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414206579"/>
                  </a:ext>
                </a:extLst>
              </a:tr>
              <a:tr h="917031">
                <a:tc>
                  <a:txBody>
                    <a:bodyPr/>
                    <a:lstStyle/>
                    <a:p>
                      <a:pPr marL="0" marR="0" algn="ctr">
                        <a:lnSpc>
                          <a:spcPct val="115000"/>
                        </a:lnSpc>
                        <a:spcBef>
                          <a:spcPts val="0"/>
                        </a:spcBef>
                        <a:spcAft>
                          <a:spcPts val="0"/>
                        </a:spcAft>
                      </a:pP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Thực</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phẩm</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đóng</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hộp</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Dùng làm đồ ăn</a:t>
                      </a:r>
                    </a:p>
                    <a:p>
                      <a:pPr marL="0" marR="0">
                        <a:lnSpc>
                          <a:spcPct val="115000"/>
                        </a:lnSpc>
                        <a:spcBef>
                          <a:spcPts val="0"/>
                        </a:spcBef>
                        <a:spcAft>
                          <a:spcPts val="0"/>
                        </a:spcAft>
                      </a:pPr>
                      <a:r>
                        <a:rPr lang="nl-NL" sz="2400" b="1" dirty="0">
                          <a:effectLst/>
                          <a:latin typeface="Calibri" panose="020F0502020204030204" pitchFamily="34" charset="0"/>
                          <a:ea typeface="Times New Roman" panose="02020603050405020304" pitchFamily="18" charset="0"/>
                          <a:cs typeface="Calibri" panose="020F0502020204030204" pitchFamily="34" charset="0"/>
                        </a:rPr>
                        <a:t>Đem bán, xuất khẩu đem lại lợi ích kinh tế</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601826544"/>
                  </a:ext>
                </a:extLst>
              </a:tr>
              <a:tr h="917031">
                <a:tc>
                  <a:txBody>
                    <a:bodyPr/>
                    <a:lstStyle/>
                    <a:p>
                      <a:pPr marL="0" marR="0" algn="ctr">
                        <a:lnSpc>
                          <a:spcPct val="115000"/>
                        </a:lnSpc>
                        <a:spcBef>
                          <a:spcPts val="0"/>
                        </a:spcBef>
                        <a:spcAft>
                          <a:spcPts val="0"/>
                        </a:spcAft>
                      </a:pP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Cửa</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hàng</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quần</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áo</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(SP: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Quần</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áo</a:t>
                      </a:r>
                      <a:r>
                        <a:rPr lang="en-US" sz="2400" b="1" dirty="0">
                          <a:effectLst/>
                          <a:latin typeface="Calibri" panose="020F0502020204030204" pitchFamily="34" charset="0"/>
                          <a:ea typeface="Times New Roman" panose="02020603050405020304" pitchFamily="18" charset="0"/>
                          <a:cs typeface="Calibri" panose="020F0502020204030204" pitchFamily="34"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Quần áo, váy để mặc</a:t>
                      </a:r>
                    </a:p>
                    <a:p>
                      <a:pPr marL="0" marR="0" lvl="0" indent="0" algn="l" defTabSz="914400" rtl="0" eaLnBrk="1" fontAlgn="auto" latinLnBrk="0" hangingPunct="1">
                        <a:lnSpc>
                          <a:spcPct val="115000"/>
                        </a:lnSpc>
                        <a:spcBef>
                          <a:spcPts val="0"/>
                        </a:spcBef>
                        <a:spcAft>
                          <a:spcPts val="0"/>
                        </a:spcAft>
                        <a:buClrTx/>
                        <a:buSzTx/>
                        <a:buFontTx/>
                        <a:buNone/>
                        <a:tabLst/>
                        <a:defRPr/>
                      </a:pPr>
                      <a:r>
                        <a:rPr lang="nl-NL" sz="2400" b="1" dirty="0">
                          <a:effectLst/>
                          <a:latin typeface="Calibri" panose="020F0502020204030204" pitchFamily="34" charset="0"/>
                          <a:ea typeface="Times New Roman" panose="02020603050405020304" pitchFamily="18" charset="0"/>
                          <a:cs typeface="Calibri" panose="020F0502020204030204" pitchFamily="34" charset="0"/>
                        </a:rPr>
                        <a:t>Đem bán, xuất khẩu đem lại lợi ích kinh tế</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613009164"/>
                  </a:ext>
                </a:extLst>
              </a:tr>
              <a:tr h="917031">
                <a:tc>
                  <a:txBody>
                    <a:bodyPr/>
                    <a:lstStyle/>
                    <a:p>
                      <a:pPr marL="0" marR="0" algn="ctr">
                        <a:lnSpc>
                          <a:spcPct val="115000"/>
                        </a:lnSpc>
                        <a:spcBef>
                          <a:spcPts val="0"/>
                        </a:spcBef>
                        <a:spcAft>
                          <a:spcPts val="0"/>
                        </a:spcAft>
                      </a:pP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Dầu</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thô</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Dùng để sản xuất dầu hỏa, dầu diesel và xăng nguyên liệu; ngoài ra còn dùng để sản xuất  ra một số sản phẩm ngành hóa dầu như dung môi, phân bón hóa học, nhựa, thuốc trừ sâu...</a:t>
                      </a:r>
                    </a:p>
                    <a:p>
                      <a:pPr marL="0" marR="0">
                        <a:lnSpc>
                          <a:spcPct val="115000"/>
                        </a:lnSpc>
                        <a:spcBef>
                          <a:spcPts val="0"/>
                        </a:spcBef>
                        <a:spcAft>
                          <a:spcPts val="0"/>
                        </a:spcAft>
                      </a:pPr>
                      <a:r>
                        <a:rPr lang="nl-NL" sz="2400" b="1" dirty="0">
                          <a:effectLst/>
                          <a:latin typeface="Calibri" panose="020F0502020204030204" pitchFamily="34" charset="0"/>
                          <a:ea typeface="Times New Roman" panose="02020603050405020304" pitchFamily="18" charset="0"/>
                          <a:cs typeface="Calibri" panose="020F0502020204030204" pitchFamily="34" charset="0"/>
                        </a:rPr>
                        <a:t>Xuất khẩu thu lại lợi ích kinh tế</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937711051"/>
                  </a:ext>
                </a:extLst>
              </a:tr>
              <a:tr h="917031">
                <a:tc>
                  <a:txBody>
                    <a:bodyPr/>
                    <a:lstStyle/>
                    <a:p>
                      <a:pPr marL="0" marR="0" algn="ctr">
                        <a:lnSpc>
                          <a:spcPct val="115000"/>
                        </a:lnSpc>
                        <a:spcBef>
                          <a:spcPts val="0"/>
                        </a:spcBef>
                        <a:spcAft>
                          <a:spcPts val="0"/>
                        </a:spcAft>
                      </a:pPr>
                      <a:r>
                        <a:rPr lang="en-US" sz="2400" b="1" dirty="0">
                          <a:effectLst/>
                          <a:latin typeface="Calibri" panose="020F0502020204030204" pitchFamily="34" charset="0"/>
                          <a:ea typeface="Times New Roman" panose="02020603050405020304" pitchFamily="18" charset="0"/>
                          <a:cs typeface="Calibri" panose="020F0502020204030204" pitchFamily="34" charset="0"/>
                        </a:rPr>
                        <a:t>Gang,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sắt</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thép</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Vật liệu để làm nhà, làm các công trình giao thông, sản xuất đồ dùng trong nhà (dao, kéo...); vật liệu cho các ngành sản xuất máy móc khác (xe máy, ô tô...)</a:t>
                      </a:r>
                    </a:p>
                    <a:p>
                      <a:pPr marL="0" marR="0" lvl="0" indent="0" algn="l" defTabSz="914400" rtl="0" eaLnBrk="1" fontAlgn="auto" latinLnBrk="0" hangingPunct="1">
                        <a:lnSpc>
                          <a:spcPct val="115000"/>
                        </a:lnSpc>
                        <a:spcBef>
                          <a:spcPts val="0"/>
                        </a:spcBef>
                        <a:spcAft>
                          <a:spcPts val="0"/>
                        </a:spcAft>
                        <a:buClrTx/>
                        <a:buSzTx/>
                        <a:buFontTx/>
                        <a:buNone/>
                        <a:tabLst/>
                        <a:defRPr/>
                      </a:pPr>
                      <a:r>
                        <a:rPr lang="nl-NL" sz="2400" b="1" dirty="0">
                          <a:effectLst/>
                          <a:latin typeface="Calibri" panose="020F0502020204030204" pitchFamily="34" charset="0"/>
                          <a:ea typeface="Times New Roman" panose="02020603050405020304" pitchFamily="18" charset="0"/>
                          <a:cs typeface="Calibri" panose="020F0502020204030204" pitchFamily="34" charset="0"/>
                        </a:rPr>
                        <a:t>Đem bán, xuất khẩu đem lại lợi ích kinh tế</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860711153"/>
                  </a:ext>
                </a:extLst>
              </a:tr>
            </a:tbl>
          </a:graphicData>
        </a:graphic>
      </p:graphicFrame>
    </p:spTree>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5400000">
            <a:off x="7993574" y="2764083"/>
            <a:ext cx="593651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Ghi</a:t>
            </a:r>
            <a:r>
              <a:rPr kumimoji="0" lang="en-US" sz="10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 </a:t>
            </a:r>
            <a:r>
              <a:rPr kumimoji="0" lang="en-US" sz="10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nhớ</a:t>
            </a:r>
            <a:endParaRPr kumimoji="0" lang="en-US" sz="10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endParaRPr>
          </a:p>
        </p:txBody>
      </p:sp>
      <p:sp>
        <p:nvSpPr>
          <p:cNvPr id="10" name="Text Box 29"/>
          <p:cNvSpPr txBox="1">
            <a:spLocks noChangeArrowheads="1"/>
          </p:cNvSpPr>
          <p:nvPr/>
        </p:nvSpPr>
        <p:spPr bwMode="auto">
          <a:xfrm>
            <a:off x="1046480" y="1923803"/>
            <a:ext cx="812402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a:spcBef>
                <a:spcPct val="50000"/>
              </a:spcBef>
              <a:buNone/>
              <a:defRPr/>
            </a:pPr>
            <a:r>
              <a:rPr lang="vi-VN" altLang="en-US" sz="4000" b="1" dirty="0">
                <a:solidFill>
                  <a:srgbClr val="002060"/>
                </a:solidFill>
                <a:latin typeface="Calibri" panose="020F0502020204030204" pitchFamily="34" charset="0"/>
                <a:cs typeface="Calibri" panose="020F0502020204030204" pitchFamily="34" charset="0"/>
              </a:rPr>
              <a:t>Hoạt động sản xuất công nghiệp làm ra các sản phẩm để phục vụ cuộc sống con người như làm đồ ăn cho con người, quần áo, ... ngoài ra còn đem bán để mang lại các ích lợi về kinh tế.</a:t>
            </a:r>
            <a:endParaRPr kumimoji="0" lang="en-US" alt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543918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p:cTn id="15"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5DC8F70-F946-45FD-97AF-04A1BC85336B}"/>
              </a:ext>
            </a:extLst>
          </p:cNvPr>
          <p:cNvSpPr>
            <a:spLocks noGrp="1"/>
          </p:cNvSpPr>
          <p:nvPr>
            <p:ph type="ctrTitle"/>
          </p:nvPr>
        </p:nvSpPr>
        <p:spPr/>
        <p:txBody>
          <a:bodyPr/>
          <a:lstStyle/>
          <a:p>
            <a:endParaRPr lang="zh-CN" altLang="en-US"/>
          </a:p>
        </p:txBody>
      </p:sp>
      <p:sp>
        <p:nvSpPr>
          <p:cNvPr id="3" name="副标题 2">
            <a:extLst>
              <a:ext uri="{FF2B5EF4-FFF2-40B4-BE49-F238E27FC236}">
                <a16:creationId xmlns:a16="http://schemas.microsoft.com/office/drawing/2014/main" xmlns=""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pic>
        <p:nvPicPr>
          <p:cNvPr id="5" name="图片 4">
            <a:extLst>
              <a:ext uri="{FF2B5EF4-FFF2-40B4-BE49-F238E27FC236}">
                <a16:creationId xmlns:a16="http://schemas.microsoft.com/office/drawing/2014/main" xmlns=""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xmlns=""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grpSp>
        <p:nvGrpSpPr>
          <p:cNvPr id="21" name="组合 20">
            <a:extLst>
              <a:ext uri="{FF2B5EF4-FFF2-40B4-BE49-F238E27FC236}">
                <a16:creationId xmlns:a16="http://schemas.microsoft.com/office/drawing/2014/main" xmlns="" id="{783C1A5F-EB9E-4530-ABBC-05899F7982AB}"/>
              </a:ext>
            </a:extLst>
          </p:cNvPr>
          <p:cNvGrpSpPr/>
          <p:nvPr/>
        </p:nvGrpSpPr>
        <p:grpSpPr>
          <a:xfrm>
            <a:off x="1463455" y="293300"/>
            <a:ext cx="6375995" cy="6096012"/>
            <a:chOff x="1463455" y="293300"/>
            <a:chExt cx="6375995" cy="6096012"/>
          </a:xfrm>
        </p:grpSpPr>
        <p:sp>
          <p:nvSpPr>
            <p:cNvPr id="20" name="矩形: 圆角 19">
              <a:extLst>
                <a:ext uri="{FF2B5EF4-FFF2-40B4-BE49-F238E27FC236}">
                  <a16:creationId xmlns:a16="http://schemas.microsoft.com/office/drawing/2014/main" xmlns="" id="{3BCA5F0B-E9C9-41DB-878F-AA6B16F8C7FC}"/>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15">
              <a:extLst>
                <a:ext uri="{FF2B5EF4-FFF2-40B4-BE49-F238E27FC236}">
                  <a16:creationId xmlns:a16="http://schemas.microsoft.com/office/drawing/2014/main" xmlns="" id="{67C72C88-020A-4FFC-B4C2-C94BDB3B97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pic>
        <p:nvPicPr>
          <p:cNvPr id="9" name="图片 8">
            <a:extLst>
              <a:ext uri="{FF2B5EF4-FFF2-40B4-BE49-F238E27FC236}">
                <a16:creationId xmlns:a16="http://schemas.microsoft.com/office/drawing/2014/main" xmlns=""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0229088" cy="3408607"/>
          </a:xfrm>
          <a:prstGeom prst="rect">
            <a:avLst/>
          </a:prstGeom>
        </p:spPr>
      </p:pic>
      <p:pic>
        <p:nvPicPr>
          <p:cNvPr id="12" name="图片 11">
            <a:extLst>
              <a:ext uri="{FF2B5EF4-FFF2-40B4-BE49-F238E27FC236}">
                <a16:creationId xmlns:a16="http://schemas.microsoft.com/office/drawing/2014/main" xmlns="" id="{64ADBC87-88DA-4B4D-AFE2-74A03BAE6B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86982" y="1793685"/>
            <a:ext cx="5664500" cy="5270328"/>
          </a:xfrm>
          <a:prstGeom prst="rect">
            <a:avLst/>
          </a:prstGeom>
        </p:spPr>
      </p:pic>
      <p:pic>
        <p:nvPicPr>
          <p:cNvPr id="14" name="图片 13">
            <a:extLst>
              <a:ext uri="{FF2B5EF4-FFF2-40B4-BE49-F238E27FC236}">
                <a16:creationId xmlns:a16="http://schemas.microsoft.com/office/drawing/2014/main" xmlns="" id="{B0540165-AD3A-4AB0-9693-5AB6FC49D9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28547" y="4692137"/>
            <a:ext cx="2699998" cy="1891543"/>
          </a:xfrm>
          <a:prstGeom prst="rect">
            <a:avLst/>
          </a:prstGeom>
        </p:spPr>
      </p:pic>
      <p:pic>
        <p:nvPicPr>
          <p:cNvPr id="17" name="Picture 16">
            <a:extLst>
              <a:ext uri="{FF2B5EF4-FFF2-40B4-BE49-F238E27FC236}">
                <a16:creationId xmlns:a16="http://schemas.microsoft.com/office/drawing/2014/main" xmlns="" id="{696E8D48-86FB-49C8-948B-545DB0E000FD}"/>
              </a:ext>
            </a:extLst>
          </p:cNvPr>
          <p:cNvPicPr>
            <a:picLocks noChangeAspect="1"/>
          </p:cNvPicPr>
          <p:nvPr/>
        </p:nvPicPr>
        <p:blipFill>
          <a:blip r:embed="rId8"/>
          <a:stretch>
            <a:fillRect/>
          </a:stretch>
        </p:blipFill>
        <p:spPr>
          <a:xfrm>
            <a:off x="2160006" y="2735117"/>
            <a:ext cx="5273831" cy="1502553"/>
          </a:xfrm>
          <a:prstGeom prst="rect">
            <a:avLst/>
          </a:prstGeom>
        </p:spPr>
      </p:pic>
    </p:spTree>
    <p:extLst>
      <p:ext uri="{BB962C8B-B14F-4D97-AF65-F5344CB8AC3E}">
        <p14:creationId xmlns:p14="http://schemas.microsoft.com/office/powerpoint/2010/main" val="165916003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1E31A7B1-5507-466C-B257-4D168056182D}"/>
              </a:ext>
            </a:extLst>
          </p:cNvPr>
          <p:cNvSpPr/>
          <p:nvPr/>
        </p:nvSpPr>
        <p:spPr>
          <a:xfrm>
            <a:off x="1412240" y="315477"/>
            <a:ext cx="10322460" cy="1077218"/>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b="1" kern="0" dirty="0">
                <a:solidFill>
                  <a:srgbClr val="FF0000"/>
                </a:solidFill>
                <a:latin typeface="Calibri" panose="020F0502020204030204" pitchFamily="34" charset="0"/>
                <a:cs typeface="Calibri" panose="020F0502020204030204" pitchFamily="34" charset="0"/>
              </a:rPr>
              <a:t>3. </a:t>
            </a:r>
            <a:r>
              <a:rPr lang="en-US" sz="3200" b="1" kern="0" dirty="0" err="1">
                <a:solidFill>
                  <a:srgbClr val="FF0000"/>
                </a:solidFill>
                <a:latin typeface="Calibri" panose="020F0502020204030204" pitchFamily="34" charset="0"/>
                <a:cs typeface="Calibri" panose="020F0502020204030204" pitchFamily="34" charset="0"/>
              </a:rPr>
              <a:t>Kể</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tên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một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số</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hoạt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động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sản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xuất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thủ</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công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khác</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mà</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em</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biết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Nói</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tên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sản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phẩm</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của</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các</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hoạt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động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đó</a:t>
            </a:r>
            <a:endParaRPr kumimoji="0" lang="vi-VN"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xmlns="" id="{4D978FAF-832D-4C54-970E-184984CEDD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grpSp>
        <p:nvGrpSpPr>
          <p:cNvPr id="10" name="Group 9">
            <a:extLst>
              <a:ext uri="{FF2B5EF4-FFF2-40B4-BE49-F238E27FC236}">
                <a16:creationId xmlns:a16="http://schemas.microsoft.com/office/drawing/2014/main" xmlns="" id="{725CF056-A7D3-43A6-BBA2-1972B82293C7}"/>
              </a:ext>
            </a:extLst>
          </p:cNvPr>
          <p:cNvGrpSpPr/>
          <p:nvPr/>
        </p:nvGrpSpPr>
        <p:grpSpPr>
          <a:xfrm>
            <a:off x="866568" y="3098255"/>
            <a:ext cx="3197033" cy="2541270"/>
            <a:chOff x="781262" y="3217613"/>
            <a:chExt cx="4761331" cy="3855641"/>
          </a:xfrm>
        </p:grpSpPr>
        <p:pic>
          <p:nvPicPr>
            <p:cNvPr id="11" name="Picture 10">
              <a:extLst>
                <a:ext uri="{FF2B5EF4-FFF2-40B4-BE49-F238E27FC236}">
                  <a16:creationId xmlns:a16="http://schemas.microsoft.com/office/drawing/2014/main" xmlns="" id="{E8469FF4-C342-4B22-83F9-11ABC20627A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94398" y="3217613"/>
              <a:ext cx="4567569" cy="2877015"/>
            </a:xfrm>
            <a:prstGeom prst="ellipse">
              <a:avLst/>
            </a:prstGeom>
            <a:ln w="57150">
              <a:solidFill>
                <a:schemeClr val="bg1"/>
              </a:solidFill>
            </a:ln>
            <a:effectLst>
              <a:outerShdw blurRad="50800" dist="38100" dir="2700000" algn="tl" rotWithShape="0">
                <a:prstClr val="black">
                  <a:alpha val="40000"/>
                </a:prstClr>
              </a:outerShdw>
            </a:effectLst>
          </p:spPr>
        </p:pic>
        <p:sp>
          <p:nvSpPr>
            <p:cNvPr id="12" name="Rectangle: Rounded Corners 11">
              <a:extLst>
                <a:ext uri="{FF2B5EF4-FFF2-40B4-BE49-F238E27FC236}">
                  <a16:creationId xmlns:a16="http://schemas.microsoft.com/office/drawing/2014/main" xmlns="" id="{856173DB-BA66-40C3-A5C0-143D96B17689}"/>
                </a:ext>
              </a:extLst>
            </p:cNvPr>
            <p:cNvSpPr/>
            <p:nvPr/>
          </p:nvSpPr>
          <p:spPr>
            <a:xfrm>
              <a:off x="781262" y="5959495"/>
              <a:ext cx="4761331" cy="11137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Thảo</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luận</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cặp</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đôi</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13" name="Speech Bubble: Rectangle with Corners Rounded 12">
            <a:extLst>
              <a:ext uri="{FF2B5EF4-FFF2-40B4-BE49-F238E27FC236}">
                <a16:creationId xmlns:a16="http://schemas.microsoft.com/office/drawing/2014/main" xmlns="" id="{5CF494AB-025D-42C6-B573-8668669B98A7}"/>
              </a:ext>
            </a:extLst>
          </p:cNvPr>
          <p:cNvSpPr/>
          <p:nvPr/>
        </p:nvSpPr>
        <p:spPr>
          <a:xfrm>
            <a:off x="4085430" y="2205011"/>
            <a:ext cx="7386220" cy="1557271"/>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Nói</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tên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hoạt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động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sản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xuất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nghiệp</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với</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sản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phẩm</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của</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hoạt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động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đó</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spTree>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648520"/>
      </p:ext>
    </p:extLst>
  </p:cSld>
  <p:clrMapOvr>
    <a:masterClrMapping/>
  </p:clrMapOvr>
  <p:transition spd="slow" advClick="0">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xmlns="" id="{2E02CF8A-1326-44F7-BB89-995CFDD172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834" b="7834"/>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5" name="Freeform 5">
            <a:extLst>
              <a:ext uri="{FF2B5EF4-FFF2-40B4-BE49-F238E27FC236}">
                <a16:creationId xmlns:a16="http://schemas.microsoft.com/office/drawing/2014/main" xmlns="" id="{3CD9DF72-87A3-404E-A828-84CBF11A83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8" name="TextBox 7"/>
          <p:cNvSpPr txBox="1"/>
          <p:nvPr/>
        </p:nvSpPr>
        <p:spPr>
          <a:xfrm>
            <a:off x="652692" y="1456063"/>
            <a:ext cx="4204137" cy="1342754"/>
          </a:xfrm>
          <a:prstGeom prst="rect">
            <a:avLst/>
          </a:prstGeom>
        </p:spPr>
        <p:txBody>
          <a:bodyPr vert="horz" lIns="91440" tIns="45720" rIns="91440" bIns="45720" rtlCol="0" anchor="ctr">
            <a:normAutofit/>
          </a:bodyPr>
          <a:lstStyle/>
          <a:p>
            <a:pPr marL="0" marR="0" lvl="0" indent="0" algn="ctr" fontAlgn="auto">
              <a:lnSpc>
                <a:spcPct val="90000"/>
              </a:lnSpc>
              <a:spcBef>
                <a:spcPct val="0"/>
              </a:spcBef>
              <a:spcAft>
                <a:spcPts val="600"/>
              </a:spcAft>
              <a:buClrTx/>
              <a:buSzTx/>
              <a:tabLst/>
              <a:defRPr/>
            </a:pPr>
            <a:r>
              <a:rPr kumimoji="0" lang="en-US" sz="6000" b="1" i="0" u="none" strike="noStrike"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Ghi</a:t>
            </a:r>
            <a:r>
              <a:rPr kumimoji="0" lang="en-US" sz="6000" b="1" i="0" u="none" strike="noStrike"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 </a:t>
            </a:r>
            <a:r>
              <a:rPr kumimoji="0" lang="en-US" sz="6000" b="1" i="0" u="none" strike="noStrike"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nhớ</a:t>
            </a:r>
            <a:endParaRPr kumimoji="0" lang="en-US" sz="6000" b="1" i="0" u="none" strike="noStrike"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endParaRPr>
          </a:p>
        </p:txBody>
      </p:sp>
      <p:cxnSp>
        <p:nvCxnSpPr>
          <p:cNvPr id="2057" name="Straight Connector 2056">
            <a:extLst>
              <a:ext uri="{FF2B5EF4-FFF2-40B4-BE49-F238E27FC236}">
                <a16:creationId xmlns:a16="http://schemas.microsoft.com/office/drawing/2014/main" xmlns="" id="{20E3A342-4D61-4E3F-AF90-1AB42AEB96C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0" name="Text Box 29"/>
          <p:cNvSpPr txBox="1">
            <a:spLocks noChangeArrowheads="1"/>
          </p:cNvSpPr>
          <p:nvPr/>
        </p:nvSpPr>
        <p:spPr bwMode="auto">
          <a:xfrm>
            <a:off x="-1" y="3689716"/>
            <a:ext cx="5715002" cy="261983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lvl="0" indent="-228600" algn="just">
              <a:lnSpc>
                <a:spcPct val="90000"/>
              </a:lnSpc>
              <a:spcBef>
                <a:spcPct val="50000"/>
              </a:spcBef>
              <a:buFont typeface="Arial" panose="020B0604020202020204" pitchFamily="34" charset="0"/>
              <a:buChar char="•"/>
              <a:defRPr/>
            </a:pPr>
            <a:r>
              <a:rPr lang="en-US" altLang="en-US" b="1" dirty="0" err="1">
                <a:solidFill>
                  <a:srgbClr val="002060"/>
                </a:solidFill>
                <a:latin typeface="Calibri" panose="020F0502020204030204" pitchFamily="34" charset="0"/>
                <a:cs typeface="Calibri" panose="020F0502020204030204" pitchFamily="34" charset="0"/>
              </a:rPr>
              <a:t>Công</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nghiệp</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là</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một</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lĩnh</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vực</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sản</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xuất</a:t>
            </a:r>
            <a:r>
              <a:rPr lang="en-US" altLang="en-US" b="1" dirty="0">
                <a:solidFill>
                  <a:srgbClr val="002060"/>
                </a:solidFill>
                <a:latin typeface="Calibri" panose="020F0502020204030204" pitchFamily="34" charset="0"/>
                <a:cs typeface="Calibri" panose="020F0502020204030204" pitchFamily="34" charset="0"/>
              </a:rPr>
              <a:t>, bao </a:t>
            </a:r>
            <a:r>
              <a:rPr lang="en-US" altLang="en-US" b="1" dirty="0" err="1">
                <a:solidFill>
                  <a:srgbClr val="002060"/>
                </a:solidFill>
                <a:latin typeface="Calibri" panose="020F0502020204030204" pitchFamily="34" charset="0"/>
                <a:cs typeface="Calibri" panose="020F0502020204030204" pitchFamily="34" charset="0"/>
              </a:rPr>
              <a:t>gồm</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các</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nhiều</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ngành</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nghề</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khai</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thác</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tài</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nguyên</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chế</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biến</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sản</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phẩm</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chế</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tạo</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và</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sửa</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chữa</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máy</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móc</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thiết</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bị</a:t>
            </a:r>
            <a:r>
              <a:rPr lang="en-US" altLang="en-US" b="1" dirty="0">
                <a:solidFill>
                  <a:srgbClr val="002060"/>
                </a:solidFill>
                <a:latin typeface="Calibri" panose="020F0502020204030204" pitchFamily="34" charset="0"/>
                <a:cs typeface="Calibri" panose="020F0502020204030204" pitchFamily="34" charset="0"/>
              </a:rPr>
              <a:t>... </a:t>
            </a:r>
            <a:endParaRPr kumimoji="0" lang="en-US" altLang="en-US" b="1" i="0" u="none" strike="noStrike"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762307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p:cTn id="15"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Tự hào nhà máy mới - nơi hội tụ ước mơ người Trần Phú">
            <a:extLst>
              <a:ext uri="{FF2B5EF4-FFF2-40B4-BE49-F238E27FC236}">
                <a16:creationId xmlns:a16="http://schemas.microsoft.com/office/drawing/2014/main" xmlns="" id="{F82D188B-6F72-45DA-BDAB-07C2BFC2E9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666"/>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3079" name="Freeform 5">
            <a:extLst>
              <a:ext uri="{FF2B5EF4-FFF2-40B4-BE49-F238E27FC236}">
                <a16:creationId xmlns:a16="http://schemas.microsoft.com/office/drawing/2014/main" xmlns="" id="{3CD9DF72-87A3-404E-A828-84CBF11A83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8" name="TextBox 7"/>
          <p:cNvSpPr txBox="1"/>
          <p:nvPr/>
        </p:nvSpPr>
        <p:spPr>
          <a:xfrm>
            <a:off x="709448" y="1913950"/>
            <a:ext cx="4204137" cy="1342754"/>
          </a:xfrm>
          <a:prstGeom prst="rect">
            <a:avLst/>
          </a:prstGeom>
        </p:spPr>
        <p:txBody>
          <a:bodyPr vert="horz" lIns="91440" tIns="45720" rIns="91440" bIns="45720" rtlCol="0" anchor="ctr">
            <a:normAutofit/>
          </a:bodyPr>
          <a:lstStyle/>
          <a:p>
            <a:pPr marL="0" marR="0" lvl="0" indent="0" algn="ctr" fontAlgn="auto">
              <a:lnSpc>
                <a:spcPct val="90000"/>
              </a:lnSpc>
              <a:spcBef>
                <a:spcPct val="0"/>
              </a:spcBef>
              <a:spcAft>
                <a:spcPts val="600"/>
              </a:spcAft>
              <a:buClrTx/>
              <a:buSzTx/>
              <a:tabLst/>
              <a:defRPr/>
            </a:pPr>
            <a:r>
              <a:rPr kumimoji="0" lang="en-US" sz="6000" b="1" i="0" u="none" strike="noStrike"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Ghi</a:t>
            </a:r>
            <a:r>
              <a:rPr kumimoji="0" lang="en-US" sz="6000" b="1" i="0" u="none" strike="noStrike"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 </a:t>
            </a:r>
            <a:r>
              <a:rPr kumimoji="0" lang="en-US" sz="6000" b="1" i="0" u="none" strike="noStrike"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nhớ</a:t>
            </a:r>
            <a:endParaRPr kumimoji="0" lang="en-US" sz="6000" b="1" i="0" u="none" strike="noStrike"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endParaRPr>
          </a:p>
        </p:txBody>
      </p:sp>
      <p:cxnSp>
        <p:nvCxnSpPr>
          <p:cNvPr id="3081" name="Straight Connector 3080">
            <a:extLst>
              <a:ext uri="{FF2B5EF4-FFF2-40B4-BE49-F238E27FC236}">
                <a16:creationId xmlns:a16="http://schemas.microsoft.com/office/drawing/2014/main" xmlns="" id="{20E3A342-4D61-4E3F-AF90-1AB42AEB96C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0" name="Text Box 29"/>
          <p:cNvSpPr txBox="1">
            <a:spLocks noChangeArrowheads="1"/>
          </p:cNvSpPr>
          <p:nvPr/>
        </p:nvSpPr>
        <p:spPr bwMode="auto">
          <a:xfrm>
            <a:off x="419287" y="3601297"/>
            <a:ext cx="5178598" cy="261983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lvl="0" indent="-228600" algn="just">
              <a:lnSpc>
                <a:spcPct val="90000"/>
              </a:lnSpc>
              <a:spcBef>
                <a:spcPct val="50000"/>
              </a:spcBef>
              <a:buFont typeface="Arial" panose="020B0604020202020204" pitchFamily="34" charset="0"/>
              <a:buChar char="•"/>
              <a:defRPr/>
            </a:pPr>
            <a:r>
              <a:rPr lang="en-US" altLang="en-US" sz="3600" b="1" dirty="0" err="1">
                <a:latin typeface="Calibri" panose="020F0502020204030204" pitchFamily="34" charset="0"/>
                <a:cs typeface="Calibri" panose="020F0502020204030204" pitchFamily="34" charset="0"/>
              </a:rPr>
              <a:t>Hoạt</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động</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sản</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xuất</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công</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nghiệp</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thường</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diễn</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ra</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trong</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các</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nhà</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máy</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hoặc</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các</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khu</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vực</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riêng</a:t>
            </a:r>
            <a:r>
              <a:rPr lang="en-US" altLang="en-US" sz="3600" b="1" dirty="0">
                <a:latin typeface="Calibri" panose="020F0502020204030204" pitchFamily="34" charset="0"/>
                <a:cs typeface="Calibri" panose="020F0502020204030204" pitchFamily="34" charset="0"/>
              </a:rPr>
              <a:t>. </a:t>
            </a:r>
            <a:endParaRPr kumimoji="0" lang="en-US" altLang="en-US" sz="3600" b="1" i="0" u="none" strike="noStrike" cap="none" spc="0" normalizeH="0" baseline="0" noProof="0" dirty="0">
              <a:ln>
                <a:noFill/>
              </a:ln>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752519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Phát triển ngành công nghiệp hóa chất trở thành ngành công nghiệp nền tảng  hiện đại">
            <a:extLst>
              <a:ext uri="{FF2B5EF4-FFF2-40B4-BE49-F238E27FC236}">
                <a16:creationId xmlns:a16="http://schemas.microsoft.com/office/drawing/2014/main" xmlns="" id="{93B4E76E-B68A-407F-953F-280EBE711C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135" b="4282"/>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3" name="Freeform 5">
            <a:extLst>
              <a:ext uri="{FF2B5EF4-FFF2-40B4-BE49-F238E27FC236}">
                <a16:creationId xmlns:a16="http://schemas.microsoft.com/office/drawing/2014/main" xmlns="" id="{3CD9DF72-87A3-404E-A828-84CBF11A83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8" name="TextBox 7"/>
          <p:cNvSpPr txBox="1"/>
          <p:nvPr/>
        </p:nvSpPr>
        <p:spPr>
          <a:xfrm>
            <a:off x="525516" y="1282792"/>
            <a:ext cx="4204137" cy="1342754"/>
          </a:xfrm>
          <a:prstGeom prst="rect">
            <a:avLst/>
          </a:prstGeom>
        </p:spPr>
        <p:txBody>
          <a:bodyPr vert="horz" lIns="91440" tIns="45720" rIns="91440" bIns="45720" rtlCol="0" anchor="ctr">
            <a:normAutofit/>
          </a:bodyPr>
          <a:lstStyle/>
          <a:p>
            <a:pPr marL="0" marR="0" lvl="0" indent="0" algn="ctr" fontAlgn="auto">
              <a:lnSpc>
                <a:spcPct val="90000"/>
              </a:lnSpc>
              <a:spcBef>
                <a:spcPct val="0"/>
              </a:spcBef>
              <a:spcAft>
                <a:spcPts val="600"/>
              </a:spcAft>
              <a:buClrTx/>
              <a:buSzTx/>
              <a:tabLst/>
              <a:defRPr/>
            </a:pPr>
            <a:r>
              <a:rPr kumimoji="0" lang="en-US" sz="3600" b="1" i="0" u="none" strike="noStrike"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Ghi</a:t>
            </a:r>
            <a:r>
              <a:rPr kumimoji="0" lang="en-US" sz="3600" b="1" i="0" u="none" strike="noStrike"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 </a:t>
            </a:r>
            <a:r>
              <a:rPr kumimoji="0" lang="en-US" sz="3600" b="1" i="0" u="none" strike="noStrike"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nhớ</a:t>
            </a:r>
            <a:endParaRPr kumimoji="0" lang="en-US" sz="3600" b="1" i="0" u="none" strike="noStrike"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endParaRPr>
          </a:p>
        </p:txBody>
      </p:sp>
      <p:cxnSp>
        <p:nvCxnSpPr>
          <p:cNvPr id="4105" name="Straight Connector 4104">
            <a:extLst>
              <a:ext uri="{FF2B5EF4-FFF2-40B4-BE49-F238E27FC236}">
                <a16:creationId xmlns:a16="http://schemas.microsoft.com/office/drawing/2014/main" xmlns="" id="{20E3A342-4D61-4E3F-AF90-1AB42AEB96C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0" name="Text Box 29"/>
          <p:cNvSpPr txBox="1">
            <a:spLocks noChangeArrowheads="1"/>
          </p:cNvSpPr>
          <p:nvPr/>
        </p:nvSpPr>
        <p:spPr bwMode="auto">
          <a:xfrm>
            <a:off x="-2" y="3623711"/>
            <a:ext cx="5491656" cy="261983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lvl="0" indent="-228600" algn="just">
              <a:lnSpc>
                <a:spcPct val="90000"/>
              </a:lnSpc>
              <a:spcBef>
                <a:spcPct val="50000"/>
              </a:spcBef>
              <a:buFont typeface="Arial" panose="020B0604020202020204" pitchFamily="34" charset="0"/>
              <a:buChar char="•"/>
              <a:defRPr/>
            </a:pPr>
            <a:r>
              <a:rPr lang="en-US" altLang="en-US" sz="2600" b="1" dirty="0" err="1">
                <a:solidFill>
                  <a:srgbClr val="002060"/>
                </a:solidFill>
                <a:latin typeface="Calibri" panose="020F0502020204030204" pitchFamily="34" charset="0"/>
                <a:cs typeface="Calibri" panose="020F0502020204030204" pitchFamily="34" charset="0"/>
              </a:rPr>
              <a:t>Có</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nhiều</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ngành</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công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nghiệp</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như</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công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nghiệp</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khai</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thác</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khoáng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sản</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công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nghiệp</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năng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lượng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công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nghiệp</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dệt</a:t>
            </a:r>
            <a:r>
              <a:rPr lang="en-US" altLang="en-US" sz="2600" b="1" dirty="0">
                <a:solidFill>
                  <a:srgbClr val="002060"/>
                </a:solidFill>
                <a:latin typeface="Calibri" panose="020F0502020204030204" pitchFamily="34" charset="0"/>
                <a:cs typeface="Calibri" panose="020F0502020204030204" pitchFamily="34" charset="0"/>
              </a:rPr>
              <a:t> may, </a:t>
            </a:r>
            <a:r>
              <a:rPr lang="en-US" altLang="en-US" sz="2600" b="1" dirty="0" err="1">
                <a:solidFill>
                  <a:srgbClr val="002060"/>
                </a:solidFill>
                <a:latin typeface="Calibri" panose="020F0502020204030204" pitchFamily="34" charset="0"/>
                <a:cs typeface="Calibri" panose="020F0502020204030204" pitchFamily="34" charset="0"/>
              </a:rPr>
              <a:t>công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nghiệp</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đóng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tàu</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công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nghiệp</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sản</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xuất</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hàng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tiêu</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dùng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công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nghiệp</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thực</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phẩm</a:t>
            </a:r>
            <a:r>
              <a:rPr lang="en-US" altLang="en-US" sz="2600" b="1" dirty="0">
                <a:solidFill>
                  <a:srgbClr val="002060"/>
                </a:solidFill>
                <a:latin typeface="Calibri" panose="020F0502020204030204" pitchFamily="34" charset="0"/>
                <a:cs typeface="Calibri" panose="020F0502020204030204" pitchFamily="34" charset="0"/>
              </a:rPr>
              <a:t>...</a:t>
            </a:r>
            <a:endParaRPr kumimoji="0" lang="en-US" altLang="en-US" sz="2600" b="1" i="0" u="none" strike="noStrike"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1232159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12226925" cy="6865620"/>
          </a:xfrm>
          <a:prstGeom prst="rect">
            <a:avLst/>
          </a:prstGeom>
        </p:spPr>
      </p:pic>
      <p:sp>
        <p:nvSpPr>
          <p:cNvPr id="10" name="矩形 9"/>
          <p:cNvSpPr/>
          <p:nvPr/>
        </p:nvSpPr>
        <p:spPr>
          <a:xfrm>
            <a:off x="1085850" y="1505585"/>
            <a:ext cx="10020300" cy="4363085"/>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5" name="Picture 4">
            <a:extLst>
              <a:ext uri="{FF2B5EF4-FFF2-40B4-BE49-F238E27FC236}">
                <a16:creationId xmlns:a16="http://schemas.microsoft.com/office/drawing/2014/main" xmlns="" id="{7A23952A-48A6-460E-91C1-A37FA8AECD75}"/>
              </a:ext>
            </a:extLst>
          </p:cNvPr>
          <p:cNvPicPr>
            <a:picLocks noChangeAspect="1"/>
          </p:cNvPicPr>
          <p:nvPr/>
        </p:nvPicPr>
        <p:blipFill>
          <a:blip r:embed="rId4"/>
          <a:stretch>
            <a:fillRect/>
          </a:stretch>
        </p:blipFill>
        <p:spPr>
          <a:xfrm>
            <a:off x="1387903" y="2516913"/>
            <a:ext cx="9451117" cy="2022429"/>
          </a:xfrm>
          <a:prstGeom prst="rect">
            <a:avLst/>
          </a:prstGeom>
        </p:spPr>
      </p:pic>
    </p:spTree>
    <p:extLst>
      <p:ext uri="{BB962C8B-B14F-4D97-AF65-F5344CB8AC3E}">
        <p14:creationId xmlns:p14="http://schemas.microsoft.com/office/powerpoint/2010/main" val="353053888"/>
      </p:ext>
    </p:extLst>
  </p:cSld>
  <p:clrMapOvr>
    <a:masterClrMapping/>
  </p:clrMapOvr>
  <p:transition spd="slow" advClick="0">
    <p:push dir="u"/>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12226925" cy="6865620"/>
          </a:xfrm>
          <a:prstGeom prst="rect">
            <a:avLst/>
          </a:prstGeom>
        </p:spPr>
      </p:pic>
      <p:sp>
        <p:nvSpPr>
          <p:cNvPr id="5" name="Rounded Rectangle 2">
            <a:extLst>
              <a:ext uri="{FF2B5EF4-FFF2-40B4-BE49-F238E27FC236}">
                <a16:creationId xmlns:a16="http://schemas.microsoft.com/office/drawing/2014/main" xmlns="" id="{25629859-15E7-47E6-BF2B-8718C78F46C0}"/>
              </a:ext>
            </a:extLst>
          </p:cNvPr>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CA8ED5D4-940E-44EA-A38C-EED41575B93B}"/>
              </a:ext>
            </a:extLst>
          </p:cNvPr>
          <p:cNvSpPr txBox="1"/>
          <p:nvPr/>
        </p:nvSpPr>
        <p:spPr>
          <a:xfrm>
            <a:off x="805544" y="2570322"/>
            <a:ext cx="10899430" cy="1569660"/>
          </a:xfrm>
          <a:prstGeom prst="rect">
            <a:avLst/>
          </a:prstGeom>
          <a:noFill/>
        </p:spPr>
        <p:txBody>
          <a:bodyPr wrap="square" rtlCol="0">
            <a:spAutoFit/>
          </a:bodyPr>
          <a:lstStyle/>
          <a:p>
            <a:pPr lvl="0" algn="ctr"/>
            <a:r>
              <a:rPr lang="vi-VN"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1</a:t>
            </a:r>
            <a:r>
              <a:rPr lang="en-US"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r>
              <a:rPr lang="vi-VN"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Kể tên một số hoạt động sản xuất công nghiệp  ở địa phương </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9705353"/>
      </p:ext>
    </p:extLst>
  </p:cSld>
  <p:clrMapOvr>
    <a:masterClrMapping/>
  </p:clrMapOvr>
  <p:transition spd="slow" advClick="0">
    <p:push dir="u"/>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B76F7AF7-4C5C-433D-A12F-8A97BCA068F1}"/>
              </a:ext>
            </a:extLst>
          </p:cNvPr>
          <p:cNvSpPr/>
          <p:nvPr/>
        </p:nvSpPr>
        <p:spPr>
          <a:xfrm>
            <a:off x="1412240" y="315477"/>
            <a:ext cx="10322460" cy="1077218"/>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vi-VN" sz="3200" b="1" kern="0" dirty="0">
                <a:solidFill>
                  <a:srgbClr val="FF0000"/>
                </a:solidFill>
                <a:latin typeface="Calibri" panose="020F0502020204030204" pitchFamily="34" charset="0"/>
                <a:cs typeface="Calibri" panose="020F0502020204030204" pitchFamily="34" charset="0"/>
              </a:rPr>
              <a:t>Chia sẻ một số hoạt động sản xuất công nghiệp ở địa phương em</a:t>
            </a:r>
            <a:endParaRPr kumimoji="0" lang="vi-VN"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xmlns="" id="{B70B84AD-603E-423A-83E7-65C4D02293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grpSp>
        <p:nvGrpSpPr>
          <p:cNvPr id="13" name="Group 12">
            <a:extLst>
              <a:ext uri="{FF2B5EF4-FFF2-40B4-BE49-F238E27FC236}">
                <a16:creationId xmlns:a16="http://schemas.microsoft.com/office/drawing/2014/main" xmlns="" id="{14D5E8BD-3634-4613-BADC-0E4E302B816D}"/>
              </a:ext>
            </a:extLst>
          </p:cNvPr>
          <p:cNvGrpSpPr/>
          <p:nvPr/>
        </p:nvGrpSpPr>
        <p:grpSpPr>
          <a:xfrm>
            <a:off x="675638" y="3429000"/>
            <a:ext cx="4278451" cy="2175001"/>
            <a:chOff x="892354" y="3758439"/>
            <a:chExt cx="4278451" cy="2175001"/>
          </a:xfrm>
        </p:grpSpPr>
        <p:pic>
          <p:nvPicPr>
            <p:cNvPr id="14" name="Picture 13">
              <a:extLst>
                <a:ext uri="{FF2B5EF4-FFF2-40B4-BE49-F238E27FC236}">
                  <a16:creationId xmlns:a16="http://schemas.microsoft.com/office/drawing/2014/main" xmlns="" id="{DA775C62-8E7B-4E8D-AAB4-BB6B0E835F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xmlns="" id="{BE773FD5-FE47-4DF4-9319-D761583B0CDA}"/>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libri" panose="020F0502020204030204" pitchFamily="34" charset="0"/>
                  <a:cs typeface="Calibri" panose="020F0502020204030204" pitchFamily="34" charset="0"/>
                </a:rPr>
                <a:t>Thảo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luận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nhóm</a:t>
              </a:r>
              <a:r>
                <a:rPr lang="en-US" sz="2400" b="1" dirty="0">
                  <a:latin typeface="Calibri" panose="020F0502020204030204" pitchFamily="34" charset="0"/>
                  <a:cs typeface="Calibri" panose="020F0502020204030204" pitchFamily="34" charset="0"/>
                </a:rPr>
                <a:t> 4</a:t>
              </a:r>
            </a:p>
          </p:txBody>
        </p:sp>
      </p:grpSp>
      <p:sp>
        <p:nvSpPr>
          <p:cNvPr id="16" name="Speech Bubble: Rectangle with Corners Rounded 15">
            <a:extLst>
              <a:ext uri="{FF2B5EF4-FFF2-40B4-BE49-F238E27FC236}">
                <a16:creationId xmlns:a16="http://schemas.microsoft.com/office/drawing/2014/main" xmlns="" id="{A365A7EC-0656-459C-9623-C8F4E4385343}"/>
              </a:ext>
            </a:extLst>
          </p:cNvPr>
          <p:cNvSpPr/>
          <p:nvPr/>
        </p:nvSpPr>
        <p:spPr>
          <a:xfrm>
            <a:off x="3976572" y="1959927"/>
            <a:ext cx="7386220" cy="1291465"/>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err="1">
                <a:solidFill>
                  <a:prstClr val="black"/>
                </a:solidFill>
                <a:latin typeface="Calibri" panose="020F0502020204030204" pitchFamily="34" charset="0"/>
                <a:cs typeface="Calibri" panose="020F0502020204030204" pitchFamily="34" charset="0"/>
              </a:rPr>
              <a:t>Tên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và</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sản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phẩm</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của</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hoạt</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động</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sản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xuất</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công</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nghiệp</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2" name="Speech Bubble: Rectangle with Corners Rounded 21">
            <a:extLst>
              <a:ext uri="{FF2B5EF4-FFF2-40B4-BE49-F238E27FC236}">
                <a16:creationId xmlns:a16="http://schemas.microsoft.com/office/drawing/2014/main" xmlns="" id="{1B29AA87-CC51-4C90-9485-B1349B8F526F}"/>
              </a:ext>
            </a:extLst>
          </p:cNvPr>
          <p:cNvSpPr/>
          <p:nvPr/>
        </p:nvSpPr>
        <p:spPr>
          <a:xfrm>
            <a:off x="5130458" y="3628879"/>
            <a:ext cx="6092713" cy="1291465"/>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a:solidFill>
                  <a:prstClr val="black"/>
                </a:solidFill>
                <a:latin typeface="Calibri" panose="020F0502020204030204" pitchFamily="34" charset="0"/>
                <a:cs typeface="Calibri" panose="020F0502020204030204" pitchFamily="34" charset="0"/>
              </a:rPr>
              <a:t>Ích lợi của hoạt động sản xuất đó</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829820"/>
      </p:ext>
    </p:extLst>
  </p:cSld>
  <p:clrMapOvr>
    <a:masterClrMapping/>
  </p:clrMapOvr>
  <p:transition spd="slow" advClick="0">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12226925" cy="6865620"/>
          </a:xfrm>
          <a:prstGeom prst="rect">
            <a:avLst/>
          </a:prstGeom>
        </p:spPr>
      </p:pic>
      <p:sp>
        <p:nvSpPr>
          <p:cNvPr id="5" name="Rounded Rectangle 2">
            <a:extLst>
              <a:ext uri="{FF2B5EF4-FFF2-40B4-BE49-F238E27FC236}">
                <a16:creationId xmlns:a16="http://schemas.microsoft.com/office/drawing/2014/main" xmlns="" id="{25629859-15E7-47E6-BF2B-8718C78F46C0}"/>
              </a:ext>
            </a:extLst>
          </p:cNvPr>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CA8ED5D4-940E-44EA-A38C-EED41575B93B}"/>
              </a:ext>
            </a:extLst>
          </p:cNvPr>
          <p:cNvSpPr txBox="1"/>
          <p:nvPr/>
        </p:nvSpPr>
        <p:spPr>
          <a:xfrm>
            <a:off x="805544" y="2767280"/>
            <a:ext cx="10899430" cy="1323439"/>
          </a:xfrm>
          <a:prstGeom prst="rect">
            <a:avLst/>
          </a:prstGeom>
          <a:noFill/>
        </p:spPr>
        <p:txBody>
          <a:bodyPr wrap="square" rtlCol="0">
            <a:spAutoFit/>
          </a:bodyPr>
          <a:lstStyle/>
          <a:p>
            <a:pPr lvl="0" algn="ctr"/>
            <a:r>
              <a:rPr lang="vi-VN" sz="8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2</a:t>
            </a:r>
            <a:r>
              <a:rPr lang="en-US" sz="8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r>
              <a:rPr lang="vi-VN" sz="8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Xử lí tình huống</a:t>
            </a:r>
            <a:endParaRPr kumimoji="0" lang="en-US" sz="8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67413100"/>
      </p:ext>
    </p:extLst>
  </p:cSld>
  <p:clrMapOvr>
    <a:masterClrMapping/>
  </p:clrMapOvr>
  <p:transition spd="slow" advClick="0">
    <p:push dir="u"/>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42" name="Hình ảnh 50">
            <a:extLst>
              <a:ext uri="{FF2B5EF4-FFF2-40B4-BE49-F238E27FC236}">
                <a16:creationId xmlns:a16="http://schemas.microsoft.com/office/drawing/2014/main" xmlns="" id="{8E744B12-3407-4FCF-96E9-8F0F637D59A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100384" y="640806"/>
            <a:ext cx="5991231" cy="6217194"/>
          </a:xfrm>
          <a:prstGeom prst="rect">
            <a:avLst/>
          </a:prstGeom>
        </p:spPr>
      </p:pic>
      <p:pic>
        <p:nvPicPr>
          <p:cNvPr id="43" name="táo 1">
            <a:hlinkClick r:id="rId4" action="ppaction://hlinksldjump"/>
            <a:extLst>
              <a:ext uri="{FF2B5EF4-FFF2-40B4-BE49-F238E27FC236}">
                <a16:creationId xmlns:a16="http://schemas.microsoft.com/office/drawing/2014/main" xmlns="" id="{9CC48FFB-E2E2-495D-BEC4-5F86B94ECCB9}"/>
              </a:ext>
            </a:extLst>
          </p:cNvPr>
          <p:cNvPicPr>
            <a:picLocks noChangeAspect="1"/>
          </p:cNvPicPr>
          <p:nvPr/>
        </p:nvPicPr>
        <p:blipFill>
          <a:blip r:embed="rId5"/>
          <a:stretch>
            <a:fillRect/>
          </a:stretch>
        </p:blipFill>
        <p:spPr>
          <a:xfrm>
            <a:off x="5450788" y="3291758"/>
            <a:ext cx="951058" cy="1060796"/>
          </a:xfrm>
          <a:prstGeom prst="rect">
            <a:avLst/>
          </a:prstGeom>
        </p:spPr>
      </p:pic>
      <p:pic>
        <p:nvPicPr>
          <p:cNvPr id="44" name="táo 2">
            <a:hlinkClick r:id="rId6" action="ppaction://hlinksldjump"/>
            <a:extLst>
              <a:ext uri="{FF2B5EF4-FFF2-40B4-BE49-F238E27FC236}">
                <a16:creationId xmlns:a16="http://schemas.microsoft.com/office/drawing/2014/main" xmlns="" id="{C86A215F-241F-4E46-836B-E37186DA458A}"/>
              </a:ext>
            </a:extLst>
          </p:cNvPr>
          <p:cNvPicPr>
            <a:picLocks noChangeAspect="1"/>
          </p:cNvPicPr>
          <p:nvPr/>
        </p:nvPicPr>
        <p:blipFill>
          <a:blip r:embed="rId7"/>
          <a:stretch>
            <a:fillRect/>
          </a:stretch>
        </p:blipFill>
        <p:spPr>
          <a:xfrm>
            <a:off x="4323554" y="2158209"/>
            <a:ext cx="951058" cy="1060796"/>
          </a:xfrm>
          <a:prstGeom prst="rect">
            <a:avLst/>
          </a:prstGeom>
        </p:spPr>
      </p:pic>
      <p:pic>
        <p:nvPicPr>
          <p:cNvPr id="46" name="táo 3">
            <a:hlinkClick r:id="rId8" action="ppaction://hlinksldjump"/>
            <a:extLst>
              <a:ext uri="{FF2B5EF4-FFF2-40B4-BE49-F238E27FC236}">
                <a16:creationId xmlns:a16="http://schemas.microsoft.com/office/drawing/2014/main" xmlns="" id="{F296D30E-BEC8-4588-B387-E15229A30C89}"/>
              </a:ext>
            </a:extLst>
          </p:cNvPr>
          <p:cNvPicPr>
            <a:picLocks noChangeAspect="1"/>
          </p:cNvPicPr>
          <p:nvPr/>
        </p:nvPicPr>
        <p:blipFill>
          <a:blip r:embed="rId9"/>
          <a:stretch>
            <a:fillRect/>
          </a:stretch>
        </p:blipFill>
        <p:spPr>
          <a:xfrm>
            <a:off x="6494636" y="2185026"/>
            <a:ext cx="951058" cy="1042506"/>
          </a:xfrm>
          <a:prstGeom prst="rect">
            <a:avLst/>
          </a:prstGeom>
        </p:spPr>
      </p:pic>
      <p:pic>
        <p:nvPicPr>
          <p:cNvPr id="56" name="Picture 55">
            <a:extLst>
              <a:ext uri="{FF2B5EF4-FFF2-40B4-BE49-F238E27FC236}">
                <a16:creationId xmlns:a16="http://schemas.microsoft.com/office/drawing/2014/main" xmlns="" id="{7D99DC7A-42E1-4D96-8DF1-C5462CCCCB9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27258" y="3137423"/>
            <a:ext cx="401574" cy="457200"/>
          </a:xfrm>
          <a:prstGeom prst="rect">
            <a:avLst/>
          </a:prstGeom>
        </p:spPr>
      </p:pic>
      <p:pic>
        <p:nvPicPr>
          <p:cNvPr id="57" name="Picture 56">
            <a:extLst>
              <a:ext uri="{FF2B5EF4-FFF2-40B4-BE49-F238E27FC236}">
                <a16:creationId xmlns:a16="http://schemas.microsoft.com/office/drawing/2014/main" xmlns="" id="{B0D8BC8F-2A22-4243-A7AB-BBD52C320E4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27841" y="2249079"/>
            <a:ext cx="401574" cy="457200"/>
          </a:xfrm>
          <a:prstGeom prst="rect">
            <a:avLst/>
          </a:prstGeom>
        </p:spPr>
      </p:pic>
      <p:pic>
        <p:nvPicPr>
          <p:cNvPr id="58" name="Picture 57">
            <a:extLst>
              <a:ext uri="{FF2B5EF4-FFF2-40B4-BE49-F238E27FC236}">
                <a16:creationId xmlns:a16="http://schemas.microsoft.com/office/drawing/2014/main" xmlns="" id="{579BF9F3-B8E5-47F1-9A25-1C41FF4F4CB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0919" y="2806296"/>
            <a:ext cx="401574" cy="457200"/>
          </a:xfrm>
          <a:prstGeom prst="rect">
            <a:avLst/>
          </a:prstGeom>
        </p:spPr>
      </p:pic>
      <p:pic>
        <p:nvPicPr>
          <p:cNvPr id="59" name="Picture 58">
            <a:extLst>
              <a:ext uri="{FF2B5EF4-FFF2-40B4-BE49-F238E27FC236}">
                <a16:creationId xmlns:a16="http://schemas.microsoft.com/office/drawing/2014/main" xmlns="" id="{2346D338-A66C-46BC-A0D1-73092DAFD54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62691" y="3252090"/>
            <a:ext cx="401574" cy="457200"/>
          </a:xfrm>
          <a:prstGeom prst="rect">
            <a:avLst/>
          </a:prstGeom>
        </p:spPr>
      </p:pic>
      <p:pic>
        <p:nvPicPr>
          <p:cNvPr id="60" name="Picture 59">
            <a:extLst>
              <a:ext uri="{FF2B5EF4-FFF2-40B4-BE49-F238E27FC236}">
                <a16:creationId xmlns:a16="http://schemas.microsoft.com/office/drawing/2014/main" xmlns="" id="{6C65D04E-3863-442A-97D7-409352BE01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52997" y="2410880"/>
            <a:ext cx="407323" cy="457200"/>
          </a:xfrm>
          <a:prstGeom prst="rect">
            <a:avLst/>
          </a:prstGeom>
        </p:spPr>
      </p:pic>
      <p:pic>
        <p:nvPicPr>
          <p:cNvPr id="61" name="Picture 60">
            <a:extLst>
              <a:ext uri="{FF2B5EF4-FFF2-40B4-BE49-F238E27FC236}">
                <a16:creationId xmlns:a16="http://schemas.microsoft.com/office/drawing/2014/main" xmlns="" id="{4C4AB68A-736D-4249-9374-C79979AFA5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63843" y="3361509"/>
            <a:ext cx="407323" cy="457200"/>
          </a:xfrm>
          <a:prstGeom prst="rect">
            <a:avLst/>
          </a:prstGeom>
        </p:spPr>
      </p:pic>
      <p:pic>
        <p:nvPicPr>
          <p:cNvPr id="62" name="Picture 61">
            <a:extLst>
              <a:ext uri="{FF2B5EF4-FFF2-40B4-BE49-F238E27FC236}">
                <a16:creationId xmlns:a16="http://schemas.microsoft.com/office/drawing/2014/main" xmlns="" id="{EA8E8B9A-3209-4D74-AC15-51E68EB6F41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09171" y="3200400"/>
            <a:ext cx="407323" cy="457200"/>
          </a:xfrm>
          <a:prstGeom prst="rect">
            <a:avLst/>
          </a:prstGeom>
        </p:spPr>
      </p:pic>
      <p:pic>
        <p:nvPicPr>
          <p:cNvPr id="63" name="Picture 62">
            <a:extLst>
              <a:ext uri="{FF2B5EF4-FFF2-40B4-BE49-F238E27FC236}">
                <a16:creationId xmlns:a16="http://schemas.microsoft.com/office/drawing/2014/main" xmlns="" id="{970259D7-7C98-4887-842B-29AAB199397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42961" y="3049434"/>
            <a:ext cx="407323" cy="457200"/>
          </a:xfrm>
          <a:prstGeom prst="rect">
            <a:avLst/>
          </a:prstGeom>
        </p:spPr>
      </p:pic>
      <p:pic>
        <p:nvPicPr>
          <p:cNvPr id="64" name="Picture 63">
            <a:extLst>
              <a:ext uri="{FF2B5EF4-FFF2-40B4-BE49-F238E27FC236}">
                <a16:creationId xmlns:a16="http://schemas.microsoft.com/office/drawing/2014/main" xmlns="" id="{9452BDBD-2B38-4576-9CF6-5872018712B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64982" y="2349096"/>
            <a:ext cx="407323" cy="457200"/>
          </a:xfrm>
          <a:prstGeom prst="rect">
            <a:avLst/>
          </a:prstGeom>
        </p:spPr>
      </p:pic>
      <p:pic>
        <p:nvPicPr>
          <p:cNvPr id="3" name="Picture 2">
            <a:extLst>
              <a:ext uri="{FF2B5EF4-FFF2-40B4-BE49-F238E27FC236}">
                <a16:creationId xmlns:a16="http://schemas.microsoft.com/office/drawing/2014/main" xmlns="" id="{116DC9A8-27F3-4E07-B212-245A67F0B51B}"/>
              </a:ext>
            </a:extLst>
          </p:cNvPr>
          <p:cNvPicPr>
            <a:picLocks noChangeAspect="1"/>
          </p:cNvPicPr>
          <p:nvPr/>
        </p:nvPicPr>
        <p:blipFill>
          <a:blip r:embed="rId12"/>
          <a:stretch>
            <a:fillRect/>
          </a:stretch>
        </p:blipFill>
        <p:spPr>
          <a:xfrm>
            <a:off x="4704147" y="31206"/>
            <a:ext cx="3182388" cy="1286367"/>
          </a:xfrm>
          <a:prstGeom prst="rect">
            <a:avLst/>
          </a:prstGeom>
        </p:spPr>
      </p:pic>
      <p:sp>
        <p:nvSpPr>
          <p:cNvPr id="4" name="Arrow: Right 3">
            <a:hlinkClick r:id="rId13" action="ppaction://hlinksldjump"/>
            <a:extLst>
              <a:ext uri="{FF2B5EF4-FFF2-40B4-BE49-F238E27FC236}">
                <a16:creationId xmlns:a16="http://schemas.microsoft.com/office/drawing/2014/main" xmlns="" id="{F34D5DE1-212F-459B-82D9-CE184C9D5E63}"/>
              </a:ext>
            </a:extLst>
          </p:cNvPr>
          <p:cNvSpPr/>
          <p:nvPr/>
        </p:nvSpPr>
        <p:spPr>
          <a:xfrm>
            <a:off x="11106150" y="6102894"/>
            <a:ext cx="819150" cy="640806"/>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659042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10000" fill="hold"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3"/>
                    </p:tgtEl>
                  </p:cond>
                </p:stCondLst>
                <p:endSync evt="end" delay="0">
                  <p:rtn val="all"/>
                </p:endSync>
                <p:childTnLst>
                  <p:par>
                    <p:cTn id="9" fill="hold">
                      <p:stCondLst>
                        <p:cond delay="0"/>
                      </p:stCondLst>
                      <p:childTnLst>
                        <p:par>
                          <p:cTn id="10" fill="hold">
                            <p:stCondLst>
                              <p:cond delay="0"/>
                            </p:stCondLst>
                            <p:childTnLst>
                              <p:par>
                                <p:cTn id="11" presetID="42" presetClass="exit" presetSubtype="0" fill="hold" nodeType="clickEffect">
                                  <p:stCondLst>
                                    <p:cond delay="0"/>
                                  </p:stCondLst>
                                  <p:childTnLst>
                                    <p:animEffect transition="out" filter="fade">
                                      <p:cBhvr>
                                        <p:cTn id="12" dur="1000"/>
                                        <p:tgtEl>
                                          <p:spTgt spid="43"/>
                                        </p:tgtEl>
                                      </p:cBhvr>
                                    </p:animEffect>
                                    <p:anim calcmode="lin" valueType="num">
                                      <p:cBhvr>
                                        <p:cTn id="13" dur="1000"/>
                                        <p:tgtEl>
                                          <p:spTgt spid="43"/>
                                        </p:tgtEl>
                                        <p:attrNameLst>
                                          <p:attrName>ppt_x</p:attrName>
                                        </p:attrNameLst>
                                      </p:cBhvr>
                                      <p:tavLst>
                                        <p:tav tm="0">
                                          <p:val>
                                            <p:strVal val="ppt_x"/>
                                          </p:val>
                                        </p:tav>
                                        <p:tav tm="100000">
                                          <p:val>
                                            <p:strVal val="ppt_x"/>
                                          </p:val>
                                        </p:tav>
                                      </p:tavLst>
                                    </p:anim>
                                    <p:anim calcmode="lin" valueType="num">
                                      <p:cBhvr>
                                        <p:cTn id="14" dur="1000"/>
                                        <p:tgtEl>
                                          <p:spTgt spid="43"/>
                                        </p:tgtEl>
                                        <p:attrNameLst>
                                          <p:attrName>ppt_y</p:attrName>
                                        </p:attrNameLst>
                                      </p:cBhvr>
                                      <p:tavLst>
                                        <p:tav tm="0">
                                          <p:val>
                                            <p:strVal val="ppt_y"/>
                                          </p:val>
                                        </p:tav>
                                        <p:tav tm="100000">
                                          <p:val>
                                            <p:strVal val="ppt_y+.1"/>
                                          </p:val>
                                        </p:tav>
                                      </p:tavLst>
                                    </p:anim>
                                    <p:set>
                                      <p:cBhvr>
                                        <p:cTn id="15" dur="1" fill="hold">
                                          <p:stCondLst>
                                            <p:cond delay="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6" restart="whenNotActive" fill="hold" evtFilter="cancelBubble" nodeType="interactiveSeq">
                <p:stCondLst>
                  <p:cond evt="onClick" delay="0">
                    <p:tgtEl>
                      <p:spTgt spid="44"/>
                    </p:tgtEl>
                  </p:cond>
                </p:stCondLst>
                <p:endSync evt="end" delay="0">
                  <p:rtn val="all"/>
                </p:endSync>
                <p:childTnLst>
                  <p:par>
                    <p:cTn id="17" fill="hold">
                      <p:stCondLst>
                        <p:cond delay="0"/>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44"/>
                                        </p:tgtEl>
                                      </p:cBhvr>
                                    </p:animEffect>
                                    <p:anim calcmode="lin" valueType="num">
                                      <p:cBhvr>
                                        <p:cTn id="21" dur="1000"/>
                                        <p:tgtEl>
                                          <p:spTgt spid="44"/>
                                        </p:tgtEl>
                                        <p:attrNameLst>
                                          <p:attrName>ppt_x</p:attrName>
                                        </p:attrNameLst>
                                      </p:cBhvr>
                                      <p:tavLst>
                                        <p:tav tm="0">
                                          <p:val>
                                            <p:strVal val="ppt_x"/>
                                          </p:val>
                                        </p:tav>
                                        <p:tav tm="100000">
                                          <p:val>
                                            <p:strVal val="ppt_x"/>
                                          </p:val>
                                        </p:tav>
                                      </p:tavLst>
                                    </p:anim>
                                    <p:anim calcmode="lin" valueType="num">
                                      <p:cBhvr>
                                        <p:cTn id="22" dur="1000"/>
                                        <p:tgtEl>
                                          <p:spTgt spid="44"/>
                                        </p:tgtEl>
                                        <p:attrNameLst>
                                          <p:attrName>ppt_y</p:attrName>
                                        </p:attrNameLst>
                                      </p:cBhvr>
                                      <p:tavLst>
                                        <p:tav tm="0">
                                          <p:val>
                                            <p:strVal val="ppt_y"/>
                                          </p:val>
                                        </p:tav>
                                        <p:tav tm="100000">
                                          <p:val>
                                            <p:strVal val="ppt_y+.1"/>
                                          </p:val>
                                        </p:tav>
                                      </p:tavLst>
                                    </p:anim>
                                    <p:set>
                                      <p:cBhvr>
                                        <p:cTn id="23" dur="1" fill="hold">
                                          <p:stCondLst>
                                            <p:cond delay="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24" restart="whenNotActive" fill="hold" evtFilter="cancelBubble" nodeType="interactiveSeq">
                <p:stCondLst>
                  <p:cond evt="onClick" delay="0">
                    <p:tgtEl>
                      <p:spTgt spid="46"/>
                    </p:tgtEl>
                  </p:cond>
                </p:stCondLst>
                <p:endSync evt="end" delay="0">
                  <p:rtn val="all"/>
                </p:endSync>
                <p:childTnLst>
                  <p:par>
                    <p:cTn id="25" fill="hold">
                      <p:stCondLst>
                        <p:cond delay="0"/>
                      </p:stCondLst>
                      <p:childTnLst>
                        <p:par>
                          <p:cTn id="26" fill="hold">
                            <p:stCondLst>
                              <p:cond delay="0"/>
                            </p:stCondLst>
                            <p:childTnLst>
                              <p:par>
                                <p:cTn id="27" presetID="42" presetClass="exit" presetSubtype="0" fill="hold" nodeType="clickEffect">
                                  <p:stCondLst>
                                    <p:cond delay="0"/>
                                  </p:stCondLst>
                                  <p:childTnLst>
                                    <p:animEffect transition="out" filter="fade">
                                      <p:cBhvr>
                                        <p:cTn id="28" dur="1000"/>
                                        <p:tgtEl>
                                          <p:spTgt spid="46"/>
                                        </p:tgtEl>
                                      </p:cBhvr>
                                    </p:animEffect>
                                    <p:anim calcmode="lin" valueType="num">
                                      <p:cBhvr>
                                        <p:cTn id="29" dur="1000"/>
                                        <p:tgtEl>
                                          <p:spTgt spid="46"/>
                                        </p:tgtEl>
                                        <p:attrNameLst>
                                          <p:attrName>ppt_x</p:attrName>
                                        </p:attrNameLst>
                                      </p:cBhvr>
                                      <p:tavLst>
                                        <p:tav tm="0">
                                          <p:val>
                                            <p:strVal val="ppt_x"/>
                                          </p:val>
                                        </p:tav>
                                        <p:tav tm="100000">
                                          <p:val>
                                            <p:strVal val="ppt_x"/>
                                          </p:val>
                                        </p:tav>
                                      </p:tavLst>
                                    </p:anim>
                                    <p:anim calcmode="lin" valueType="num">
                                      <p:cBhvr>
                                        <p:cTn id="30" dur="1000"/>
                                        <p:tgtEl>
                                          <p:spTgt spid="46"/>
                                        </p:tgtEl>
                                        <p:attrNameLst>
                                          <p:attrName>ppt_y</p:attrName>
                                        </p:attrNameLst>
                                      </p:cBhvr>
                                      <p:tavLst>
                                        <p:tav tm="0">
                                          <p:val>
                                            <p:strVal val="ppt_y"/>
                                          </p:val>
                                        </p:tav>
                                        <p:tav tm="100000">
                                          <p:val>
                                            <p:strVal val="ppt_y+.1"/>
                                          </p:val>
                                        </p:tav>
                                      </p:tavLst>
                                    </p:anim>
                                    <p:set>
                                      <p:cBhvr>
                                        <p:cTn id="31" dur="1" fill="hold">
                                          <p:stCondLst>
                                            <p:cond delay="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AD864D9C-11E7-43EB-AA6F-D3BDD3E62FF7}"/>
              </a:ext>
            </a:extLst>
          </p:cNvPr>
          <p:cNvSpPr/>
          <p:nvPr/>
        </p:nvSpPr>
        <p:spPr>
          <a:xfrm>
            <a:off x="1412240" y="315477"/>
            <a:ext cx="10322460" cy="646331"/>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vi-VN" sz="3600" b="1" kern="0" dirty="0">
                <a:solidFill>
                  <a:srgbClr val="FF0000"/>
                </a:solidFill>
                <a:latin typeface="Calibri" panose="020F0502020204030204" pitchFamily="34" charset="0"/>
                <a:cs typeface="Calibri" panose="020F0502020204030204" pitchFamily="34" charset="0"/>
              </a:rPr>
              <a:t> Em sẽ nói và làm gì khi gặp tình huống sau? Vì sao?</a:t>
            </a:r>
            <a:endParaRPr kumimoji="0" lang="vi-VN" sz="36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xmlns="" id="{D4424BF3-0F2A-48BD-9E41-184BEA4774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pic>
        <p:nvPicPr>
          <p:cNvPr id="5" name="Picture 4">
            <a:extLst>
              <a:ext uri="{FF2B5EF4-FFF2-40B4-BE49-F238E27FC236}">
                <a16:creationId xmlns:a16="http://schemas.microsoft.com/office/drawing/2014/main" xmlns="" id="{9F0644CE-4F57-47D6-BD1A-5EDBF3D70FBD}"/>
              </a:ext>
            </a:extLst>
          </p:cNvPr>
          <p:cNvPicPr>
            <a:picLocks noChangeAspect="1"/>
          </p:cNvPicPr>
          <p:nvPr/>
        </p:nvPicPr>
        <p:blipFill>
          <a:blip r:embed="rId4"/>
          <a:stretch>
            <a:fillRect/>
          </a:stretch>
        </p:blipFill>
        <p:spPr>
          <a:xfrm>
            <a:off x="429845" y="1790084"/>
            <a:ext cx="6143625" cy="4591050"/>
          </a:xfrm>
          <a:prstGeom prst="rect">
            <a:avLst/>
          </a:prstGeom>
        </p:spPr>
      </p:pic>
      <p:sp>
        <p:nvSpPr>
          <p:cNvPr id="25" name="Speech Bubble: Rectangle with Corners Rounded 24">
            <a:extLst>
              <a:ext uri="{FF2B5EF4-FFF2-40B4-BE49-F238E27FC236}">
                <a16:creationId xmlns:a16="http://schemas.microsoft.com/office/drawing/2014/main" xmlns="" id="{15A2E851-814A-47B6-9AA4-62E967271FBF}"/>
              </a:ext>
            </a:extLst>
          </p:cNvPr>
          <p:cNvSpPr/>
          <p:nvPr/>
        </p:nvSpPr>
        <p:spPr>
          <a:xfrm>
            <a:off x="6573470" y="1883230"/>
            <a:ext cx="5038192" cy="1055914"/>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a:solidFill>
                  <a:prstClr val="black"/>
                </a:solidFill>
                <a:latin typeface="Calibri" panose="020F0502020204030204" pitchFamily="34" charset="0"/>
                <a:cs typeface="Calibri" panose="020F0502020204030204" pitchFamily="34" charset="0"/>
              </a:rPr>
              <a:t>Mọi người trong hình đang ở đâu?</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6" name="Speech Bubble: Rectangle with Corners Rounded 25">
            <a:extLst>
              <a:ext uri="{FF2B5EF4-FFF2-40B4-BE49-F238E27FC236}">
                <a16:creationId xmlns:a16="http://schemas.microsoft.com/office/drawing/2014/main" xmlns="" id="{2C81995C-6BB3-4E65-B171-C2BAFCF69EA0}"/>
              </a:ext>
            </a:extLst>
          </p:cNvPr>
          <p:cNvSpPr/>
          <p:nvPr/>
        </p:nvSpPr>
        <p:spPr>
          <a:xfrm>
            <a:off x="6573470" y="3429000"/>
            <a:ext cx="5038192" cy="1055914"/>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prstClr val="black"/>
                </a:solidFill>
                <a:latin typeface="Calibri" panose="020F0502020204030204" pitchFamily="34" charset="0"/>
                <a:cs typeface="Calibri" panose="020F0502020204030204" pitchFamily="34" charset="0"/>
              </a:rPr>
              <a:t>Tình huống gì đang diễn ra?</a:t>
            </a:r>
          </a:p>
        </p:txBody>
      </p:sp>
      <p:sp>
        <p:nvSpPr>
          <p:cNvPr id="27" name="Speech Bubble: Rectangle with Corners Rounded 26">
            <a:extLst>
              <a:ext uri="{FF2B5EF4-FFF2-40B4-BE49-F238E27FC236}">
                <a16:creationId xmlns:a16="http://schemas.microsoft.com/office/drawing/2014/main" xmlns="" id="{F970B406-7705-4A70-ADB2-392FAEFF5D47}"/>
              </a:ext>
            </a:extLst>
          </p:cNvPr>
          <p:cNvSpPr/>
          <p:nvPr/>
        </p:nvSpPr>
        <p:spPr>
          <a:xfrm>
            <a:off x="6696508" y="4952999"/>
            <a:ext cx="5038192" cy="1589524"/>
          </a:xfrm>
          <a:prstGeom prst="wedgeRoundRectCallout">
            <a:avLst>
              <a:gd name="adj1" fmla="val -55238"/>
              <a:gd name="adj2" fmla="val -3233"/>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prstClr val="black"/>
                </a:solidFill>
                <a:latin typeface="Calibri" panose="020F0502020204030204" pitchFamily="34" charset="0"/>
                <a:cs typeface="Calibri" panose="020F0502020204030204" pitchFamily="34" charset="0"/>
              </a:rPr>
              <a:t>Nếu là em, em sẽ làm gì để tiêu dùng tiết kiệm, bảo vệ môi trường?</a:t>
            </a:r>
          </a:p>
        </p:txBody>
      </p:sp>
    </p:spTree>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down)">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animBg="1"/>
      <p:bldP spid="26" grpId="0" animBg="1"/>
      <p:bldP spid="2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296434"/>
      </p:ext>
    </p:extLst>
  </p:cSld>
  <p:clrMapOvr>
    <a:masterClrMapping/>
  </p:clrMapOvr>
  <p:transition spd="slow" advClick="0">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FF63A709-EA2A-4CF6-BFB1-1B9DA7F7E924}"/>
              </a:ext>
            </a:extLst>
          </p:cNvPr>
          <p:cNvPicPr>
            <a:picLocks noChangeAspect="1"/>
          </p:cNvPicPr>
          <p:nvPr/>
        </p:nvPicPr>
        <p:blipFill>
          <a:blip r:embed="rId3"/>
          <a:stretch>
            <a:fillRect/>
          </a:stretch>
        </p:blipFill>
        <p:spPr>
          <a:xfrm>
            <a:off x="10736297" y="4605729"/>
            <a:ext cx="1741634" cy="2225204"/>
          </a:xfrm>
          <a:prstGeom prst="rect">
            <a:avLst/>
          </a:prstGeom>
        </p:spPr>
      </p:pic>
      <p:sp>
        <p:nvSpPr>
          <p:cNvPr id="11" name="Rectangle: Rounded Corners 10">
            <a:extLst>
              <a:ext uri="{FF2B5EF4-FFF2-40B4-BE49-F238E27FC236}">
                <a16:creationId xmlns:a16="http://schemas.microsoft.com/office/drawing/2014/main" xmlns="" id="{4BCBB26E-82FB-40CC-85D8-EAC378459257}"/>
              </a:ext>
            </a:extLst>
          </p:cNvPr>
          <p:cNvSpPr/>
          <p:nvPr/>
        </p:nvSpPr>
        <p:spPr>
          <a:xfrm>
            <a:off x="5108347" y="1519707"/>
            <a:ext cx="6691767" cy="1547066"/>
          </a:xfrm>
          <a:prstGeom prst="round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200" b="1" kern="0" dirty="0">
                <a:solidFill>
                  <a:srgbClr val="002060"/>
                </a:solidFill>
                <a:latin typeface="Calibri" panose="020F0502020204030204" pitchFamily="34" charset="0"/>
                <a:cs typeface="Calibri" panose="020F0502020204030204" pitchFamily="34" charset="0"/>
              </a:rPr>
              <a:t>Một bạn nam phát hiện ra em gái của mình đã xé vở trắng để lấy giấy gấp máy bay làm đồ chơi.</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xmlns="" id="{C6D085A5-4EF1-494B-8071-F3D41C9A938C}"/>
              </a:ext>
            </a:extLst>
          </p:cNvPr>
          <p:cNvPicPr>
            <a:picLocks noChangeAspect="1"/>
          </p:cNvPicPr>
          <p:nvPr/>
        </p:nvPicPr>
        <p:blipFill>
          <a:blip r:embed="rId4"/>
          <a:stretch>
            <a:fillRect/>
          </a:stretch>
        </p:blipFill>
        <p:spPr>
          <a:xfrm>
            <a:off x="2923902" y="410555"/>
            <a:ext cx="7010400" cy="943704"/>
          </a:xfrm>
          <a:prstGeom prst="rect">
            <a:avLst/>
          </a:prstGeom>
        </p:spPr>
      </p:pic>
      <p:sp>
        <p:nvSpPr>
          <p:cNvPr id="19" name="Speech Bubble: Rectangle with Corners Rounded 18">
            <a:extLst>
              <a:ext uri="{FF2B5EF4-FFF2-40B4-BE49-F238E27FC236}">
                <a16:creationId xmlns:a16="http://schemas.microsoft.com/office/drawing/2014/main" xmlns="" id="{E496817C-16F7-404F-81BA-F9C921F7A190}"/>
              </a:ext>
            </a:extLst>
          </p:cNvPr>
          <p:cNvSpPr/>
          <p:nvPr/>
        </p:nvSpPr>
        <p:spPr>
          <a:xfrm>
            <a:off x="5108347" y="3428999"/>
            <a:ext cx="5652045" cy="2663575"/>
          </a:xfrm>
          <a:prstGeom prst="wedgeRoundRectCallout">
            <a:avLst>
              <a:gd name="adj1" fmla="val 48310"/>
              <a:gd name="adj2" fmla="val 61358"/>
              <a:gd name="adj3" fmla="val 16667"/>
            </a:avLst>
          </a:prstGeom>
          <a:ln w="38100"/>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2800" b="1" kern="0" dirty="0">
                <a:solidFill>
                  <a:srgbClr val="002060"/>
                </a:solidFill>
                <a:latin typeface="Calibri" panose="020F0502020204030204" pitchFamily="34" charset="0"/>
                <a:cs typeface="Calibri" panose="020F0502020204030204" pitchFamily="34" charset="0"/>
              </a:rPr>
              <a:t>Em sẽ khuyên em gái là không nên sử dụng giấy trắng để gấp máy bay vì sẽ phải tốn tiền mua vở mới, như thế là không tiết kiệm tiền: nên dùng giấy đã qua sử dụng để gấp máy bay hay làm đồ chơi.</a:t>
            </a:r>
            <a:endPar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xmlns="" id="{8BBEE923-DB60-457E-92EA-3EA21BD22D4A}"/>
              </a:ext>
            </a:extLst>
          </p:cNvPr>
          <p:cNvPicPr>
            <a:picLocks noChangeAspect="1"/>
          </p:cNvPicPr>
          <p:nvPr/>
        </p:nvPicPr>
        <p:blipFill>
          <a:blip r:embed="rId5"/>
          <a:stretch>
            <a:fillRect/>
          </a:stretch>
        </p:blipFill>
        <p:spPr>
          <a:xfrm>
            <a:off x="391886" y="1992035"/>
            <a:ext cx="4591416" cy="3431105"/>
          </a:xfrm>
          <a:prstGeom prst="rect">
            <a:avLst/>
          </a:prstGeom>
        </p:spPr>
      </p:pic>
    </p:spTree>
    <p:extLst>
      <p:ext uri="{BB962C8B-B14F-4D97-AF65-F5344CB8AC3E}">
        <p14:creationId xmlns:p14="http://schemas.microsoft.com/office/powerpoint/2010/main" val="372478876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anim calcmode="lin" valueType="num">
                                      <p:cBhvr>
                                        <p:cTn id="15" dur="500" fill="hold"/>
                                        <p:tgtEl>
                                          <p:spTgt spid="19"/>
                                        </p:tgtEl>
                                        <p:attrNameLst>
                                          <p:attrName>ppt_x</p:attrName>
                                        </p:attrNameLst>
                                      </p:cBhvr>
                                      <p:tavLst>
                                        <p:tav tm="0">
                                          <p:val>
                                            <p:strVal val="#ppt_x"/>
                                          </p:val>
                                        </p:tav>
                                        <p:tav tm="100000">
                                          <p:val>
                                            <p:strVal val="#ppt_x"/>
                                          </p:val>
                                        </p:tav>
                                      </p:tavLst>
                                    </p:anim>
                                    <p:anim calcmode="lin" valueType="num">
                                      <p:cBhvr>
                                        <p:cTn id="1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12226925" cy="6865620"/>
          </a:xfrm>
          <a:prstGeom prst="rect">
            <a:avLst/>
          </a:prstGeom>
        </p:spPr>
      </p:pic>
      <p:sp>
        <p:nvSpPr>
          <p:cNvPr id="5" name="Rounded Rectangle 2">
            <a:extLst>
              <a:ext uri="{FF2B5EF4-FFF2-40B4-BE49-F238E27FC236}">
                <a16:creationId xmlns:a16="http://schemas.microsoft.com/office/drawing/2014/main" xmlns="" id="{25629859-15E7-47E6-BF2B-8718C78F46C0}"/>
              </a:ext>
            </a:extLst>
          </p:cNvPr>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CA8ED5D4-940E-44EA-A38C-EED41575B93B}"/>
              </a:ext>
            </a:extLst>
          </p:cNvPr>
          <p:cNvSpPr txBox="1"/>
          <p:nvPr/>
        </p:nvSpPr>
        <p:spPr>
          <a:xfrm>
            <a:off x="805544" y="2767280"/>
            <a:ext cx="10899430" cy="1446550"/>
          </a:xfrm>
          <a:prstGeom prst="rect">
            <a:avLst/>
          </a:prstGeom>
          <a:noFill/>
        </p:spPr>
        <p:txBody>
          <a:bodyPr wrap="square" rtlCol="0">
            <a:spAutoFit/>
          </a:bodyPr>
          <a:lstStyle/>
          <a:p>
            <a:pPr lvl="0" algn="ctr"/>
            <a:r>
              <a:rPr lang="vi-VN" sz="4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3</a:t>
            </a:r>
            <a:r>
              <a:rPr lang="en-US" sz="4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r>
              <a:rPr lang="vi-VN" sz="4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Những việc nên làm để tiêu dùng tiết kiệm, bảo vệ môi trường</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16280695"/>
      </p:ext>
    </p:extLst>
  </p:cSld>
  <p:clrMapOvr>
    <a:masterClrMapping/>
  </p:clrMapOvr>
  <p:transition spd="slow" advClick="0">
    <p:push dir="u"/>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FF63A709-EA2A-4CF6-BFB1-1B9DA7F7E924}"/>
              </a:ext>
            </a:extLst>
          </p:cNvPr>
          <p:cNvPicPr>
            <a:picLocks noChangeAspect="1"/>
          </p:cNvPicPr>
          <p:nvPr/>
        </p:nvPicPr>
        <p:blipFill>
          <a:blip r:embed="rId3"/>
          <a:stretch>
            <a:fillRect/>
          </a:stretch>
        </p:blipFill>
        <p:spPr>
          <a:xfrm>
            <a:off x="721439" y="2628384"/>
            <a:ext cx="2914389" cy="3723578"/>
          </a:xfrm>
          <a:prstGeom prst="rect">
            <a:avLst/>
          </a:prstGeom>
        </p:spPr>
      </p:pic>
      <p:sp>
        <p:nvSpPr>
          <p:cNvPr id="19" name="Speech Bubble: Rectangle with Corners Rounded 18">
            <a:extLst>
              <a:ext uri="{FF2B5EF4-FFF2-40B4-BE49-F238E27FC236}">
                <a16:creationId xmlns:a16="http://schemas.microsoft.com/office/drawing/2014/main" xmlns="" id="{E496817C-16F7-404F-81BA-F9C921F7A190}"/>
              </a:ext>
            </a:extLst>
          </p:cNvPr>
          <p:cNvSpPr/>
          <p:nvPr/>
        </p:nvSpPr>
        <p:spPr>
          <a:xfrm>
            <a:off x="3635828" y="1121228"/>
            <a:ext cx="7834733" cy="2225204"/>
          </a:xfrm>
          <a:prstGeom prst="wedgeRoundRectCallout">
            <a:avLst>
              <a:gd name="adj1" fmla="val -49813"/>
              <a:gd name="adj2" fmla="val 66250"/>
              <a:gd name="adj3" fmla="val 16667"/>
            </a:avLst>
          </a:prstGeom>
          <a:ln w="38100"/>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en-US" sz="4000" b="1" kern="0" dirty="0">
                <a:solidFill>
                  <a:srgbClr val="002060"/>
                </a:solidFill>
                <a:latin typeface="Calibri" panose="020F0502020204030204" pitchFamily="34" charset="0"/>
                <a:cs typeface="Calibri" panose="020F0502020204030204" pitchFamily="34" charset="0"/>
              </a:rPr>
              <a:t>C</a:t>
            </a:r>
            <a:r>
              <a:rPr lang="vi-VN" sz="4000" b="1" kern="0" dirty="0">
                <a:solidFill>
                  <a:srgbClr val="002060"/>
                </a:solidFill>
                <a:latin typeface="Calibri" panose="020F0502020204030204" pitchFamily="34" charset="0"/>
                <a:cs typeface="Calibri" panose="020F0502020204030204" pitchFamily="34" charset="0"/>
              </a:rPr>
              <a:t>hia sẻ trước lớp về những việc nên làm để tiêu dùng tiết kiệm, bảo vệ môi trường</a:t>
            </a:r>
            <a:endParaRPr kumimoji="0" lang="en-US" sz="40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6429390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eliz Menino Bonitinho Garoto Com Idéia De Luz | Art drawings for kids,  School art activities, Back to school art activity">
            <a:extLst>
              <a:ext uri="{FF2B5EF4-FFF2-40B4-BE49-F238E27FC236}">
                <a16:creationId xmlns:a16="http://schemas.microsoft.com/office/drawing/2014/main" xmlns="" id="{D1A7F6C5-C3CB-4A64-ABC4-C03D4BDADC9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6571" y="1750533"/>
            <a:ext cx="3849227" cy="423660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50295F0C-9522-4F6F-B6D3-A5D0DA62A1E7}"/>
              </a:ext>
            </a:extLst>
          </p:cNvPr>
          <p:cNvGrpSpPr/>
          <p:nvPr/>
        </p:nvGrpSpPr>
        <p:grpSpPr>
          <a:xfrm>
            <a:off x="152401" y="572229"/>
            <a:ext cx="11811000" cy="799371"/>
            <a:chOff x="2873170" y="343910"/>
            <a:chExt cx="4312010" cy="1280575"/>
          </a:xfrm>
        </p:grpSpPr>
        <p:sp>
          <p:nvSpPr>
            <p:cNvPr id="4" name="îṥḷíďê">
              <a:extLst>
                <a:ext uri="{FF2B5EF4-FFF2-40B4-BE49-F238E27FC236}">
                  <a16:creationId xmlns:a16="http://schemas.microsoft.com/office/drawing/2014/main" xmlns="" id="{787F9698-588F-43F3-B6FA-ABAA91D7CD07}"/>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1" i="0" u="none" strike="noStrike" kern="1200" cap="none" spc="0" normalizeH="0" baseline="0" noProof="0" dirty="0">
                <a:ln>
                  <a:noFill/>
                </a:ln>
                <a:solidFill>
                  <a:prstClr val="black"/>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5" name="Google Shape;5317;p41">
              <a:extLst>
                <a:ext uri="{FF2B5EF4-FFF2-40B4-BE49-F238E27FC236}">
                  <a16:creationId xmlns:a16="http://schemas.microsoft.com/office/drawing/2014/main" xmlns="" id="{921D5282-C2B3-41D4-A670-E856013FD054}"/>
                </a:ext>
              </a:extLst>
            </p:cNvPr>
            <p:cNvSpPr txBox="1">
              <a:spLocks/>
            </p:cNvSpPr>
            <p:nvPr/>
          </p:nvSpPr>
          <p:spPr>
            <a:xfrm>
              <a:off x="3028609" y="440029"/>
              <a:ext cx="4029916"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defTabSz="685800" rtl="0" eaLnBrk="1" fontAlgn="auto" latinLnBrk="0" hangingPunct="1">
                <a:lnSpc>
                  <a:spcPct val="100000"/>
                </a:lnSpc>
                <a:spcBef>
                  <a:spcPts val="0"/>
                </a:spcBef>
                <a:spcAft>
                  <a:spcPts val="0"/>
                </a:spcAft>
                <a:buClr>
                  <a:prstClr val="black"/>
                </a:buClr>
                <a:buSzPts val="2800"/>
                <a:buFont typeface="Gloria Hallelujah"/>
                <a:buNone/>
                <a:tabLst/>
                <a:defRPr/>
              </a:pPr>
              <a:r>
                <a:rPr lang="nl-NL" sz="3200" i="1" dirty="0">
                  <a:solidFill>
                    <a:srgbClr val="2F5496"/>
                  </a:solidFill>
                  <a:latin typeface="Calibri" panose="020F0502020204030204" pitchFamily="34" charset="0"/>
                  <a:ea typeface="Yu Gothic Light" panose="020B0300000000000000" pitchFamily="34" charset="-128"/>
                  <a:cs typeface="Calibri" panose="020F0502020204030204" pitchFamily="34" charset="0"/>
                </a:rPr>
                <a:t>V</a:t>
              </a:r>
              <a:r>
                <a:rPr lang="nl-NL" sz="3200" i="1" dirty="0">
                  <a:solidFill>
                    <a:srgbClr val="2F5496"/>
                  </a:solidFill>
                  <a:effectLst/>
                  <a:latin typeface="Calibri" panose="020F0502020204030204" pitchFamily="34" charset="0"/>
                  <a:ea typeface="Yu Gothic Light" panose="020B0300000000000000" pitchFamily="34" charset="-128"/>
                  <a:cs typeface="Calibri" panose="020F0502020204030204" pitchFamily="34" charset="0"/>
                </a:rPr>
                <a:t>iệc nên làm để tiêu dùng tiết kiệm, bảo vệ môi trường </a:t>
              </a:r>
              <a:endParaRPr kumimoji="0" lang="en-US" sz="32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endParaRPr>
            </a:p>
          </p:txBody>
        </p:sp>
      </p:grpSp>
      <p:sp>
        <p:nvSpPr>
          <p:cNvPr id="6" name="Sun 5">
            <a:extLst>
              <a:ext uri="{FF2B5EF4-FFF2-40B4-BE49-F238E27FC236}">
                <a16:creationId xmlns:a16="http://schemas.microsoft.com/office/drawing/2014/main" xmlns="" id="{50A5F877-E0D8-4DD4-BB8D-45A0272F4405}"/>
              </a:ext>
            </a:extLst>
          </p:cNvPr>
          <p:cNvSpPr/>
          <p:nvPr/>
        </p:nvSpPr>
        <p:spPr>
          <a:xfrm>
            <a:off x="2339728" y="1815062"/>
            <a:ext cx="593156" cy="581115"/>
          </a:xfrm>
          <a:prstGeom prst="sun">
            <a:avLst/>
          </a:prstGeom>
          <a:solidFill>
            <a:srgbClr val="FF0000"/>
          </a:solidFill>
          <a:ln w="19050" cap="rnd"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1</a:t>
            </a:r>
          </a:p>
        </p:txBody>
      </p:sp>
      <p:sp>
        <p:nvSpPr>
          <p:cNvPr id="7" name="Rectangle 6">
            <a:extLst>
              <a:ext uri="{FF2B5EF4-FFF2-40B4-BE49-F238E27FC236}">
                <a16:creationId xmlns:a16="http://schemas.microsoft.com/office/drawing/2014/main" xmlns="" id="{23919B8C-191A-4EB6-ABBF-FAD8614B04D6}"/>
              </a:ext>
            </a:extLst>
          </p:cNvPr>
          <p:cNvSpPr/>
          <p:nvPr/>
        </p:nvSpPr>
        <p:spPr>
          <a:xfrm>
            <a:off x="2894061" y="4322525"/>
            <a:ext cx="8664785" cy="584775"/>
          </a:xfrm>
          <a:prstGeom prst="rect">
            <a:avLst/>
          </a:prstGeom>
        </p:spPr>
        <p:txBody>
          <a:bodyPr wrap="square">
            <a:spAutoFit/>
          </a:bodyPr>
          <a:lstStyle/>
          <a:p>
            <a:r>
              <a:rPr lang="en-US" sz="3200" b="1" dirty="0" err="1">
                <a:solidFill>
                  <a:srgbClr val="002060"/>
                </a:solidFill>
                <a:latin typeface="Calibri" panose="020F0502020204030204" pitchFamily="34" charset="0"/>
                <a:cs typeface="Calibri" panose="020F0502020204030204" pitchFamily="34" charset="0"/>
              </a:rPr>
              <a:t>Tái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chế</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tái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sử</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dụng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chế</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túi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ni</a:t>
            </a:r>
            <a:r>
              <a:rPr lang="en-US" sz="3200" b="1" dirty="0">
                <a:solidFill>
                  <a:srgbClr val="002060"/>
                </a:solidFill>
                <a:latin typeface="Calibri" panose="020F0502020204030204" pitchFamily="34" charset="0"/>
                <a:cs typeface="Calibri" panose="020F0502020204030204" pitchFamily="34" charset="0"/>
              </a:rPr>
              <a:t> – </a:t>
            </a:r>
            <a:r>
              <a:rPr lang="en-US" sz="3200" b="1" dirty="0" err="1">
                <a:solidFill>
                  <a:srgbClr val="002060"/>
                </a:solidFill>
                <a:latin typeface="Calibri" panose="020F0502020204030204" pitchFamily="34" charset="0"/>
                <a:cs typeface="Calibri" panose="020F0502020204030204" pitchFamily="34" charset="0"/>
              </a:rPr>
              <a:t>lông</a:t>
            </a:r>
            <a:r>
              <a:rPr lang="en-US" sz="3200" b="1" dirty="0">
                <a:solidFill>
                  <a:srgbClr val="002060"/>
                </a:solidFill>
                <a:latin typeface="Calibri" panose="020F0502020204030204" pitchFamily="34" charset="0"/>
                <a:cs typeface="Calibri" panose="020F0502020204030204" pitchFamily="34" charset="0"/>
              </a:rPr>
              <a:t>…</a:t>
            </a:r>
          </a:p>
        </p:txBody>
      </p:sp>
      <p:sp>
        <p:nvSpPr>
          <p:cNvPr id="8" name="Sun 7">
            <a:extLst>
              <a:ext uri="{FF2B5EF4-FFF2-40B4-BE49-F238E27FC236}">
                <a16:creationId xmlns:a16="http://schemas.microsoft.com/office/drawing/2014/main" xmlns="" id="{4A5D523B-3B50-4663-A262-4A2B4F74458A}"/>
              </a:ext>
            </a:extLst>
          </p:cNvPr>
          <p:cNvSpPr/>
          <p:nvPr/>
        </p:nvSpPr>
        <p:spPr>
          <a:xfrm>
            <a:off x="2339728" y="3230956"/>
            <a:ext cx="593156" cy="581115"/>
          </a:xfrm>
          <a:prstGeom prst="sun">
            <a:avLst/>
          </a:prstGeom>
          <a:solidFill>
            <a:srgbClr val="FF0000"/>
          </a:solidFill>
          <a:ln w="19050" cap="rnd"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2</a:t>
            </a:r>
          </a:p>
        </p:txBody>
      </p:sp>
      <p:sp>
        <p:nvSpPr>
          <p:cNvPr id="9" name="Sun 8">
            <a:extLst>
              <a:ext uri="{FF2B5EF4-FFF2-40B4-BE49-F238E27FC236}">
                <a16:creationId xmlns:a16="http://schemas.microsoft.com/office/drawing/2014/main" xmlns="" id="{CB4C43C5-6D63-47AB-A178-EE0E834CCC91}"/>
              </a:ext>
            </a:extLst>
          </p:cNvPr>
          <p:cNvSpPr/>
          <p:nvPr/>
        </p:nvSpPr>
        <p:spPr>
          <a:xfrm>
            <a:off x="2310752" y="4372352"/>
            <a:ext cx="593156" cy="581115"/>
          </a:xfrm>
          <a:prstGeom prst="sun">
            <a:avLst/>
          </a:prstGeom>
          <a:solidFill>
            <a:srgbClr val="FF0000"/>
          </a:solidFill>
          <a:ln w="19050" cap="rnd"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3</a:t>
            </a:r>
          </a:p>
        </p:txBody>
      </p:sp>
      <p:sp>
        <p:nvSpPr>
          <p:cNvPr id="10" name="Rectangle 9">
            <a:extLst>
              <a:ext uri="{FF2B5EF4-FFF2-40B4-BE49-F238E27FC236}">
                <a16:creationId xmlns:a16="http://schemas.microsoft.com/office/drawing/2014/main" xmlns="" id="{977A3CA8-E983-4B5F-BF85-66ED728C0A6A}"/>
              </a:ext>
            </a:extLst>
          </p:cNvPr>
          <p:cNvSpPr/>
          <p:nvPr/>
        </p:nvSpPr>
        <p:spPr>
          <a:xfrm>
            <a:off x="2872201" y="1834579"/>
            <a:ext cx="8664786" cy="1077218"/>
          </a:xfrm>
          <a:prstGeom prst="rect">
            <a:avLst/>
          </a:prstGeom>
        </p:spPr>
        <p:txBody>
          <a:bodyPr wrap="square">
            <a:spAutoFit/>
          </a:bodyPr>
          <a:lstStyle/>
          <a:p>
            <a:pPr algn="just"/>
            <a:r>
              <a:rPr lang="en-US" altLang="en-US" sz="3200" b="1" dirty="0" err="1">
                <a:solidFill>
                  <a:srgbClr val="002060"/>
                </a:solidFill>
                <a:latin typeface="Calibri" panose="020F0502020204030204" pitchFamily="34" charset="0"/>
                <a:cs typeface="Calibri" panose="020F0502020204030204" pitchFamily="34" charset="0"/>
              </a:rPr>
              <a:t>Sử</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dụng</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tiết</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kiệm</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thức</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ăn</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đồ</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uống</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đồ</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dùng</a:t>
            </a:r>
            <a:r>
              <a:rPr lang="en-US" altLang="en-US" sz="3200" b="1" dirty="0">
                <a:solidFill>
                  <a:srgbClr val="002060"/>
                </a:solidFill>
                <a:latin typeface="Calibri" panose="020F0502020204030204" pitchFamily="34" charset="0"/>
                <a:cs typeface="Calibri" panose="020F0502020204030204" pitchFamily="34" charset="0"/>
              </a:rPr>
              <a:t>… ở </a:t>
            </a:r>
            <a:r>
              <a:rPr lang="en-US" altLang="en-US" sz="3200" b="1" dirty="0" err="1">
                <a:solidFill>
                  <a:srgbClr val="002060"/>
                </a:solidFill>
                <a:latin typeface="Calibri" panose="020F0502020204030204" pitchFamily="34" charset="0"/>
                <a:cs typeface="Calibri" panose="020F0502020204030204" pitchFamily="34" charset="0"/>
              </a:rPr>
              <a:t>trong</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nhà</a:t>
            </a:r>
            <a:endParaRPr lang="en-US" altLang="en-US" sz="3200" b="1" dirty="0">
              <a:solidFill>
                <a:srgbClr val="002060"/>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xmlns="" id="{9AFEC1A9-B682-46A3-BD98-385230665BB3}"/>
              </a:ext>
            </a:extLst>
          </p:cNvPr>
          <p:cNvSpPr/>
          <p:nvPr/>
        </p:nvSpPr>
        <p:spPr>
          <a:xfrm>
            <a:off x="2903908" y="3206437"/>
            <a:ext cx="8414359" cy="584775"/>
          </a:xfrm>
          <a:prstGeom prst="rect">
            <a:avLst/>
          </a:prstGeom>
        </p:spPr>
        <p:txBody>
          <a:bodyPr wrap="square">
            <a:spAutoFit/>
          </a:bodyPr>
          <a:lstStyle/>
          <a:p>
            <a:pPr algn="just"/>
            <a:r>
              <a:rPr lang="en-US" sz="3200" b="1" dirty="0">
                <a:solidFill>
                  <a:srgbClr val="002060"/>
                </a:solidFill>
                <a:latin typeface="Calibri" panose="020F0502020204030204" pitchFamily="34" charset="0"/>
                <a:cs typeface="Calibri" panose="020F0502020204030204" pitchFamily="34" charset="0"/>
              </a:rPr>
              <a:t>S</a:t>
            </a:r>
            <a:r>
              <a:rPr lang="vi-VN" sz="3200" b="1" dirty="0">
                <a:solidFill>
                  <a:srgbClr val="002060"/>
                </a:solidFill>
                <a:latin typeface="Calibri" panose="020F0502020204030204" pitchFamily="34" charset="0"/>
                <a:cs typeface="Calibri" panose="020F0502020204030204" pitchFamily="34" charset="0"/>
              </a:rPr>
              <a:t>ử dụng điện, nước... tiết kiệm</a:t>
            </a:r>
          </a:p>
        </p:txBody>
      </p:sp>
    </p:spTree>
    <p:extLst>
      <p:ext uri="{BB962C8B-B14F-4D97-AF65-F5344CB8AC3E}">
        <p14:creationId xmlns:p14="http://schemas.microsoft.com/office/powerpoint/2010/main" val="211265337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animBg="1"/>
      <p:bldP spid="10"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12226925" cy="6865620"/>
          </a:xfrm>
          <a:prstGeom prst="rect">
            <a:avLst/>
          </a:prstGeom>
        </p:spPr>
      </p:pic>
      <p:sp>
        <p:nvSpPr>
          <p:cNvPr id="5" name="Rounded Rectangle 2">
            <a:extLst>
              <a:ext uri="{FF2B5EF4-FFF2-40B4-BE49-F238E27FC236}">
                <a16:creationId xmlns:a16="http://schemas.microsoft.com/office/drawing/2014/main" xmlns="" id="{25629859-15E7-47E6-BF2B-8718C78F46C0}"/>
              </a:ext>
            </a:extLst>
          </p:cNvPr>
          <p:cNvSpPr/>
          <p:nvPr/>
        </p:nvSpPr>
        <p:spPr>
          <a:xfrm>
            <a:off x="487025" y="2195454"/>
            <a:ext cx="11217949" cy="3584860"/>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CA8ED5D4-940E-44EA-A38C-EED41575B93B}"/>
              </a:ext>
            </a:extLst>
          </p:cNvPr>
          <p:cNvSpPr txBox="1"/>
          <p:nvPr/>
        </p:nvSpPr>
        <p:spPr>
          <a:xfrm>
            <a:off x="487025" y="2570322"/>
            <a:ext cx="11217949" cy="3046988"/>
          </a:xfrm>
          <a:prstGeom prst="rect">
            <a:avLst/>
          </a:prstGeom>
          <a:noFill/>
        </p:spPr>
        <p:txBody>
          <a:bodyPr wrap="square" rtlCol="0">
            <a:spAutoFit/>
          </a:bodyPr>
          <a:lstStyle/>
          <a:p>
            <a:pPr lvl="0" algn="ctr"/>
            <a:r>
              <a:rPr lang="en-US" sz="4800" b="1" u="sng" dirty="0">
                <a:solidFill>
                  <a:srgbClr val="FF0000"/>
                </a:solidFill>
                <a:latin typeface="Calibri" panose="020F0502020204030204" pitchFamily="34" charset="0"/>
                <a:ea typeface="Times New Roman" panose="02020603050405020304" pitchFamily="18" charset="0"/>
                <a:cs typeface="Calibri" panose="020F0502020204030204" pitchFamily="34" charset="0"/>
              </a:rPr>
              <a:t>V</a:t>
            </a:r>
            <a:r>
              <a:rPr lang="vi-VN" sz="4800" b="1" u="sng" dirty="0">
                <a:solidFill>
                  <a:srgbClr val="FF0000"/>
                </a:solidFill>
                <a:latin typeface="Calibri" panose="020F0502020204030204" pitchFamily="34" charset="0"/>
                <a:ea typeface="Times New Roman" panose="02020603050405020304" pitchFamily="18" charset="0"/>
                <a:cs typeface="Calibri" panose="020F0502020204030204" pitchFamily="34" charset="0"/>
              </a:rPr>
              <a:t>ề nhà</a:t>
            </a:r>
            <a:r>
              <a:rPr lang="en-US" sz="4800" b="1" u="sng" dirty="0">
                <a:solidFill>
                  <a:srgbClr val="FF0000"/>
                </a:solidFill>
                <a:latin typeface="Calibri" panose="020F0502020204030204" pitchFamily="34" charset="0"/>
                <a:ea typeface="Times New Roman" panose="02020603050405020304" pitchFamily="18" charset="0"/>
                <a:cs typeface="Calibri" panose="020F0502020204030204" pitchFamily="34" charset="0"/>
              </a:rPr>
              <a:t>:</a:t>
            </a:r>
            <a:r>
              <a:rPr lang="vi-VN" sz="4800" b="1" u="sng"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endParaRPr lang="en-US" sz="4800" b="1" u="sng"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a:p>
            <a:pPr lvl="0" algn="ctr"/>
            <a:r>
              <a:rPr lang="en-US"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S</a:t>
            </a:r>
            <a:r>
              <a:rPr lang="vi-VN"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ưu tầm thông tin, tranh ảnh, vật thật ... về các sản phẩm thủ công và/hoặc  công nghiệp ở địa phương.</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8764720"/>
      </p:ext>
    </p:extLst>
  </p:cSld>
  <p:clrMapOvr>
    <a:masterClrMapping/>
  </p:clrMapOvr>
  <p:transition spd="slow" advClick="0">
    <p:push dir="u"/>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5DC8F70-F946-45FD-97AF-04A1BC85336B}"/>
              </a:ext>
            </a:extLst>
          </p:cNvPr>
          <p:cNvSpPr>
            <a:spLocks noGrp="1"/>
          </p:cNvSpPr>
          <p:nvPr>
            <p:ph type="ctrTitle"/>
          </p:nvPr>
        </p:nvSpPr>
        <p:spPr/>
        <p:txBody>
          <a:bodyPr/>
          <a:lstStyle/>
          <a:p>
            <a:endParaRPr lang="zh-CN" altLang="en-US" b="1">
              <a:latin typeface="Calibri" panose="020F0502020204030204" pitchFamily="34" charset="0"/>
              <a:cs typeface="Calibri" panose="020F0502020204030204" pitchFamily="34" charset="0"/>
            </a:endParaRPr>
          </a:p>
        </p:txBody>
      </p:sp>
      <p:sp>
        <p:nvSpPr>
          <p:cNvPr id="3" name="副标题 2">
            <a:extLst>
              <a:ext uri="{FF2B5EF4-FFF2-40B4-BE49-F238E27FC236}">
                <a16:creationId xmlns:a16="http://schemas.microsoft.com/office/drawing/2014/main" xmlns="" id="{B7518DFF-B5C7-4927-BFD4-0DC52F601C8B}"/>
              </a:ext>
            </a:extLst>
          </p:cNvPr>
          <p:cNvSpPr>
            <a:spLocks noGrp="1"/>
          </p:cNvSpPr>
          <p:nvPr>
            <p:ph type="subTitle" idx="1"/>
          </p:nvPr>
        </p:nvSpPr>
        <p:spPr>
          <a:xfrm>
            <a:off x="1524000" y="3516694"/>
            <a:ext cx="9144000" cy="1655762"/>
          </a:xfrm>
        </p:spPr>
        <p:txBody>
          <a:bodyPr/>
          <a:lstStyle/>
          <a:p>
            <a:endParaRPr lang="zh-CN" altLang="en-US" b="1">
              <a:latin typeface="Calibri" panose="020F0502020204030204" pitchFamily="34" charset="0"/>
              <a:cs typeface="Calibri" panose="020F0502020204030204" pitchFamily="34" charset="0"/>
            </a:endParaRPr>
          </a:p>
        </p:txBody>
      </p:sp>
      <p:pic>
        <p:nvPicPr>
          <p:cNvPr id="5" name="图片 4">
            <a:extLst>
              <a:ext uri="{FF2B5EF4-FFF2-40B4-BE49-F238E27FC236}">
                <a16:creationId xmlns:a16="http://schemas.microsoft.com/office/drawing/2014/main" xmlns="" id="{F8E1A073-8F2E-40C7-8B21-BFC9D55888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xmlns="" id="{CBDA8593-318A-4DC1-9D65-970F616025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9" name="图片 8">
            <a:extLst>
              <a:ext uri="{FF2B5EF4-FFF2-40B4-BE49-F238E27FC236}">
                <a16:creationId xmlns:a16="http://schemas.microsoft.com/office/drawing/2014/main" xmlns="" id="{5612A7E8-4875-4C50-AB9B-34AE15776A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6949440" cy="2315740"/>
          </a:xfrm>
          <a:prstGeom prst="rect">
            <a:avLst/>
          </a:prstGeom>
        </p:spPr>
      </p:pic>
      <p:pic>
        <p:nvPicPr>
          <p:cNvPr id="6" name="图片 5">
            <a:extLst>
              <a:ext uri="{FF2B5EF4-FFF2-40B4-BE49-F238E27FC236}">
                <a16:creationId xmlns:a16="http://schemas.microsoft.com/office/drawing/2014/main" xmlns="" id="{171141CC-6B6C-440B-B753-BAF8C567DD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1" name="矩形 10">
            <a:extLst>
              <a:ext uri="{FF2B5EF4-FFF2-40B4-BE49-F238E27FC236}">
                <a16:creationId xmlns:a16="http://schemas.microsoft.com/office/drawing/2014/main" xmlns="" id="{748487D7-C0B6-4801-BF12-AB06EBB517FA}"/>
              </a:ext>
            </a:extLst>
          </p:cNvPr>
          <p:cNvSpPr/>
          <p:nvPr/>
        </p:nvSpPr>
        <p:spPr>
          <a:xfrm>
            <a:off x="376035" y="381333"/>
            <a:ext cx="11439930" cy="609533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19" name="图片 18">
            <a:extLst>
              <a:ext uri="{FF2B5EF4-FFF2-40B4-BE49-F238E27FC236}">
                <a16:creationId xmlns:a16="http://schemas.microsoft.com/office/drawing/2014/main" xmlns="" id="{1C90157E-0352-481F-9E40-A6DFD678A4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936319" y="4530563"/>
            <a:ext cx="1757726" cy="1757726"/>
          </a:xfrm>
          <a:prstGeom prst="rect">
            <a:avLst/>
          </a:prstGeom>
        </p:spPr>
      </p:pic>
      <p:sp>
        <p:nvSpPr>
          <p:cNvPr id="17" name="文本框 17">
            <a:extLst>
              <a:ext uri="{FF2B5EF4-FFF2-40B4-BE49-F238E27FC236}">
                <a16:creationId xmlns:a16="http://schemas.microsoft.com/office/drawing/2014/main" xmlns="" id="{71395A6E-1CB2-45DD-8190-02A71DB2D8C1}"/>
              </a:ext>
            </a:extLst>
          </p:cNvPr>
          <p:cNvSpPr txBox="1"/>
          <p:nvPr/>
        </p:nvSpPr>
        <p:spPr>
          <a:xfrm>
            <a:off x="1380363" y="950976"/>
            <a:ext cx="9690924" cy="707886"/>
          </a:xfrm>
          <a:prstGeom prst="rect">
            <a:avLst/>
          </a:prstGeom>
          <a:noFill/>
          <a:ln>
            <a:noFill/>
          </a:ln>
          <a:effectLst/>
          <a:extLst>
            <a:ext uri="{909E8E84-426E-40DD-AFC4-6F175D3DCCD1}">
              <a14:hiddenFill xmlns:a14="http://schemas.microsoft.com/office/drawing/2010/main">
                <a:solidFill>
                  <a:srgbClr val="424B51"/>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US" altLang="zh-CN" sz="4000" b="1" kern="0" dirty="0">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1. </a:t>
            </a:r>
            <a:r>
              <a:rPr lang="vi-VN" altLang="zh-CN" sz="4000" b="1" kern="0" dirty="0">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Hoạt động sản xuất thủ công là gì?</a:t>
            </a:r>
            <a:endParaRPr kumimoji="0" lang="zh-CN" altLang="en-US" sz="4000" b="1" i="0" u="none" strike="noStrike" kern="0" cap="none" spc="0" normalizeH="0" baseline="0" noProof="0" dirty="0">
              <a:ln>
                <a:noFill/>
              </a:ln>
              <a:solidFill>
                <a:srgbClr val="C00000"/>
              </a:solidFill>
              <a:effectLst/>
              <a:uLnTx/>
              <a:uFillTx/>
              <a:latin typeface="Calibri" panose="020F0502020204030204" pitchFamily="34" charset="0"/>
              <a:ea typeface="印品黑体" panose="00000500000000000000" pitchFamily="2" charset="-122"/>
              <a:cs typeface="Calibri" panose="020F0502020204030204" pitchFamily="34" charset="0"/>
              <a:sym typeface="+mn-ea"/>
            </a:endParaRPr>
          </a:p>
        </p:txBody>
      </p:sp>
      <p:sp>
        <p:nvSpPr>
          <p:cNvPr id="14" name="文本框 17">
            <a:extLst>
              <a:ext uri="{FF2B5EF4-FFF2-40B4-BE49-F238E27FC236}">
                <a16:creationId xmlns:a16="http://schemas.microsoft.com/office/drawing/2014/main" xmlns="" id="{E64817D9-3863-48DA-ACC6-C6ED64676C65}"/>
              </a:ext>
            </a:extLst>
          </p:cNvPr>
          <p:cNvSpPr txBox="1"/>
          <p:nvPr/>
        </p:nvSpPr>
        <p:spPr>
          <a:xfrm>
            <a:off x="2164938" y="2466076"/>
            <a:ext cx="8409998" cy="2554545"/>
          </a:xfrm>
          <a:prstGeom prst="rect">
            <a:avLst/>
          </a:prstGeom>
          <a:noFill/>
          <a:ln>
            <a:noFill/>
          </a:ln>
          <a:effectLst/>
          <a:extLst>
            <a:ext uri="{909E8E84-426E-40DD-AFC4-6F175D3DCCD1}">
              <a14:hiddenFill xmlns:a14="http://schemas.microsoft.com/office/drawing/2010/main">
                <a:solidFill>
                  <a:srgbClr val="424B51"/>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a:defRPr/>
            </a:pPr>
            <a:r>
              <a:rPr lang="vi-VN" altLang="zh-CN" sz="4000" b="1" kern="0" dirty="0">
                <a:solidFill>
                  <a:srgbClr val="7030A0"/>
                </a:solidFill>
                <a:latin typeface="Calibri" panose="020F0502020204030204" pitchFamily="34" charset="0"/>
                <a:ea typeface="印品黑体" panose="00000500000000000000" pitchFamily="2" charset="-122"/>
                <a:cs typeface="Calibri" panose="020F0502020204030204" pitchFamily="34" charset="0"/>
                <a:sym typeface="+mn-ea"/>
              </a:rPr>
              <a:t>Hoạt động sản xuất thủ công là hoạt động tạo ra sản phẩm chủ yếu bằng tay với công cụ đơn giản và thưởng sử dụng nguyên liệu lấy từ thiên nhiên.</a:t>
            </a:r>
            <a:endParaRPr kumimoji="0" lang="zh-CN" altLang="en-US" sz="4000" b="1" i="0" u="none" strike="noStrike" kern="0" cap="none" spc="0" normalizeH="0" baseline="0" noProof="0" dirty="0">
              <a:ln>
                <a:noFill/>
              </a:ln>
              <a:solidFill>
                <a:srgbClr val="7030A0"/>
              </a:solidFill>
              <a:effectLst/>
              <a:uLnTx/>
              <a:uFillTx/>
              <a:latin typeface="Calibri" panose="020F0502020204030204" pitchFamily="34" charset="0"/>
              <a:ea typeface="印品黑体" panose="00000500000000000000" pitchFamily="2" charset="-122"/>
              <a:cs typeface="Calibri" panose="020F0502020204030204" pitchFamily="34" charset="0"/>
              <a:sym typeface="+mn-ea"/>
            </a:endParaRPr>
          </a:p>
        </p:txBody>
      </p:sp>
      <p:sp>
        <p:nvSpPr>
          <p:cNvPr id="15" name="Arrow: Left 14">
            <a:hlinkClick r:id="rId8" action="ppaction://hlinksldjump"/>
            <a:extLst>
              <a:ext uri="{FF2B5EF4-FFF2-40B4-BE49-F238E27FC236}">
                <a16:creationId xmlns:a16="http://schemas.microsoft.com/office/drawing/2014/main" xmlns="" id="{5432B650-515F-4C12-8A7C-9D5A1D2BEC67}"/>
              </a:ext>
            </a:extLst>
          </p:cNvPr>
          <p:cNvSpPr/>
          <p:nvPr/>
        </p:nvSpPr>
        <p:spPr>
          <a:xfrm>
            <a:off x="756863" y="5372100"/>
            <a:ext cx="1158239" cy="534924"/>
          </a:xfrm>
          <a:prstGeom prst="lef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16" name="Tieng-vo-tay-tra-loi-dung-www_tiengdong_com">
            <a:hlinkClick r:id="" action="ppaction://media"/>
            <a:extLst>
              <a:ext uri="{FF2B5EF4-FFF2-40B4-BE49-F238E27FC236}">
                <a16:creationId xmlns:a16="http://schemas.microsoft.com/office/drawing/2014/main" xmlns="" id="{B04CD77C-31FB-4134-B150-CA1C6739ACD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9610" y="3709505"/>
            <a:ext cx="609600" cy="609600"/>
          </a:xfrm>
          <a:prstGeom prst="rect">
            <a:avLst/>
          </a:prstGeom>
        </p:spPr>
      </p:pic>
      <p:pic>
        <p:nvPicPr>
          <p:cNvPr id="18" name="Picture 17">
            <a:extLst>
              <a:ext uri="{FF2B5EF4-FFF2-40B4-BE49-F238E27FC236}">
                <a16:creationId xmlns:a16="http://schemas.microsoft.com/office/drawing/2014/main" xmlns="" id="{2C8FEEFA-C68C-464A-859B-DBF607F884B7}"/>
              </a:ext>
            </a:extLst>
          </p:cNvPr>
          <p:cNvPicPr>
            <a:picLocks noChangeAspect="1"/>
          </p:cNvPicPr>
          <p:nvPr/>
        </p:nvPicPr>
        <p:blipFill>
          <a:blip r:embed="rId10"/>
          <a:stretch>
            <a:fillRect/>
          </a:stretch>
        </p:blipFill>
        <p:spPr>
          <a:xfrm>
            <a:off x="2453952" y="6052833"/>
            <a:ext cx="560881" cy="560881"/>
          </a:xfrm>
          <a:prstGeom prst="rect">
            <a:avLst/>
          </a:prstGeom>
        </p:spPr>
      </p:pic>
      <p:pic>
        <p:nvPicPr>
          <p:cNvPr id="20" name="Picture 19">
            <a:extLst>
              <a:ext uri="{FF2B5EF4-FFF2-40B4-BE49-F238E27FC236}">
                <a16:creationId xmlns:a16="http://schemas.microsoft.com/office/drawing/2014/main" xmlns="" id="{ADD852F2-D808-4B37-980A-766882D8C3D1}"/>
              </a:ext>
            </a:extLst>
          </p:cNvPr>
          <p:cNvPicPr>
            <a:picLocks noChangeAspect="1"/>
          </p:cNvPicPr>
          <p:nvPr/>
        </p:nvPicPr>
        <p:blipFill>
          <a:blip r:embed="rId10"/>
          <a:stretch>
            <a:fillRect/>
          </a:stretch>
        </p:blipFill>
        <p:spPr>
          <a:xfrm>
            <a:off x="819482" y="6105060"/>
            <a:ext cx="560881" cy="560881"/>
          </a:xfrm>
          <a:prstGeom prst="rect">
            <a:avLst/>
          </a:prstGeom>
        </p:spPr>
      </p:pic>
      <p:pic>
        <p:nvPicPr>
          <p:cNvPr id="21" name="Picture 20">
            <a:extLst>
              <a:ext uri="{FF2B5EF4-FFF2-40B4-BE49-F238E27FC236}">
                <a16:creationId xmlns:a16="http://schemas.microsoft.com/office/drawing/2014/main" xmlns="" id="{A6F57C7B-9216-40A1-8170-1BB29F2B533B}"/>
              </a:ext>
            </a:extLst>
          </p:cNvPr>
          <p:cNvPicPr>
            <a:picLocks noChangeAspect="1"/>
          </p:cNvPicPr>
          <p:nvPr/>
        </p:nvPicPr>
        <p:blipFill>
          <a:blip r:embed="rId10"/>
          <a:stretch>
            <a:fillRect/>
          </a:stretch>
        </p:blipFill>
        <p:spPr>
          <a:xfrm>
            <a:off x="6479924" y="5930656"/>
            <a:ext cx="560881" cy="560881"/>
          </a:xfrm>
          <a:prstGeom prst="rect">
            <a:avLst/>
          </a:prstGeom>
        </p:spPr>
      </p:pic>
      <p:pic>
        <p:nvPicPr>
          <p:cNvPr id="22" name="Picture 21">
            <a:extLst>
              <a:ext uri="{FF2B5EF4-FFF2-40B4-BE49-F238E27FC236}">
                <a16:creationId xmlns:a16="http://schemas.microsoft.com/office/drawing/2014/main" xmlns="" id="{5FE1D556-786A-4AC4-AFC2-808282A054CD}"/>
              </a:ext>
            </a:extLst>
          </p:cNvPr>
          <p:cNvPicPr>
            <a:picLocks noChangeAspect="1"/>
          </p:cNvPicPr>
          <p:nvPr/>
        </p:nvPicPr>
        <p:blipFill>
          <a:blip r:embed="rId10"/>
          <a:stretch>
            <a:fillRect/>
          </a:stretch>
        </p:blipFill>
        <p:spPr>
          <a:xfrm>
            <a:off x="4322571" y="6004582"/>
            <a:ext cx="560881" cy="560881"/>
          </a:xfrm>
          <a:prstGeom prst="rect">
            <a:avLst/>
          </a:prstGeom>
        </p:spPr>
      </p:pic>
      <p:pic>
        <p:nvPicPr>
          <p:cNvPr id="31" name="Picture 30">
            <a:extLst>
              <a:ext uri="{FF2B5EF4-FFF2-40B4-BE49-F238E27FC236}">
                <a16:creationId xmlns:a16="http://schemas.microsoft.com/office/drawing/2014/main" xmlns="" id="{E2F88E82-E12E-4E2C-81FD-63B851292A6D}"/>
              </a:ext>
            </a:extLst>
          </p:cNvPr>
          <p:cNvPicPr>
            <a:picLocks noChangeAspect="1"/>
          </p:cNvPicPr>
          <p:nvPr/>
        </p:nvPicPr>
        <p:blipFill>
          <a:blip r:embed="rId10"/>
          <a:stretch>
            <a:fillRect/>
          </a:stretch>
        </p:blipFill>
        <p:spPr>
          <a:xfrm>
            <a:off x="10668000" y="5915785"/>
            <a:ext cx="560881" cy="560881"/>
          </a:xfrm>
          <a:prstGeom prst="rect">
            <a:avLst/>
          </a:prstGeom>
        </p:spPr>
      </p:pic>
      <p:pic>
        <p:nvPicPr>
          <p:cNvPr id="32" name="Picture 31">
            <a:extLst>
              <a:ext uri="{FF2B5EF4-FFF2-40B4-BE49-F238E27FC236}">
                <a16:creationId xmlns:a16="http://schemas.microsoft.com/office/drawing/2014/main" xmlns="" id="{58F3C036-BCD4-4B36-98B9-9FE3144CBA6A}"/>
              </a:ext>
            </a:extLst>
          </p:cNvPr>
          <p:cNvPicPr>
            <a:picLocks noChangeAspect="1"/>
          </p:cNvPicPr>
          <p:nvPr/>
        </p:nvPicPr>
        <p:blipFill>
          <a:blip r:embed="rId10"/>
          <a:stretch>
            <a:fillRect/>
          </a:stretch>
        </p:blipFill>
        <p:spPr>
          <a:xfrm>
            <a:off x="8607833" y="5907024"/>
            <a:ext cx="560881" cy="560881"/>
          </a:xfrm>
          <a:prstGeom prst="rect">
            <a:avLst/>
          </a:prstGeom>
        </p:spPr>
      </p:pic>
    </p:spTree>
    <p:extLst>
      <p:ext uri="{BB962C8B-B14F-4D97-AF65-F5344CB8AC3E}">
        <p14:creationId xmlns:p14="http://schemas.microsoft.com/office/powerpoint/2010/main" val="291983192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 presetClass="mediacall" presetSubtype="0" fill="hold" nodeType="afterEffect">
                                  <p:stCondLst>
                                    <p:cond delay="0"/>
                                  </p:stCondLst>
                                  <p:childTnLst>
                                    <p:cmd type="call" cmd="playFrom(0.0)">
                                      <p:cBhvr>
                                        <p:cTn id="19" dur="8085"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6"/>
                </p:tgtEl>
              </p:cMediaNode>
            </p:audio>
          </p:childTnLst>
        </p:cTn>
      </p:par>
    </p:tnLst>
    <p:bldLst>
      <p:bldP spid="17"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5DC8F70-F946-45FD-97AF-04A1BC85336B}"/>
              </a:ext>
            </a:extLst>
          </p:cNvPr>
          <p:cNvSpPr>
            <a:spLocks noGrp="1"/>
          </p:cNvSpPr>
          <p:nvPr>
            <p:ph type="ctrTitle"/>
          </p:nvPr>
        </p:nvSpPr>
        <p:spPr/>
        <p:txBody>
          <a:bodyPr/>
          <a:lstStyle/>
          <a:p>
            <a:endParaRPr lang="zh-CN" altLang="en-US">
              <a:latin typeface="Calibri" panose="020F0502020204030204" pitchFamily="34" charset="0"/>
              <a:cs typeface="Calibri" panose="020F0502020204030204" pitchFamily="34" charset="0"/>
            </a:endParaRPr>
          </a:p>
        </p:txBody>
      </p:sp>
      <p:sp>
        <p:nvSpPr>
          <p:cNvPr id="3" name="副标题 2">
            <a:extLst>
              <a:ext uri="{FF2B5EF4-FFF2-40B4-BE49-F238E27FC236}">
                <a16:creationId xmlns:a16="http://schemas.microsoft.com/office/drawing/2014/main" xmlns="" id="{B7518DFF-B5C7-4927-BFD4-0DC52F601C8B}"/>
              </a:ext>
            </a:extLst>
          </p:cNvPr>
          <p:cNvSpPr>
            <a:spLocks noGrp="1"/>
          </p:cNvSpPr>
          <p:nvPr>
            <p:ph type="subTitle" idx="1"/>
          </p:nvPr>
        </p:nvSpPr>
        <p:spPr>
          <a:xfrm>
            <a:off x="1524000" y="3516694"/>
            <a:ext cx="9144000" cy="1655762"/>
          </a:xfrm>
        </p:spPr>
        <p:txBody>
          <a:bodyPr/>
          <a:lstStyle/>
          <a:p>
            <a:endParaRPr lang="zh-CN" altLang="en-US">
              <a:latin typeface="Calibri" panose="020F0502020204030204" pitchFamily="34" charset="0"/>
              <a:cs typeface="Calibri" panose="020F0502020204030204" pitchFamily="34" charset="0"/>
            </a:endParaRPr>
          </a:p>
        </p:txBody>
      </p:sp>
      <p:pic>
        <p:nvPicPr>
          <p:cNvPr id="5" name="图片 4">
            <a:extLst>
              <a:ext uri="{FF2B5EF4-FFF2-40B4-BE49-F238E27FC236}">
                <a16:creationId xmlns:a16="http://schemas.microsoft.com/office/drawing/2014/main" xmlns="" id="{F8E1A073-8F2E-40C7-8B21-BFC9D55888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xmlns="" id="{CBDA8593-318A-4DC1-9D65-970F616025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9" name="图片 8">
            <a:extLst>
              <a:ext uri="{FF2B5EF4-FFF2-40B4-BE49-F238E27FC236}">
                <a16:creationId xmlns:a16="http://schemas.microsoft.com/office/drawing/2014/main" xmlns="" id="{5612A7E8-4875-4C50-AB9B-34AE15776A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6949440" cy="2315740"/>
          </a:xfrm>
          <a:prstGeom prst="rect">
            <a:avLst/>
          </a:prstGeom>
        </p:spPr>
      </p:pic>
      <p:pic>
        <p:nvPicPr>
          <p:cNvPr id="6" name="图片 5">
            <a:extLst>
              <a:ext uri="{FF2B5EF4-FFF2-40B4-BE49-F238E27FC236}">
                <a16:creationId xmlns:a16="http://schemas.microsoft.com/office/drawing/2014/main" xmlns="" id="{171141CC-6B6C-440B-B753-BAF8C567DD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1" name="矩形 10">
            <a:extLst>
              <a:ext uri="{FF2B5EF4-FFF2-40B4-BE49-F238E27FC236}">
                <a16:creationId xmlns:a16="http://schemas.microsoft.com/office/drawing/2014/main" xmlns="" id="{748487D7-C0B6-4801-BF12-AB06EBB517FA}"/>
              </a:ext>
            </a:extLst>
          </p:cNvPr>
          <p:cNvSpPr/>
          <p:nvPr/>
        </p:nvSpPr>
        <p:spPr>
          <a:xfrm>
            <a:off x="376035" y="381333"/>
            <a:ext cx="11439930" cy="609533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19" name="图片 18">
            <a:extLst>
              <a:ext uri="{FF2B5EF4-FFF2-40B4-BE49-F238E27FC236}">
                <a16:creationId xmlns:a16="http://schemas.microsoft.com/office/drawing/2014/main" xmlns="" id="{1C90157E-0352-481F-9E40-A6DFD678A4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936319" y="4530563"/>
            <a:ext cx="1757726" cy="1757726"/>
          </a:xfrm>
          <a:prstGeom prst="rect">
            <a:avLst/>
          </a:prstGeom>
        </p:spPr>
      </p:pic>
      <p:sp>
        <p:nvSpPr>
          <p:cNvPr id="17" name="文本框 17">
            <a:extLst>
              <a:ext uri="{FF2B5EF4-FFF2-40B4-BE49-F238E27FC236}">
                <a16:creationId xmlns:a16="http://schemas.microsoft.com/office/drawing/2014/main" xmlns="" id="{71395A6E-1CB2-45DD-8190-02A71DB2D8C1}"/>
              </a:ext>
            </a:extLst>
          </p:cNvPr>
          <p:cNvSpPr txBox="1"/>
          <p:nvPr/>
        </p:nvSpPr>
        <p:spPr>
          <a:xfrm>
            <a:off x="985751" y="1159492"/>
            <a:ext cx="10553105" cy="1446550"/>
          </a:xfrm>
          <a:prstGeom prst="rect">
            <a:avLst/>
          </a:prstGeom>
          <a:noFill/>
          <a:ln>
            <a:noFill/>
          </a:ln>
          <a:effectLst/>
          <a:extLst>
            <a:ext uri="{909E8E84-426E-40DD-AFC4-6F175D3DCCD1}">
              <a14:hiddenFill xmlns:a14="http://schemas.microsoft.com/office/drawing/2010/main">
                <a:solidFill>
                  <a:srgbClr val="424B51"/>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US" altLang="zh-CN" sz="4400" b="1" kern="0" dirty="0">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2. </a:t>
            </a:r>
            <a:r>
              <a:rPr lang="vi-VN" altLang="zh-CN" sz="4400" b="1" kern="0" dirty="0">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Lợi ích của hoạt động sản xuất thủ công là gì?</a:t>
            </a:r>
            <a:endParaRPr kumimoji="0" lang="zh-CN" altLang="en-US" sz="4400" b="1" i="0" u="none" strike="noStrike" kern="0" cap="none" spc="0" normalizeH="0" baseline="0" noProof="0" dirty="0">
              <a:ln>
                <a:noFill/>
              </a:ln>
              <a:solidFill>
                <a:srgbClr val="C00000"/>
              </a:solidFill>
              <a:effectLst/>
              <a:uLnTx/>
              <a:uFillTx/>
              <a:latin typeface="Calibri" panose="020F0502020204030204" pitchFamily="34" charset="0"/>
              <a:ea typeface="印品黑体" panose="00000500000000000000" pitchFamily="2" charset="-122"/>
              <a:cs typeface="Calibri" panose="020F0502020204030204" pitchFamily="34" charset="0"/>
              <a:sym typeface="+mn-ea"/>
            </a:endParaRPr>
          </a:p>
        </p:txBody>
      </p:sp>
      <p:sp>
        <p:nvSpPr>
          <p:cNvPr id="14" name="文本框 17">
            <a:extLst>
              <a:ext uri="{FF2B5EF4-FFF2-40B4-BE49-F238E27FC236}">
                <a16:creationId xmlns:a16="http://schemas.microsoft.com/office/drawing/2014/main" xmlns="" id="{E64817D9-3863-48DA-ACC6-C6ED64676C65}"/>
              </a:ext>
            </a:extLst>
          </p:cNvPr>
          <p:cNvSpPr txBox="1"/>
          <p:nvPr/>
        </p:nvSpPr>
        <p:spPr>
          <a:xfrm>
            <a:off x="1214489" y="3006051"/>
            <a:ext cx="10014392" cy="1446550"/>
          </a:xfrm>
          <a:prstGeom prst="rect">
            <a:avLst/>
          </a:prstGeom>
          <a:noFill/>
          <a:ln>
            <a:noFill/>
          </a:ln>
          <a:effectLst/>
          <a:extLst>
            <a:ext uri="{909E8E84-426E-40DD-AFC4-6F175D3DCCD1}">
              <a14:hiddenFill xmlns:a14="http://schemas.microsoft.com/office/drawing/2010/main">
                <a:solidFill>
                  <a:srgbClr val="424B51"/>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a:defRPr/>
            </a:pPr>
            <a:r>
              <a:rPr lang="vi-VN" altLang="zh-CN" sz="4400" b="1" kern="0" dirty="0">
                <a:solidFill>
                  <a:srgbClr val="7030A0"/>
                </a:solidFill>
                <a:latin typeface="Calibri" panose="020F0502020204030204" pitchFamily="34" charset="0"/>
                <a:ea typeface="印品黑体" panose="00000500000000000000" pitchFamily="2" charset="-122"/>
                <a:cs typeface="Calibri" panose="020F0502020204030204" pitchFamily="34" charset="0"/>
                <a:sym typeface="+mn-ea"/>
              </a:rPr>
              <a:t>Các sản phẩm thủ công phục vụ cuộc sống và mang lại lợi ích kinh tế cho con người.</a:t>
            </a:r>
            <a:endParaRPr kumimoji="0" lang="zh-CN" altLang="en-US" sz="4400" b="1" i="0" u="none" strike="noStrike" kern="0" cap="none" spc="0" normalizeH="0" baseline="0" noProof="0" dirty="0">
              <a:ln>
                <a:noFill/>
              </a:ln>
              <a:solidFill>
                <a:srgbClr val="7030A0"/>
              </a:solidFill>
              <a:effectLst/>
              <a:uLnTx/>
              <a:uFillTx/>
              <a:latin typeface="Calibri" panose="020F0502020204030204" pitchFamily="34" charset="0"/>
              <a:ea typeface="印品黑体" panose="00000500000000000000" pitchFamily="2" charset="-122"/>
              <a:cs typeface="Calibri" panose="020F0502020204030204" pitchFamily="34" charset="0"/>
              <a:sym typeface="+mn-ea"/>
            </a:endParaRPr>
          </a:p>
        </p:txBody>
      </p:sp>
      <p:sp>
        <p:nvSpPr>
          <p:cNvPr id="20" name="Arrow: Left 19">
            <a:hlinkClick r:id="rId8" action="ppaction://hlinksldjump"/>
            <a:extLst>
              <a:ext uri="{FF2B5EF4-FFF2-40B4-BE49-F238E27FC236}">
                <a16:creationId xmlns:a16="http://schemas.microsoft.com/office/drawing/2014/main" xmlns="" id="{0F64DB08-58C3-4119-8A08-84FC9819E5AF}"/>
              </a:ext>
            </a:extLst>
          </p:cNvPr>
          <p:cNvSpPr/>
          <p:nvPr/>
        </p:nvSpPr>
        <p:spPr>
          <a:xfrm>
            <a:off x="756863" y="5372100"/>
            <a:ext cx="1158239" cy="534924"/>
          </a:xfrm>
          <a:prstGeom prst="lef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21" name="Tieng-vo-tay-tra-loi-dung-www_tiengdong_com">
            <a:hlinkClick r:id="" action="ppaction://media"/>
            <a:extLst>
              <a:ext uri="{FF2B5EF4-FFF2-40B4-BE49-F238E27FC236}">
                <a16:creationId xmlns:a16="http://schemas.microsoft.com/office/drawing/2014/main" xmlns="" id="{1A34B641-BD51-4C83-A4B2-8C0DD302AAF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9610" y="3709505"/>
            <a:ext cx="609600" cy="609600"/>
          </a:xfrm>
          <a:prstGeom prst="rect">
            <a:avLst/>
          </a:prstGeom>
        </p:spPr>
      </p:pic>
      <p:pic>
        <p:nvPicPr>
          <p:cNvPr id="15" name="Picture 14">
            <a:extLst>
              <a:ext uri="{FF2B5EF4-FFF2-40B4-BE49-F238E27FC236}">
                <a16:creationId xmlns:a16="http://schemas.microsoft.com/office/drawing/2014/main" xmlns="" id="{AE29CB5F-8C59-4514-93E3-28B9EF155CCD}"/>
              </a:ext>
            </a:extLst>
          </p:cNvPr>
          <p:cNvPicPr>
            <a:picLocks noChangeAspect="1"/>
          </p:cNvPicPr>
          <p:nvPr/>
        </p:nvPicPr>
        <p:blipFill>
          <a:blip r:embed="rId10"/>
          <a:stretch>
            <a:fillRect/>
          </a:stretch>
        </p:blipFill>
        <p:spPr>
          <a:xfrm>
            <a:off x="2453952" y="6052833"/>
            <a:ext cx="560881" cy="560881"/>
          </a:xfrm>
          <a:prstGeom prst="rect">
            <a:avLst/>
          </a:prstGeom>
        </p:spPr>
      </p:pic>
      <p:pic>
        <p:nvPicPr>
          <p:cNvPr id="16" name="Picture 15">
            <a:extLst>
              <a:ext uri="{FF2B5EF4-FFF2-40B4-BE49-F238E27FC236}">
                <a16:creationId xmlns:a16="http://schemas.microsoft.com/office/drawing/2014/main" xmlns="" id="{24C5A803-77A5-4D1F-9478-C5D0D1BADF85}"/>
              </a:ext>
            </a:extLst>
          </p:cNvPr>
          <p:cNvPicPr>
            <a:picLocks noChangeAspect="1"/>
          </p:cNvPicPr>
          <p:nvPr/>
        </p:nvPicPr>
        <p:blipFill>
          <a:blip r:embed="rId10"/>
          <a:stretch>
            <a:fillRect/>
          </a:stretch>
        </p:blipFill>
        <p:spPr>
          <a:xfrm>
            <a:off x="819482" y="6105060"/>
            <a:ext cx="560881" cy="560881"/>
          </a:xfrm>
          <a:prstGeom prst="rect">
            <a:avLst/>
          </a:prstGeom>
        </p:spPr>
      </p:pic>
      <p:pic>
        <p:nvPicPr>
          <p:cNvPr id="18" name="Picture 17">
            <a:extLst>
              <a:ext uri="{FF2B5EF4-FFF2-40B4-BE49-F238E27FC236}">
                <a16:creationId xmlns:a16="http://schemas.microsoft.com/office/drawing/2014/main" xmlns="" id="{DDD2D2D1-20C8-402D-BB97-6B77E88845C2}"/>
              </a:ext>
            </a:extLst>
          </p:cNvPr>
          <p:cNvPicPr>
            <a:picLocks noChangeAspect="1"/>
          </p:cNvPicPr>
          <p:nvPr/>
        </p:nvPicPr>
        <p:blipFill>
          <a:blip r:embed="rId10"/>
          <a:stretch>
            <a:fillRect/>
          </a:stretch>
        </p:blipFill>
        <p:spPr>
          <a:xfrm>
            <a:off x="6479924" y="5930656"/>
            <a:ext cx="560881" cy="560881"/>
          </a:xfrm>
          <a:prstGeom prst="rect">
            <a:avLst/>
          </a:prstGeom>
        </p:spPr>
      </p:pic>
      <p:pic>
        <p:nvPicPr>
          <p:cNvPr id="22" name="Picture 21">
            <a:extLst>
              <a:ext uri="{FF2B5EF4-FFF2-40B4-BE49-F238E27FC236}">
                <a16:creationId xmlns:a16="http://schemas.microsoft.com/office/drawing/2014/main" xmlns="" id="{1F00B065-EAD1-4EFC-8232-DE89C01138CC}"/>
              </a:ext>
            </a:extLst>
          </p:cNvPr>
          <p:cNvPicPr>
            <a:picLocks noChangeAspect="1"/>
          </p:cNvPicPr>
          <p:nvPr/>
        </p:nvPicPr>
        <p:blipFill>
          <a:blip r:embed="rId10"/>
          <a:stretch>
            <a:fillRect/>
          </a:stretch>
        </p:blipFill>
        <p:spPr>
          <a:xfrm>
            <a:off x="4322571" y="6004582"/>
            <a:ext cx="560881" cy="560881"/>
          </a:xfrm>
          <a:prstGeom prst="rect">
            <a:avLst/>
          </a:prstGeom>
        </p:spPr>
      </p:pic>
      <p:pic>
        <p:nvPicPr>
          <p:cNvPr id="23" name="Picture 22">
            <a:extLst>
              <a:ext uri="{FF2B5EF4-FFF2-40B4-BE49-F238E27FC236}">
                <a16:creationId xmlns:a16="http://schemas.microsoft.com/office/drawing/2014/main" xmlns="" id="{2F629A94-A3C1-4B55-901C-B99FFF06B926}"/>
              </a:ext>
            </a:extLst>
          </p:cNvPr>
          <p:cNvPicPr>
            <a:picLocks noChangeAspect="1"/>
          </p:cNvPicPr>
          <p:nvPr/>
        </p:nvPicPr>
        <p:blipFill>
          <a:blip r:embed="rId10"/>
          <a:stretch>
            <a:fillRect/>
          </a:stretch>
        </p:blipFill>
        <p:spPr>
          <a:xfrm>
            <a:off x="10668000" y="5915785"/>
            <a:ext cx="560881" cy="560881"/>
          </a:xfrm>
          <a:prstGeom prst="rect">
            <a:avLst/>
          </a:prstGeom>
        </p:spPr>
      </p:pic>
      <p:pic>
        <p:nvPicPr>
          <p:cNvPr id="24" name="Picture 23">
            <a:extLst>
              <a:ext uri="{FF2B5EF4-FFF2-40B4-BE49-F238E27FC236}">
                <a16:creationId xmlns:a16="http://schemas.microsoft.com/office/drawing/2014/main" xmlns="" id="{90A59388-2F65-433A-BFB1-790BA3C5E30E}"/>
              </a:ext>
            </a:extLst>
          </p:cNvPr>
          <p:cNvPicPr>
            <a:picLocks noChangeAspect="1"/>
          </p:cNvPicPr>
          <p:nvPr/>
        </p:nvPicPr>
        <p:blipFill>
          <a:blip r:embed="rId10"/>
          <a:stretch>
            <a:fillRect/>
          </a:stretch>
        </p:blipFill>
        <p:spPr>
          <a:xfrm>
            <a:off x="8607833" y="5907024"/>
            <a:ext cx="560881" cy="560881"/>
          </a:xfrm>
          <a:prstGeom prst="rect">
            <a:avLst/>
          </a:prstGeom>
        </p:spPr>
      </p:pic>
    </p:spTree>
    <p:extLst>
      <p:ext uri="{BB962C8B-B14F-4D97-AF65-F5344CB8AC3E}">
        <p14:creationId xmlns:p14="http://schemas.microsoft.com/office/powerpoint/2010/main" val="27187128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 presetClass="mediacall" presetSubtype="0" fill="hold" nodeType="afterEffect">
                                  <p:stCondLst>
                                    <p:cond delay="0"/>
                                  </p:stCondLst>
                                  <p:childTnLst>
                                    <p:cmd type="call" cmd="playFrom(0.0)">
                                      <p:cBhvr>
                                        <p:cTn id="19"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1"/>
                </p:tgtEl>
              </p:cMediaNode>
            </p:audio>
          </p:childTnLst>
        </p:cTn>
      </p:par>
    </p:tnLst>
    <p:bldLst>
      <p:bldP spid="17"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5DC8F70-F946-45FD-97AF-04A1BC85336B}"/>
              </a:ext>
            </a:extLst>
          </p:cNvPr>
          <p:cNvSpPr>
            <a:spLocks noGrp="1"/>
          </p:cNvSpPr>
          <p:nvPr>
            <p:ph type="ctrTitle"/>
          </p:nvPr>
        </p:nvSpPr>
        <p:spPr/>
        <p:txBody>
          <a:bodyPr/>
          <a:lstStyle/>
          <a:p>
            <a:endParaRPr lang="zh-CN" altLang="en-US">
              <a:latin typeface="Calibri" panose="020F0502020204030204" pitchFamily="34" charset="0"/>
              <a:cs typeface="Calibri" panose="020F0502020204030204" pitchFamily="34" charset="0"/>
            </a:endParaRPr>
          </a:p>
        </p:txBody>
      </p:sp>
      <p:sp>
        <p:nvSpPr>
          <p:cNvPr id="3" name="副标题 2">
            <a:extLst>
              <a:ext uri="{FF2B5EF4-FFF2-40B4-BE49-F238E27FC236}">
                <a16:creationId xmlns:a16="http://schemas.microsoft.com/office/drawing/2014/main" xmlns="" id="{B7518DFF-B5C7-4927-BFD4-0DC52F601C8B}"/>
              </a:ext>
            </a:extLst>
          </p:cNvPr>
          <p:cNvSpPr>
            <a:spLocks noGrp="1"/>
          </p:cNvSpPr>
          <p:nvPr>
            <p:ph type="subTitle" idx="1"/>
          </p:nvPr>
        </p:nvSpPr>
        <p:spPr>
          <a:xfrm>
            <a:off x="1524000" y="3516694"/>
            <a:ext cx="9144000" cy="1655762"/>
          </a:xfrm>
        </p:spPr>
        <p:txBody>
          <a:bodyPr/>
          <a:lstStyle/>
          <a:p>
            <a:endParaRPr lang="zh-CN" altLang="en-US">
              <a:latin typeface="Calibri" panose="020F0502020204030204" pitchFamily="34" charset="0"/>
              <a:cs typeface="Calibri" panose="020F0502020204030204" pitchFamily="34" charset="0"/>
            </a:endParaRPr>
          </a:p>
        </p:txBody>
      </p:sp>
      <p:pic>
        <p:nvPicPr>
          <p:cNvPr id="5" name="图片 4">
            <a:extLst>
              <a:ext uri="{FF2B5EF4-FFF2-40B4-BE49-F238E27FC236}">
                <a16:creationId xmlns:a16="http://schemas.microsoft.com/office/drawing/2014/main" xmlns="" id="{F8E1A073-8F2E-40C7-8B21-BFC9D55888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xmlns="" id="{CBDA8593-318A-4DC1-9D65-970F616025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9" name="图片 8">
            <a:extLst>
              <a:ext uri="{FF2B5EF4-FFF2-40B4-BE49-F238E27FC236}">
                <a16:creationId xmlns:a16="http://schemas.microsoft.com/office/drawing/2014/main" xmlns="" id="{5612A7E8-4875-4C50-AB9B-34AE15776A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6949440" cy="2315740"/>
          </a:xfrm>
          <a:prstGeom prst="rect">
            <a:avLst/>
          </a:prstGeom>
        </p:spPr>
      </p:pic>
      <p:pic>
        <p:nvPicPr>
          <p:cNvPr id="6" name="图片 5">
            <a:extLst>
              <a:ext uri="{FF2B5EF4-FFF2-40B4-BE49-F238E27FC236}">
                <a16:creationId xmlns:a16="http://schemas.microsoft.com/office/drawing/2014/main" xmlns="" id="{171141CC-6B6C-440B-B753-BAF8C567DD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1" name="矩形 10">
            <a:extLst>
              <a:ext uri="{FF2B5EF4-FFF2-40B4-BE49-F238E27FC236}">
                <a16:creationId xmlns:a16="http://schemas.microsoft.com/office/drawing/2014/main" xmlns="" id="{748487D7-C0B6-4801-BF12-AB06EBB517FA}"/>
              </a:ext>
            </a:extLst>
          </p:cNvPr>
          <p:cNvSpPr/>
          <p:nvPr/>
        </p:nvSpPr>
        <p:spPr>
          <a:xfrm>
            <a:off x="376035" y="381333"/>
            <a:ext cx="11439930" cy="609533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19" name="图片 18">
            <a:extLst>
              <a:ext uri="{FF2B5EF4-FFF2-40B4-BE49-F238E27FC236}">
                <a16:creationId xmlns:a16="http://schemas.microsoft.com/office/drawing/2014/main" xmlns="" id="{1C90157E-0352-481F-9E40-A6DFD678A4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936319" y="4530563"/>
            <a:ext cx="1757726" cy="1757726"/>
          </a:xfrm>
          <a:prstGeom prst="rect">
            <a:avLst/>
          </a:prstGeom>
        </p:spPr>
      </p:pic>
      <p:sp>
        <p:nvSpPr>
          <p:cNvPr id="17" name="文本框 17">
            <a:extLst>
              <a:ext uri="{FF2B5EF4-FFF2-40B4-BE49-F238E27FC236}">
                <a16:creationId xmlns:a16="http://schemas.microsoft.com/office/drawing/2014/main" xmlns="" id="{71395A6E-1CB2-45DD-8190-02A71DB2D8C1}"/>
              </a:ext>
            </a:extLst>
          </p:cNvPr>
          <p:cNvSpPr txBox="1"/>
          <p:nvPr/>
        </p:nvSpPr>
        <p:spPr>
          <a:xfrm>
            <a:off x="1270428" y="937715"/>
            <a:ext cx="9678012" cy="1446550"/>
          </a:xfrm>
          <a:prstGeom prst="rect">
            <a:avLst/>
          </a:prstGeom>
          <a:noFill/>
          <a:ln>
            <a:noFill/>
          </a:ln>
          <a:effectLst/>
          <a:extLst>
            <a:ext uri="{909E8E84-426E-40DD-AFC4-6F175D3DCCD1}">
              <a14:hiddenFill xmlns:a14="http://schemas.microsoft.com/office/drawing/2010/main">
                <a:solidFill>
                  <a:srgbClr val="424B51"/>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US" altLang="zh-CN" sz="4400" b="1" kern="0" dirty="0">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3. </a:t>
            </a:r>
            <a:r>
              <a:rPr lang="vi-VN" altLang="zh-CN" sz="4400" b="1" kern="0" dirty="0">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Kể tên một số sản phẩm của hoạt động sản xuất thủ công </a:t>
            </a:r>
            <a:endParaRPr kumimoji="0" lang="en-US" altLang="zh-CN" sz="4400" b="1" i="0" u="none" strike="noStrike" kern="0" cap="none" spc="0" normalizeH="0" baseline="0" noProof="0" dirty="0">
              <a:ln>
                <a:noFill/>
              </a:ln>
              <a:solidFill>
                <a:srgbClr val="C00000"/>
              </a:solidFill>
              <a:effectLst/>
              <a:uLnTx/>
              <a:uFillTx/>
              <a:latin typeface="Calibri" panose="020F0502020204030204" pitchFamily="34" charset="0"/>
              <a:ea typeface="印品黑体" panose="00000500000000000000" pitchFamily="2" charset="-122"/>
              <a:cs typeface="Calibri" panose="020F0502020204030204" pitchFamily="34" charset="0"/>
              <a:sym typeface="+mn-ea"/>
            </a:endParaRPr>
          </a:p>
        </p:txBody>
      </p:sp>
      <p:sp>
        <p:nvSpPr>
          <p:cNvPr id="14" name="文本框 17">
            <a:extLst>
              <a:ext uri="{FF2B5EF4-FFF2-40B4-BE49-F238E27FC236}">
                <a16:creationId xmlns:a16="http://schemas.microsoft.com/office/drawing/2014/main" xmlns="" id="{E64817D9-3863-48DA-ACC6-C6ED64676C65}"/>
              </a:ext>
            </a:extLst>
          </p:cNvPr>
          <p:cNvSpPr txBox="1"/>
          <p:nvPr/>
        </p:nvSpPr>
        <p:spPr>
          <a:xfrm>
            <a:off x="1787531" y="2839727"/>
            <a:ext cx="9255859" cy="1446550"/>
          </a:xfrm>
          <a:prstGeom prst="rect">
            <a:avLst/>
          </a:prstGeom>
          <a:noFill/>
          <a:ln>
            <a:noFill/>
          </a:ln>
          <a:effectLst/>
          <a:extLst>
            <a:ext uri="{909E8E84-426E-40DD-AFC4-6F175D3DCCD1}">
              <a14:hiddenFill xmlns:a14="http://schemas.microsoft.com/office/drawing/2010/main">
                <a:solidFill>
                  <a:srgbClr val="424B51"/>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vi-VN" altLang="zh-CN" sz="4400" b="1" kern="0" dirty="0">
                <a:solidFill>
                  <a:srgbClr val="7030A0"/>
                </a:solidFill>
                <a:latin typeface="Calibri" panose="020F0502020204030204" pitchFamily="34" charset="0"/>
                <a:ea typeface="印品黑体" panose="00000500000000000000" pitchFamily="2" charset="-122"/>
                <a:cs typeface="Calibri" panose="020F0502020204030204" pitchFamily="34" charset="0"/>
                <a:sym typeface="+mn-ea"/>
              </a:rPr>
              <a:t>Đồ gốm sứ, các sản phẩm từ mây tre đan, trang Đông Hồ, nón, ...</a:t>
            </a:r>
            <a:endParaRPr kumimoji="0" lang="zh-CN" altLang="en-US" sz="4400" b="1" i="0" u="none" strike="noStrike" kern="0" cap="none" spc="0" normalizeH="0" baseline="0" noProof="0" dirty="0">
              <a:ln>
                <a:noFill/>
              </a:ln>
              <a:solidFill>
                <a:srgbClr val="7030A0"/>
              </a:solidFill>
              <a:effectLst/>
              <a:uLnTx/>
              <a:uFillTx/>
              <a:latin typeface="Calibri" panose="020F0502020204030204" pitchFamily="34" charset="0"/>
              <a:ea typeface="印品黑体" panose="00000500000000000000" pitchFamily="2" charset="-122"/>
              <a:cs typeface="Calibri" panose="020F0502020204030204" pitchFamily="34" charset="0"/>
              <a:sym typeface="+mn-ea"/>
            </a:endParaRPr>
          </a:p>
        </p:txBody>
      </p:sp>
      <p:sp>
        <p:nvSpPr>
          <p:cNvPr id="20" name="Arrow: Left 19">
            <a:hlinkClick r:id="rId8" action="ppaction://hlinksldjump"/>
            <a:extLst>
              <a:ext uri="{FF2B5EF4-FFF2-40B4-BE49-F238E27FC236}">
                <a16:creationId xmlns:a16="http://schemas.microsoft.com/office/drawing/2014/main" xmlns="" id="{D744DC77-F7D0-4B60-9A19-E036B7D846F9}"/>
              </a:ext>
            </a:extLst>
          </p:cNvPr>
          <p:cNvSpPr/>
          <p:nvPr/>
        </p:nvSpPr>
        <p:spPr>
          <a:xfrm>
            <a:off x="756863" y="5372100"/>
            <a:ext cx="1158239" cy="534924"/>
          </a:xfrm>
          <a:prstGeom prst="lef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21" name="Tieng-vo-tay-tra-loi-dung-www_tiengdong_com">
            <a:hlinkClick r:id="" action="ppaction://media"/>
            <a:extLst>
              <a:ext uri="{FF2B5EF4-FFF2-40B4-BE49-F238E27FC236}">
                <a16:creationId xmlns:a16="http://schemas.microsoft.com/office/drawing/2014/main" xmlns="" id="{1BCD1D12-716C-4B65-8C2D-BA006BD3389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9610" y="3709505"/>
            <a:ext cx="609600" cy="609600"/>
          </a:xfrm>
          <a:prstGeom prst="rect">
            <a:avLst/>
          </a:prstGeom>
        </p:spPr>
      </p:pic>
      <p:pic>
        <p:nvPicPr>
          <p:cNvPr id="15" name="Picture 14">
            <a:extLst>
              <a:ext uri="{FF2B5EF4-FFF2-40B4-BE49-F238E27FC236}">
                <a16:creationId xmlns:a16="http://schemas.microsoft.com/office/drawing/2014/main" xmlns="" id="{B6FC1622-028B-46B7-B049-72B5D0E8F7F5}"/>
              </a:ext>
            </a:extLst>
          </p:cNvPr>
          <p:cNvPicPr>
            <a:picLocks noChangeAspect="1"/>
          </p:cNvPicPr>
          <p:nvPr/>
        </p:nvPicPr>
        <p:blipFill>
          <a:blip r:embed="rId10"/>
          <a:stretch>
            <a:fillRect/>
          </a:stretch>
        </p:blipFill>
        <p:spPr>
          <a:xfrm>
            <a:off x="2453952" y="6052833"/>
            <a:ext cx="560881" cy="560881"/>
          </a:xfrm>
          <a:prstGeom prst="rect">
            <a:avLst/>
          </a:prstGeom>
        </p:spPr>
      </p:pic>
      <p:pic>
        <p:nvPicPr>
          <p:cNvPr id="16" name="Picture 15">
            <a:extLst>
              <a:ext uri="{FF2B5EF4-FFF2-40B4-BE49-F238E27FC236}">
                <a16:creationId xmlns:a16="http://schemas.microsoft.com/office/drawing/2014/main" xmlns="" id="{BB6FDF3A-14B6-415E-AAA9-B2A22EBB08E2}"/>
              </a:ext>
            </a:extLst>
          </p:cNvPr>
          <p:cNvPicPr>
            <a:picLocks noChangeAspect="1"/>
          </p:cNvPicPr>
          <p:nvPr/>
        </p:nvPicPr>
        <p:blipFill>
          <a:blip r:embed="rId10"/>
          <a:stretch>
            <a:fillRect/>
          </a:stretch>
        </p:blipFill>
        <p:spPr>
          <a:xfrm>
            <a:off x="819482" y="6105060"/>
            <a:ext cx="560881" cy="560881"/>
          </a:xfrm>
          <a:prstGeom prst="rect">
            <a:avLst/>
          </a:prstGeom>
        </p:spPr>
      </p:pic>
      <p:pic>
        <p:nvPicPr>
          <p:cNvPr id="18" name="Picture 17">
            <a:extLst>
              <a:ext uri="{FF2B5EF4-FFF2-40B4-BE49-F238E27FC236}">
                <a16:creationId xmlns:a16="http://schemas.microsoft.com/office/drawing/2014/main" xmlns="" id="{89E11261-4EC1-421E-BDD1-6DEB366DCB02}"/>
              </a:ext>
            </a:extLst>
          </p:cNvPr>
          <p:cNvPicPr>
            <a:picLocks noChangeAspect="1"/>
          </p:cNvPicPr>
          <p:nvPr/>
        </p:nvPicPr>
        <p:blipFill>
          <a:blip r:embed="rId10"/>
          <a:stretch>
            <a:fillRect/>
          </a:stretch>
        </p:blipFill>
        <p:spPr>
          <a:xfrm>
            <a:off x="6479924" y="5930656"/>
            <a:ext cx="560881" cy="560881"/>
          </a:xfrm>
          <a:prstGeom prst="rect">
            <a:avLst/>
          </a:prstGeom>
        </p:spPr>
      </p:pic>
      <p:pic>
        <p:nvPicPr>
          <p:cNvPr id="22" name="Picture 21">
            <a:extLst>
              <a:ext uri="{FF2B5EF4-FFF2-40B4-BE49-F238E27FC236}">
                <a16:creationId xmlns:a16="http://schemas.microsoft.com/office/drawing/2014/main" xmlns="" id="{5C91B013-CCB8-4F71-BDF6-C49A9DF17DFA}"/>
              </a:ext>
            </a:extLst>
          </p:cNvPr>
          <p:cNvPicPr>
            <a:picLocks noChangeAspect="1"/>
          </p:cNvPicPr>
          <p:nvPr/>
        </p:nvPicPr>
        <p:blipFill>
          <a:blip r:embed="rId10"/>
          <a:stretch>
            <a:fillRect/>
          </a:stretch>
        </p:blipFill>
        <p:spPr>
          <a:xfrm>
            <a:off x="4322571" y="6004582"/>
            <a:ext cx="560881" cy="560881"/>
          </a:xfrm>
          <a:prstGeom prst="rect">
            <a:avLst/>
          </a:prstGeom>
        </p:spPr>
      </p:pic>
      <p:pic>
        <p:nvPicPr>
          <p:cNvPr id="23" name="Picture 22">
            <a:extLst>
              <a:ext uri="{FF2B5EF4-FFF2-40B4-BE49-F238E27FC236}">
                <a16:creationId xmlns:a16="http://schemas.microsoft.com/office/drawing/2014/main" xmlns="" id="{ED6141C5-873A-4201-93E7-BDD9A6E22A2F}"/>
              </a:ext>
            </a:extLst>
          </p:cNvPr>
          <p:cNvPicPr>
            <a:picLocks noChangeAspect="1"/>
          </p:cNvPicPr>
          <p:nvPr/>
        </p:nvPicPr>
        <p:blipFill>
          <a:blip r:embed="rId10"/>
          <a:stretch>
            <a:fillRect/>
          </a:stretch>
        </p:blipFill>
        <p:spPr>
          <a:xfrm>
            <a:off x="10668000" y="5915785"/>
            <a:ext cx="560881" cy="560881"/>
          </a:xfrm>
          <a:prstGeom prst="rect">
            <a:avLst/>
          </a:prstGeom>
        </p:spPr>
      </p:pic>
      <p:pic>
        <p:nvPicPr>
          <p:cNvPr id="24" name="Picture 23">
            <a:extLst>
              <a:ext uri="{FF2B5EF4-FFF2-40B4-BE49-F238E27FC236}">
                <a16:creationId xmlns:a16="http://schemas.microsoft.com/office/drawing/2014/main" xmlns="" id="{5D054859-C7BF-4902-8FB5-705D940BD6CA}"/>
              </a:ext>
            </a:extLst>
          </p:cNvPr>
          <p:cNvPicPr>
            <a:picLocks noChangeAspect="1"/>
          </p:cNvPicPr>
          <p:nvPr/>
        </p:nvPicPr>
        <p:blipFill>
          <a:blip r:embed="rId10"/>
          <a:stretch>
            <a:fillRect/>
          </a:stretch>
        </p:blipFill>
        <p:spPr>
          <a:xfrm>
            <a:off x="8607833" y="5907024"/>
            <a:ext cx="560881" cy="560881"/>
          </a:xfrm>
          <a:prstGeom prst="rect">
            <a:avLst/>
          </a:prstGeom>
        </p:spPr>
      </p:pic>
    </p:spTree>
    <p:extLst>
      <p:ext uri="{BB962C8B-B14F-4D97-AF65-F5344CB8AC3E}">
        <p14:creationId xmlns:p14="http://schemas.microsoft.com/office/powerpoint/2010/main" val="314673386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 presetClass="mediacall" presetSubtype="0" fill="hold" nodeType="afterEffect">
                                  <p:stCondLst>
                                    <p:cond delay="0"/>
                                  </p:stCondLst>
                                  <p:childTnLst>
                                    <p:cmd type="call" cmd="playFrom(0.0)">
                                      <p:cBhvr>
                                        <p:cTn id="19" dur="8085"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1"/>
                </p:tgtEl>
              </p:cMediaNode>
            </p:audio>
          </p:childTnLst>
        </p:cTn>
      </p:par>
    </p:tnLst>
    <p:bldLst>
      <p:bldP spid="17"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5"/>
          <a:stretch>
            <a:fillRect/>
          </a:stretch>
        </p:blipFill>
        <p:spPr>
          <a:xfrm>
            <a:off x="0" y="0"/>
            <a:ext cx="12226925" cy="6865620"/>
          </a:xfrm>
          <a:prstGeom prst="rect">
            <a:avLst/>
          </a:prstGeom>
        </p:spPr>
      </p:pic>
      <p:sp>
        <p:nvSpPr>
          <p:cNvPr id="3" name="圆角矩形 2"/>
          <p:cNvSpPr/>
          <p:nvPr/>
        </p:nvSpPr>
        <p:spPr>
          <a:xfrm>
            <a:off x="1721484" y="1391920"/>
            <a:ext cx="8885555" cy="4541519"/>
          </a:xfrm>
          <a:prstGeom prst="round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7" name="口哨欢快儿童旅行视频儿童节配乐">
            <a:hlinkClick r:id="" action="ppaction://media"/>
            <a:extLst>
              <a:ext uri="{FF2B5EF4-FFF2-40B4-BE49-F238E27FC236}">
                <a16:creationId xmlns:a16="http://schemas.microsoft.com/office/drawing/2014/main" xmlns="" id="{AD228218-D4F6-479A-BD92-1F18190A8E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7859" y="-2353236"/>
            <a:ext cx="609600" cy="609600"/>
          </a:xfrm>
          <a:prstGeom prst="rect">
            <a:avLst/>
          </a:prstGeom>
        </p:spPr>
      </p:pic>
      <p:pic>
        <p:nvPicPr>
          <p:cNvPr id="8" name="Picture 7">
            <a:extLst>
              <a:ext uri="{FF2B5EF4-FFF2-40B4-BE49-F238E27FC236}">
                <a16:creationId xmlns:a16="http://schemas.microsoft.com/office/drawing/2014/main" xmlns="" id="{AFD18707-8E0E-4CF7-8EE6-B15188EEB47C}"/>
              </a:ext>
            </a:extLst>
          </p:cNvPr>
          <p:cNvPicPr>
            <a:picLocks noChangeAspect="1"/>
          </p:cNvPicPr>
          <p:nvPr/>
        </p:nvPicPr>
        <p:blipFill>
          <a:blip r:embed="rId7"/>
          <a:stretch>
            <a:fillRect/>
          </a:stretch>
        </p:blipFill>
        <p:spPr>
          <a:xfrm>
            <a:off x="4645457" y="1986925"/>
            <a:ext cx="3212870" cy="646232"/>
          </a:xfrm>
          <a:prstGeom prst="rect">
            <a:avLst/>
          </a:prstGeom>
        </p:spPr>
      </p:pic>
      <p:sp>
        <p:nvSpPr>
          <p:cNvPr id="9" name="TextBox 8">
            <a:extLst>
              <a:ext uri="{FF2B5EF4-FFF2-40B4-BE49-F238E27FC236}">
                <a16:creationId xmlns:a16="http://schemas.microsoft.com/office/drawing/2014/main" xmlns="" id="{1C89AB82-5B86-4EAC-A315-44DC9BD7563A}"/>
              </a:ext>
            </a:extLst>
          </p:cNvPr>
          <p:cNvSpPr txBox="1"/>
          <p:nvPr/>
        </p:nvSpPr>
        <p:spPr>
          <a:xfrm>
            <a:off x="2919412" y="1525260"/>
            <a:ext cx="6353175" cy="461665"/>
          </a:xfrm>
          <a:prstGeom prst="rect">
            <a:avLst/>
          </a:prstGeom>
          <a:noFill/>
        </p:spPr>
        <p:txBody>
          <a:bodyPr wrap="square" rtlCol="0">
            <a:spAutoFit/>
          </a:bodyPr>
          <a:lstStyle/>
          <a:p>
            <a:pPr algn="ctr"/>
            <a:r>
              <a:rPr lang="en-US" sz="2400" dirty="0" err="1" smtClean="0">
                <a:latin typeface="Arial" panose="020B0604020202020204" pitchFamily="34" charset="0"/>
                <a:cs typeface="Arial" panose="020B0604020202020204" pitchFamily="34" charset="0"/>
              </a:rPr>
              <a:t>Thứ</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2 </a:t>
            </a:r>
            <a:r>
              <a:rPr lang="en-US" sz="2400" dirty="0" err="1" smtClean="0">
                <a:latin typeface="Arial" panose="020B0604020202020204" pitchFamily="34" charset="0"/>
                <a:cs typeface="Arial" panose="020B0604020202020204" pitchFamily="34" charset="0"/>
              </a:rPr>
              <a:t>ngày</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25 </a:t>
            </a:r>
            <a:r>
              <a:rPr lang="en-US" sz="2400" dirty="0" err="1" smtClean="0">
                <a:latin typeface="Arial" panose="020B0604020202020204" pitchFamily="34" charset="0"/>
                <a:cs typeface="Arial" panose="020B0604020202020204" pitchFamily="34" charset="0"/>
              </a:rPr>
              <a:t>tháng</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11 </a:t>
            </a:r>
            <a:r>
              <a:rPr lang="en-US" sz="2400" dirty="0" err="1" smtClean="0">
                <a:latin typeface="Arial" panose="020B0604020202020204" pitchFamily="34" charset="0"/>
                <a:cs typeface="Arial" panose="020B0604020202020204" pitchFamily="34" charset="0"/>
              </a:rPr>
              <a:t>năm</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2024</a:t>
            </a:r>
            <a:endParaRPr lang="en-US" sz="2400"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xmlns="" id="{8A6D3FA4-93B0-47E7-92D7-118AC30D55D5}"/>
              </a:ext>
            </a:extLst>
          </p:cNvPr>
          <p:cNvPicPr>
            <a:picLocks noChangeAspect="1"/>
          </p:cNvPicPr>
          <p:nvPr/>
        </p:nvPicPr>
        <p:blipFill>
          <a:blip r:embed="rId8"/>
          <a:stretch>
            <a:fillRect/>
          </a:stretch>
        </p:blipFill>
        <p:spPr>
          <a:xfrm>
            <a:off x="2031619" y="2899386"/>
            <a:ext cx="8779001" cy="1383912"/>
          </a:xfrm>
          <a:prstGeom prst="rect">
            <a:avLst/>
          </a:prstGeom>
        </p:spPr>
      </p:pic>
      <p:pic>
        <p:nvPicPr>
          <p:cNvPr id="13" name="Picture 12">
            <a:extLst>
              <a:ext uri="{FF2B5EF4-FFF2-40B4-BE49-F238E27FC236}">
                <a16:creationId xmlns:a16="http://schemas.microsoft.com/office/drawing/2014/main" xmlns="" id="{E485B2D0-B179-4671-9FF0-E252DAB5AA48}"/>
              </a:ext>
            </a:extLst>
          </p:cNvPr>
          <p:cNvPicPr>
            <a:picLocks noChangeAspect="1"/>
          </p:cNvPicPr>
          <p:nvPr/>
        </p:nvPicPr>
        <p:blipFill>
          <a:blip r:embed="rId9"/>
          <a:stretch>
            <a:fillRect/>
          </a:stretch>
        </p:blipFill>
        <p:spPr>
          <a:xfrm>
            <a:off x="4834449" y="4129582"/>
            <a:ext cx="2834886" cy="963251"/>
          </a:xfrm>
          <a:prstGeom prst="rect">
            <a:avLst/>
          </a:prstGeom>
        </p:spPr>
      </p:pic>
    </p:spTree>
  </p:cSld>
  <p:clrMapOvr>
    <a:masterClrMapping/>
  </p:clrMapOvr>
  <p:transition spd="slow" advClick="0">
    <p:push dir="u"/>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3" repeatCount="indefinite" fill="remove"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12226925" cy="6865620"/>
          </a:xfrm>
          <a:prstGeom prst="rect">
            <a:avLst/>
          </a:prstGeom>
        </p:spPr>
      </p:pic>
      <p:sp>
        <p:nvSpPr>
          <p:cNvPr id="10" name="矩形 9"/>
          <p:cNvSpPr/>
          <p:nvPr/>
        </p:nvSpPr>
        <p:spPr>
          <a:xfrm>
            <a:off x="1085850" y="1505585"/>
            <a:ext cx="10020300" cy="4363085"/>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36" name="Picture 35">
            <a:extLst>
              <a:ext uri="{FF2B5EF4-FFF2-40B4-BE49-F238E27FC236}">
                <a16:creationId xmlns:a16="http://schemas.microsoft.com/office/drawing/2014/main" xmlns="" id="{BCF592A0-B5D0-4F22-9421-B590EE211601}"/>
              </a:ext>
            </a:extLst>
          </p:cNvPr>
          <p:cNvPicPr>
            <a:picLocks noChangeAspect="1"/>
          </p:cNvPicPr>
          <p:nvPr/>
        </p:nvPicPr>
        <p:blipFill>
          <a:blip r:embed="rId4"/>
          <a:stretch>
            <a:fillRect/>
          </a:stretch>
        </p:blipFill>
        <p:spPr>
          <a:xfrm>
            <a:off x="2350997" y="2461259"/>
            <a:ext cx="9002244" cy="1935482"/>
          </a:xfrm>
          <a:prstGeom prst="rect">
            <a:avLst/>
          </a:prstGeom>
        </p:spPr>
      </p:pic>
    </p:spTree>
  </p:cSld>
  <p:clrMapOvr>
    <a:masterClrMapping/>
  </p:clrMapOvr>
  <p:transition spd="slow" advClick="0">
    <p:push dir="u"/>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12226925" cy="6865620"/>
          </a:xfrm>
          <a:prstGeom prst="rect">
            <a:avLst/>
          </a:prstGeom>
        </p:spPr>
      </p:pic>
      <p:sp>
        <p:nvSpPr>
          <p:cNvPr id="5" name="Rounded Rectangle 2">
            <a:extLst>
              <a:ext uri="{FF2B5EF4-FFF2-40B4-BE49-F238E27FC236}">
                <a16:creationId xmlns:a16="http://schemas.microsoft.com/office/drawing/2014/main" xmlns="" id="{25629859-15E7-47E6-BF2B-8718C78F46C0}"/>
              </a:ext>
            </a:extLst>
          </p:cNvPr>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CA8ED5D4-940E-44EA-A38C-EED41575B93B}"/>
              </a:ext>
            </a:extLst>
          </p:cNvPr>
          <p:cNvSpPr txBox="1"/>
          <p:nvPr/>
        </p:nvSpPr>
        <p:spPr>
          <a:xfrm>
            <a:off x="805544" y="2793971"/>
            <a:ext cx="10899430" cy="830997"/>
          </a:xfrm>
          <a:prstGeom prst="rect">
            <a:avLst/>
          </a:prstGeom>
          <a:noFill/>
        </p:spPr>
        <p:txBody>
          <a:bodyPr wrap="square" rtlCol="0">
            <a:spAutoFit/>
          </a:bodyPr>
          <a:lstStyle/>
          <a:p>
            <a:pPr algn="ctr"/>
            <a:r>
              <a:rPr lang="nl-NL"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1. Hoạt động sản xuất công nghiệp </a:t>
            </a:r>
            <a:endParaRPr lang="en-US" sz="48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64482923"/>
      </p:ext>
    </p:extLst>
  </p:cSld>
  <p:clrMapOvr>
    <a:masterClrMapping/>
  </p:clrMapOvr>
  <p:transition spd="slow" advClick="0">
    <p:push dir="u"/>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TotalTime>
  <Words>960</Words>
  <Application>Microsoft Office PowerPoint</Application>
  <PresentationFormat>Custom</PresentationFormat>
  <Paragraphs>124</Paragraphs>
  <Slides>36</Slides>
  <Notes>25</Notes>
  <HiddenSlides>0</HiddenSlides>
  <MMClips>4</MMClips>
  <ScaleCrop>false</ScaleCrop>
  <HeadingPairs>
    <vt:vector size="4" baseType="variant">
      <vt:variant>
        <vt:lpstr>Theme</vt:lpstr>
      </vt:variant>
      <vt:variant>
        <vt:i4>5</vt:i4>
      </vt:variant>
      <vt:variant>
        <vt:lpstr>Slide Titles</vt:lpstr>
      </vt:variant>
      <vt:variant>
        <vt:i4>36</vt:i4>
      </vt:variant>
    </vt:vector>
  </HeadingPairs>
  <TitlesOfParts>
    <vt:vector size="41" baseType="lpstr">
      <vt:lpstr>Office 主题​​</vt:lpstr>
      <vt:lpstr>1_Office 主题​​</vt:lpstr>
      <vt:lpstr>Office Theme</vt:lpstr>
      <vt:lpstr>1_Simple Light</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47</cp:revision>
  <dcterms:created xsi:type="dcterms:W3CDTF">2022-08-23T05:31:21Z</dcterms:created>
  <dcterms:modified xsi:type="dcterms:W3CDTF">2025-05-05T09:28:04Z</dcterms:modified>
</cp:coreProperties>
</file>