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3" r:id="rId3"/>
    <p:sldMasterId id="2147483715" r:id="rId4"/>
  </p:sldMasterIdLst>
  <p:notesMasterIdLst>
    <p:notesMasterId r:id="rId21"/>
  </p:notesMasterIdLst>
  <p:sldIdLst>
    <p:sldId id="607" r:id="rId5"/>
    <p:sldId id="634" r:id="rId6"/>
    <p:sldId id="610" r:id="rId7"/>
    <p:sldId id="630" r:id="rId8"/>
    <p:sldId id="649" r:id="rId9"/>
    <p:sldId id="632" r:id="rId10"/>
    <p:sldId id="643" r:id="rId11"/>
    <p:sldId id="644" r:id="rId12"/>
    <p:sldId id="645" r:id="rId13"/>
    <p:sldId id="650" r:id="rId14"/>
    <p:sldId id="651" r:id="rId15"/>
    <p:sldId id="633" r:id="rId16"/>
    <p:sldId id="261" r:id="rId17"/>
    <p:sldId id="646" r:id="rId18"/>
    <p:sldId id="647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8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3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8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8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1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0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82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6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06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32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25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74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70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63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46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3822229-60F0-BEC8-C3A5-1521BD0460A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476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34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33216"/>
            <a:ext cx="245690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4F291-91CE-6A7B-BE2A-277BD335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688907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C4AC6-237F-CF2B-0B99-EAAE6074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94DBD-1405-37DB-6C88-BE80C71E8639}"/>
              </a:ext>
            </a:extLst>
          </p:cNvPr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91F2F-285D-36A9-F8D4-A2E074A4CB7A}"/>
              </a:ext>
            </a:extLst>
          </p:cNvPr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4577BE-0278-02D7-88E3-740CD7024098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01A63-9010-93DA-785E-81E095C02E6E}"/>
              </a:ext>
            </a:extLst>
          </p:cNvPr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505D91-3F8A-27E3-3E78-D0DF8E3D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DC6AD-AF7C-D391-842D-714E41CCB41D}"/>
              </a:ext>
            </a:extLst>
          </p:cNvPr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E66C9E-F104-8E76-FF62-E986AEF18C4C}"/>
                </a:ext>
              </a:extLst>
            </p:cNvPr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44109-392B-AC16-ADEA-C577763CD8A8}"/>
                  </a:ext>
                </a:extLst>
              </p:cNvPr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1BD2ED-CEF9-0D5A-0741-86EC3AE54FF1}"/>
                  </a:ext>
                </a:extLst>
              </p:cNvPr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4105E7-595A-14A6-134F-F6F37BF15568}"/>
                  </a:ext>
                </a:extLst>
              </p:cNvPr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996C64-2F57-C02C-34BA-7A121F29044D}"/>
                </a:ext>
              </a:extLst>
            </p:cNvPr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3BE9D-80C0-0562-C2A3-83291B91B4BD}"/>
              </a:ext>
            </a:extLst>
          </p:cNvPr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1A1B96-1AE4-6189-9239-C705E6DF5744}"/>
              </a:ext>
            </a:extLst>
          </p:cNvPr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DCD8F6-1AC9-19CA-7386-97BEF76449FD}"/>
              </a:ext>
            </a:extLst>
          </p:cNvPr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14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83AAB-A3D3-5B71-DF41-73DD45E9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588" y="1340156"/>
            <a:ext cx="596240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576822" y="2973423"/>
              <a:ext cx="51272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xung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F0E1F-DE94-2837-1878-7FA1EC15ADE8}"/>
              </a:ext>
            </a:extLst>
          </p:cNvPr>
          <p:cNvSpPr txBox="1"/>
          <p:nvPr/>
        </p:nvSpPr>
        <p:spPr>
          <a:xfrm>
            <a:off x="747251" y="1432662"/>
            <a:ext cx="10711324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và viết được tên góc nhọn, góc vuông, góc tù…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Nhận biết được hình bình hành, hình thoi, cặp đoạn thẳng song song và cặp đoạn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thẳng vuông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Dùng thước đo góc xác định được số đo góc.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Vẽ được hình thoi và góc trên giấy kẻ ô vuông.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6EC4B-2A3A-04AB-B570-00076C99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07" y="298266"/>
            <a:ext cx="652938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5531887" cy="1856255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loại góc đã học</a:t>
            </a:r>
            <a:endParaRPr lang="en-VN" sz="4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4651D3-DBD6-78BF-969C-54B8EE8957ED}"/>
              </a:ext>
            </a:extLst>
          </p:cNvPr>
          <p:cNvSpPr txBox="1">
            <a:spLocks/>
          </p:cNvSpPr>
          <p:nvPr/>
        </p:nvSpPr>
        <p:spPr>
          <a:xfrm>
            <a:off x="5633144" y="3212283"/>
            <a:ext cx="4110931" cy="1661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nhọn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vuông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tù</a:t>
            </a:r>
            <a:endParaRPr lang="zh-CN" altLang="en-US" sz="5400" dirty="0"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DF424-A613-6A47-0AE2-249A4FABF16E}"/>
              </a:ext>
            </a:extLst>
          </p:cNvPr>
          <p:cNvSpPr txBox="1"/>
          <p:nvPr/>
        </p:nvSpPr>
        <p:spPr>
          <a:xfrm>
            <a:off x="2309607" y="397579"/>
            <a:ext cx="7351721" cy="136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tù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71E31-F61D-DDEA-2EF5-A588D76D403A}"/>
              </a:ext>
            </a:extLst>
          </p:cNvPr>
          <p:cNvGrpSpPr/>
          <p:nvPr/>
        </p:nvGrpSpPr>
        <p:grpSpPr>
          <a:xfrm>
            <a:off x="628348" y="1585016"/>
            <a:ext cx="2501715" cy="3429158"/>
            <a:chOff x="628348" y="1585016"/>
            <a:chExt cx="2501715" cy="34291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1CC336-3396-BAAC-CD9B-513D0DAD6603}"/>
                </a:ext>
              </a:extLst>
            </p:cNvPr>
            <p:cNvGrpSpPr/>
            <p:nvPr/>
          </p:nvGrpSpPr>
          <p:grpSpPr>
            <a:xfrm>
              <a:off x="1190898" y="2112654"/>
              <a:ext cx="1939165" cy="2632692"/>
              <a:chOff x="1215852" y="1668003"/>
              <a:chExt cx="1939165" cy="26326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39031B-A5A2-F666-33A1-DC3353D46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FD03E0-985D-23F9-8842-DD983066B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5852" y="2527493"/>
                <a:ext cx="1939165" cy="177320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028ED-6987-9925-A465-FE40347E4D0A}"/>
                </a:ext>
              </a:extLst>
            </p:cNvPr>
            <p:cNvSpPr txBox="1"/>
            <p:nvPr/>
          </p:nvSpPr>
          <p:spPr>
            <a:xfrm>
              <a:off x="628348" y="4318214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A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1BCCD6-34A9-2ED0-ADF1-BEE2C7790127}"/>
                </a:ext>
              </a:extLst>
            </p:cNvPr>
            <p:cNvSpPr txBox="1"/>
            <p:nvPr/>
          </p:nvSpPr>
          <p:spPr>
            <a:xfrm>
              <a:off x="628348" y="158501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82B8D-6607-7164-0383-16F7910A6E33}"/>
                </a:ext>
              </a:extLst>
            </p:cNvPr>
            <p:cNvSpPr txBox="1"/>
            <p:nvPr/>
          </p:nvSpPr>
          <p:spPr>
            <a:xfrm>
              <a:off x="2622860" y="2310142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B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FACF63-C4FB-1010-6EB9-D32E8FAEE704}"/>
              </a:ext>
            </a:extLst>
          </p:cNvPr>
          <p:cNvGrpSpPr/>
          <p:nvPr/>
        </p:nvGrpSpPr>
        <p:grpSpPr>
          <a:xfrm>
            <a:off x="3681247" y="1674288"/>
            <a:ext cx="3441903" cy="3589883"/>
            <a:chOff x="3386450" y="1607663"/>
            <a:chExt cx="3441903" cy="358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3AC4F1-845E-7AD9-B48D-830D8B90970A}"/>
                </a:ext>
              </a:extLst>
            </p:cNvPr>
            <p:cNvGrpSpPr/>
            <p:nvPr/>
          </p:nvGrpSpPr>
          <p:grpSpPr>
            <a:xfrm>
              <a:off x="3979145" y="2112654"/>
              <a:ext cx="2592474" cy="2632692"/>
              <a:chOff x="1215852" y="1668003"/>
              <a:chExt cx="2592474" cy="26326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160701A-C8EF-2687-F89F-022D31526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86653F0-4DB7-F051-4F22-1C7E0C07E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59247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20F0AC-058E-FD8E-BD46-DF02A15A050A}"/>
                </a:ext>
              </a:extLst>
            </p:cNvPr>
            <p:cNvSpPr txBox="1"/>
            <p:nvPr/>
          </p:nvSpPr>
          <p:spPr>
            <a:xfrm>
              <a:off x="4039434" y="1607663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B6D450-A2FF-682A-FCAD-CB7CCB663162}"/>
                </a:ext>
              </a:extLst>
            </p:cNvPr>
            <p:cNvSpPr txBox="1"/>
            <p:nvPr/>
          </p:nvSpPr>
          <p:spPr>
            <a:xfrm>
              <a:off x="3386450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03A40-28CF-9E09-1CA0-0C4108BA5796}"/>
                </a:ext>
              </a:extLst>
            </p:cNvPr>
            <p:cNvSpPr txBox="1"/>
            <p:nvPr/>
          </p:nvSpPr>
          <p:spPr>
            <a:xfrm>
              <a:off x="6356241" y="450158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Q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9E0C58-F07C-7E4F-DCF0-A2477C6C730D}"/>
              </a:ext>
            </a:extLst>
          </p:cNvPr>
          <p:cNvGrpSpPr/>
          <p:nvPr/>
        </p:nvGrpSpPr>
        <p:grpSpPr>
          <a:xfrm>
            <a:off x="6797536" y="1932996"/>
            <a:ext cx="4029231" cy="3493719"/>
            <a:chOff x="6099507" y="1895351"/>
            <a:chExt cx="4029231" cy="34937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D6ACEDA-C9A0-60F7-7FCE-F7B27506B686}"/>
                </a:ext>
              </a:extLst>
            </p:cNvPr>
            <p:cNvGrpSpPr/>
            <p:nvPr/>
          </p:nvGrpSpPr>
          <p:grpSpPr>
            <a:xfrm>
              <a:off x="6662057" y="2280976"/>
              <a:ext cx="3466681" cy="2464370"/>
              <a:chOff x="421867" y="1836325"/>
              <a:chExt cx="3466681" cy="246437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5625BF7-C496-5590-CF5C-2745D4224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867" y="1836325"/>
                <a:ext cx="824129" cy="246437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1FDF43D-5B8F-C337-2DB4-4A72465F9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672696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CC3EC4-D3B3-09A3-1CCC-8D9742595D7E}"/>
                </a:ext>
              </a:extLst>
            </p:cNvPr>
            <p:cNvSpPr txBox="1"/>
            <p:nvPr/>
          </p:nvSpPr>
          <p:spPr>
            <a:xfrm>
              <a:off x="6099507" y="1895351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46D68F-54F8-C696-6061-131BC9544049}"/>
                </a:ext>
              </a:extLst>
            </p:cNvPr>
            <p:cNvSpPr txBox="1"/>
            <p:nvPr/>
          </p:nvSpPr>
          <p:spPr>
            <a:xfrm>
              <a:off x="9636525" y="4693110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Y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0DF0E-5BA2-F425-1AC6-E80416DDBDF2}"/>
                </a:ext>
              </a:extLst>
            </p:cNvPr>
            <p:cNvSpPr txBox="1"/>
            <p:nvPr/>
          </p:nvSpPr>
          <p:spPr>
            <a:xfrm>
              <a:off x="6892277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F89CB2B-5AEE-45C1-CD0D-0C342ACF0FCF}"/>
              </a:ext>
            </a:extLst>
          </p:cNvPr>
          <p:cNvSpPr txBox="1"/>
          <p:nvPr/>
        </p:nvSpPr>
        <p:spPr>
          <a:xfrm>
            <a:off x="4289647" y="5232914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vuông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D6834-9359-2D23-CC81-F92EC35B6D52}"/>
              </a:ext>
            </a:extLst>
          </p:cNvPr>
          <p:cNvSpPr txBox="1"/>
          <p:nvPr/>
        </p:nvSpPr>
        <p:spPr>
          <a:xfrm>
            <a:off x="603964" y="5103549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nhọn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B8860A-F023-B8D9-DF81-29F0CA8BF74F}"/>
              </a:ext>
            </a:extLst>
          </p:cNvPr>
          <p:cNvSpPr txBox="1"/>
          <p:nvPr/>
        </p:nvSpPr>
        <p:spPr>
          <a:xfrm>
            <a:off x="8023101" y="5023593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C1211-0199-708E-1D27-E6E09C4B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B044D7-B008-50A7-8CE6-0B881E97AE90}"/>
              </a:ext>
            </a:extLst>
          </p:cNvPr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8E5EE-6FCD-1E55-43BC-027C4C41ADE1}"/>
              </a:ext>
            </a:extLst>
          </p:cNvPr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BEF81-BD2B-2C78-E1C3-CE9F7F9D82E8}"/>
              </a:ext>
            </a:extLst>
          </p:cNvPr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55421C-003F-6905-9383-030DDF717F95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A136C3-3727-E58A-3385-88E0A65440EE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6632EC-C7D4-25E4-A940-1F4B52784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5DAABB-D987-A779-1808-6429AE6CADD0}"/>
                </a:ext>
              </a:extLst>
            </p:cNvPr>
            <p:cNvCxnSpPr>
              <a:cxnSpLocks/>
            </p:cNvCxnSpPr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F654A9-9E3A-AEF5-DA5B-D3BD8D8F7AC6}"/>
                </a:ext>
              </a:extLst>
            </p:cNvPr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429065-FD6E-EDA5-2439-7FEB7630B394}"/>
                </a:ext>
              </a:extLst>
            </p:cNvPr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CF7A2-D07F-1623-A2CF-05769AB96712}"/>
                </a:ext>
              </a:extLst>
            </p:cNvPr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D9E56C-0ED6-19AD-AD65-5A7464C45370}"/>
                </a:ext>
              </a:extLst>
            </p:cNvPr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F0598EA-F72D-2A78-93EF-D350BD937F99}"/>
              </a:ext>
            </a:extLst>
          </p:cNvPr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BE08DF-625C-EC92-6360-8D5BDF187516}"/>
              </a:ext>
            </a:extLst>
          </p:cNvPr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C17F2-3F8C-3DB2-09A8-84C2923B9D39}"/>
              </a:ext>
            </a:extLst>
          </p:cNvPr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Dùng thước đo góc để đo các góc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BF454-6E12-1647-DCD2-6DE81FAA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2125"/>
            <a:ext cx="3966464" cy="243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85BCB-C651-918E-3609-B121B126EB1F}"/>
              </a:ext>
            </a:extLst>
          </p:cNvPr>
          <p:cNvSpPr txBox="1"/>
          <p:nvPr/>
        </p:nvSpPr>
        <p:spPr>
          <a:xfrm>
            <a:off x="4343400" y="20680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MN, MQ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41BC7E4-BF85-317A-F26B-26AE7AD6E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858" y="2295409"/>
            <a:ext cx="3286584" cy="1657581"/>
          </a:xfrm>
          <a:prstGeom prst="rect">
            <a:avLst/>
          </a:prstGeom>
        </p:spPr>
      </p:pic>
      <p:pic>
        <p:nvPicPr>
          <p:cNvPr id="12" name="Picture 11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3D67763C-BC73-7CEA-DAD4-6388333D1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0483" y="2295409"/>
            <a:ext cx="3286584" cy="165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F99871-4BCE-FF26-1E27-A8F2D671F9A6}"/>
              </a:ext>
            </a:extLst>
          </p:cNvPr>
          <p:cNvSpPr txBox="1"/>
          <p:nvPr/>
        </p:nvSpPr>
        <p:spPr>
          <a:xfrm>
            <a:off x="4438650" y="3020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NM, NP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D9AB0330-5C9A-565E-A259-5EF759ECE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667" y="2285884"/>
            <a:ext cx="3286584" cy="16575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F3469A-2E2A-DBA3-D7A8-2DBD36AFA257}"/>
              </a:ext>
            </a:extLst>
          </p:cNvPr>
          <p:cNvSpPr txBox="1"/>
          <p:nvPr/>
        </p:nvSpPr>
        <p:spPr>
          <a:xfrm>
            <a:off x="4438650" y="399213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QM, QP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7DA1B2E-ED4F-8AFB-31C8-219A43458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08" y="2295409"/>
            <a:ext cx="3286584" cy="1657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51D75F-290C-7D9F-D345-588B2FAC3B2C}"/>
              </a:ext>
            </a:extLst>
          </p:cNvPr>
          <p:cNvSpPr txBox="1"/>
          <p:nvPr/>
        </p:nvSpPr>
        <p:spPr>
          <a:xfrm>
            <a:off x="4448175" y="4925581"/>
            <a:ext cx="74104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P,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PN, PQ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  <p:bldP spid="2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417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等线</vt:lpstr>
      <vt:lpstr>等线 Light</vt:lpstr>
      <vt:lpstr>inpin heiti</vt:lpstr>
      <vt:lpstr>Lato Regular</vt:lpstr>
      <vt:lpstr>Times New Roman</vt:lpstr>
      <vt:lpstr>雷盖体</vt:lpstr>
      <vt:lpstr>Office 主题​​</vt:lpstr>
      <vt:lpstr>1_Office Theme</vt:lpstr>
      <vt:lpstr>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2023-10-17T04:16:50Z</dcterms:created>
  <dcterms:modified xsi:type="dcterms:W3CDTF">2025-05-05T14:51:05Z</dcterms:modified>
</cp:coreProperties>
</file>