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dia/audio9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6" r:id="rId2"/>
    <p:sldMasterId id="2147483688" r:id="rId3"/>
    <p:sldMasterId id="2147483778" r:id="rId4"/>
    <p:sldMasterId id="2147483790" r:id="rId5"/>
    <p:sldMasterId id="2147483802" r:id="rId6"/>
    <p:sldMasterId id="2147483815" r:id="rId7"/>
    <p:sldMasterId id="2147483829" r:id="rId8"/>
    <p:sldMasterId id="2147483845" r:id="rId9"/>
    <p:sldMasterId id="2147483857" r:id="rId10"/>
  </p:sldMasterIdLst>
  <p:notesMasterIdLst>
    <p:notesMasterId r:id="rId23"/>
  </p:notesMasterIdLst>
  <p:sldIdLst>
    <p:sldId id="574" r:id="rId11"/>
    <p:sldId id="575" r:id="rId12"/>
    <p:sldId id="576" r:id="rId13"/>
    <p:sldId id="272" r:id="rId14"/>
    <p:sldId id="273" r:id="rId15"/>
    <p:sldId id="299" r:id="rId16"/>
    <p:sldId id="560" r:id="rId17"/>
    <p:sldId id="561" r:id="rId18"/>
    <p:sldId id="562" r:id="rId19"/>
    <p:sldId id="563" r:id="rId20"/>
    <p:sldId id="564" r:id="rId21"/>
    <p:sldId id="573" r:id="rId22"/>
  </p:sldIdLst>
  <p:sldSz cx="12192000" cy="6858000"/>
  <p:notesSz cx="6858000" cy="9144000"/>
  <p:defaultTextStyle>
    <a:defPPr>
      <a:defRPr lang="en-US"/>
    </a:defPPr>
    <a:lvl1pPr marL="0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7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36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04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71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39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03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770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39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958A7-E0F6-4524-B21B-C7C0C5DA782B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44195-EE9F-4C49-B7FE-A5D42C8C9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1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7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36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04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71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39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03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770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39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708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677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17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63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63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78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7" indent="0" algn="ctr">
              <a:buNone/>
              <a:defRPr sz="2000"/>
            </a:lvl2pPr>
            <a:lvl3pPr marL="913936" indent="0" algn="ctr">
              <a:buNone/>
              <a:defRPr sz="1900"/>
            </a:lvl3pPr>
            <a:lvl4pPr marL="1370904" indent="0" algn="ctr">
              <a:buNone/>
              <a:defRPr sz="1600"/>
            </a:lvl4pPr>
            <a:lvl5pPr marL="1827871" indent="0" algn="ctr">
              <a:buNone/>
              <a:defRPr sz="1600"/>
            </a:lvl5pPr>
            <a:lvl6pPr marL="2284839" indent="0" algn="ctr">
              <a:buNone/>
              <a:defRPr sz="1600"/>
            </a:lvl6pPr>
            <a:lvl7pPr marL="2741803" indent="0" algn="ctr">
              <a:buNone/>
              <a:defRPr sz="1600"/>
            </a:lvl7pPr>
            <a:lvl8pPr marL="3198770" indent="0" algn="ctr">
              <a:buNone/>
              <a:defRPr sz="1600"/>
            </a:lvl8pPr>
            <a:lvl9pPr marL="365573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4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638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1535120"/>
            <a:ext cx="5386919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272" indent="0">
              <a:buNone/>
              <a:defRPr sz="1900" b="1"/>
            </a:lvl2pPr>
            <a:lvl3pPr marL="822541" indent="0">
              <a:buNone/>
              <a:defRPr sz="1600" b="1"/>
            </a:lvl3pPr>
            <a:lvl4pPr marL="1233811" indent="0">
              <a:buNone/>
              <a:defRPr sz="1500" b="1"/>
            </a:lvl4pPr>
            <a:lvl5pPr marL="1645084" indent="0">
              <a:buNone/>
              <a:defRPr sz="1500" b="1"/>
            </a:lvl5pPr>
            <a:lvl6pPr marL="2056352" indent="0">
              <a:buNone/>
              <a:defRPr sz="1500" b="1"/>
            </a:lvl6pPr>
            <a:lvl7pPr marL="2467626" indent="0">
              <a:buNone/>
              <a:defRPr sz="1500" b="1"/>
            </a:lvl7pPr>
            <a:lvl8pPr marL="2878895" indent="0">
              <a:buNone/>
              <a:defRPr sz="1500" b="1"/>
            </a:lvl8pPr>
            <a:lvl9pPr marL="329016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7" y="2174874"/>
            <a:ext cx="5386919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20"/>
            <a:ext cx="5389033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272" indent="0">
              <a:buNone/>
              <a:defRPr sz="1900" b="1"/>
            </a:lvl2pPr>
            <a:lvl3pPr marL="822541" indent="0">
              <a:buNone/>
              <a:defRPr sz="1600" b="1"/>
            </a:lvl3pPr>
            <a:lvl4pPr marL="1233811" indent="0">
              <a:buNone/>
              <a:defRPr sz="1500" b="1"/>
            </a:lvl4pPr>
            <a:lvl5pPr marL="1645084" indent="0">
              <a:buNone/>
              <a:defRPr sz="1500" b="1"/>
            </a:lvl5pPr>
            <a:lvl6pPr marL="2056352" indent="0">
              <a:buNone/>
              <a:defRPr sz="1500" b="1"/>
            </a:lvl6pPr>
            <a:lvl7pPr marL="2467626" indent="0">
              <a:buNone/>
              <a:defRPr sz="1500" b="1"/>
            </a:lvl7pPr>
            <a:lvl8pPr marL="2878895" indent="0">
              <a:buNone/>
              <a:defRPr sz="1500" b="1"/>
            </a:lvl8pPr>
            <a:lvl9pPr marL="329016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4"/>
            <a:ext cx="5389033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C5C46-425D-4430-A476-AE35FFC526CA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C6A5E-20A7-4B6B-8099-2979AA3368A4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85056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C5C46-425D-4430-A476-AE35FFC526CA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C6A5E-20A7-4B6B-8099-2979AA3368A4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5175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C5C46-425D-4430-A476-AE35FFC526CA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C6A5E-20A7-4B6B-8099-2979AA3368A4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9414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0"/>
            <a:ext cx="4011084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060"/>
            <a:ext cx="6815667" cy="585311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200"/>
            </a:lvl1pPr>
            <a:lvl2pPr marL="411272" indent="0">
              <a:buNone/>
              <a:defRPr sz="1100"/>
            </a:lvl2pPr>
            <a:lvl3pPr marL="822541" indent="0">
              <a:buNone/>
              <a:defRPr sz="900"/>
            </a:lvl3pPr>
            <a:lvl4pPr marL="1233811" indent="0">
              <a:buNone/>
              <a:defRPr sz="800"/>
            </a:lvl4pPr>
            <a:lvl5pPr marL="1645084" indent="0">
              <a:buNone/>
              <a:defRPr sz="800"/>
            </a:lvl5pPr>
            <a:lvl6pPr marL="2056352" indent="0">
              <a:buNone/>
              <a:defRPr sz="800"/>
            </a:lvl6pPr>
            <a:lvl7pPr marL="2467626" indent="0">
              <a:buNone/>
              <a:defRPr sz="800"/>
            </a:lvl7pPr>
            <a:lvl8pPr marL="2878895" indent="0">
              <a:buNone/>
              <a:defRPr sz="800"/>
            </a:lvl8pPr>
            <a:lvl9pPr marL="32901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C5C46-425D-4430-A476-AE35FFC526CA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C6A5E-20A7-4B6B-8099-2979AA3368A4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5330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11272" indent="0">
              <a:buNone/>
              <a:defRPr sz="2600"/>
            </a:lvl2pPr>
            <a:lvl3pPr marL="822541" indent="0">
              <a:buNone/>
              <a:defRPr sz="2200"/>
            </a:lvl3pPr>
            <a:lvl4pPr marL="1233811" indent="0">
              <a:buNone/>
              <a:defRPr sz="1900"/>
            </a:lvl4pPr>
            <a:lvl5pPr marL="1645084" indent="0">
              <a:buNone/>
              <a:defRPr sz="1900"/>
            </a:lvl5pPr>
            <a:lvl6pPr marL="2056352" indent="0">
              <a:buNone/>
              <a:defRPr sz="1900"/>
            </a:lvl6pPr>
            <a:lvl7pPr marL="2467626" indent="0">
              <a:buNone/>
              <a:defRPr sz="1900"/>
            </a:lvl7pPr>
            <a:lvl8pPr marL="2878895" indent="0">
              <a:buNone/>
              <a:defRPr sz="1900"/>
            </a:lvl8pPr>
            <a:lvl9pPr marL="3290164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411272" indent="0">
              <a:buNone/>
              <a:defRPr sz="1100"/>
            </a:lvl2pPr>
            <a:lvl3pPr marL="822541" indent="0">
              <a:buNone/>
              <a:defRPr sz="900"/>
            </a:lvl3pPr>
            <a:lvl4pPr marL="1233811" indent="0">
              <a:buNone/>
              <a:defRPr sz="800"/>
            </a:lvl4pPr>
            <a:lvl5pPr marL="1645084" indent="0">
              <a:buNone/>
              <a:defRPr sz="800"/>
            </a:lvl5pPr>
            <a:lvl6pPr marL="2056352" indent="0">
              <a:buNone/>
              <a:defRPr sz="800"/>
            </a:lvl6pPr>
            <a:lvl7pPr marL="2467626" indent="0">
              <a:buNone/>
              <a:defRPr sz="800"/>
            </a:lvl7pPr>
            <a:lvl8pPr marL="2878895" indent="0">
              <a:buNone/>
              <a:defRPr sz="800"/>
            </a:lvl8pPr>
            <a:lvl9pPr marL="32901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C5C46-425D-4430-A476-AE35FFC526CA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C6A5E-20A7-4B6B-8099-2979AA3368A4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5833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C5C46-425D-4430-A476-AE35FFC526CA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C6A5E-20A7-4B6B-8099-2979AA3368A4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96347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C5C46-425D-4430-A476-AE35FFC526CA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C6A5E-20A7-4B6B-8099-2979AA3368A4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9582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6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3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7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1" y="365137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90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22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7" y="108240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17"/>
            <a:ext cx="12192000" cy="35375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10" y="131279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9432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17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1900"/>
            </a:lvl1pPr>
            <a:lvl2pPr marL="342728" indent="0" algn="ctr">
              <a:buNone/>
              <a:defRPr sz="1500"/>
            </a:lvl2pPr>
            <a:lvl3pPr marL="685455" indent="0" algn="ctr">
              <a:buNone/>
              <a:defRPr sz="1300"/>
            </a:lvl3pPr>
            <a:lvl4pPr marL="1028177" indent="0" algn="ctr">
              <a:buNone/>
              <a:defRPr sz="1200"/>
            </a:lvl4pPr>
            <a:lvl5pPr marL="1370904" indent="0" algn="ctr">
              <a:buNone/>
              <a:defRPr sz="1200"/>
            </a:lvl5pPr>
            <a:lvl6pPr marL="1713631" indent="0" algn="ctr">
              <a:buNone/>
              <a:defRPr sz="1200"/>
            </a:lvl6pPr>
            <a:lvl7pPr marL="2056352" indent="0" algn="ctr">
              <a:buNone/>
              <a:defRPr sz="1200"/>
            </a:lvl7pPr>
            <a:lvl8pPr marL="2399078" indent="0" algn="ctr">
              <a:buNone/>
              <a:defRPr sz="1200"/>
            </a:lvl8pPr>
            <a:lvl9pPr marL="274180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41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70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427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1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0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6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3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0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8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49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76673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7" y="1600207"/>
            <a:ext cx="5376673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17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2728" indent="0">
              <a:buNone/>
              <a:defRPr sz="1500" b="1"/>
            </a:lvl2pPr>
            <a:lvl3pPr marL="685455" indent="0">
              <a:buNone/>
              <a:defRPr sz="1300" b="1"/>
            </a:lvl3pPr>
            <a:lvl4pPr marL="1028177" indent="0">
              <a:buNone/>
              <a:defRPr sz="1200" b="1"/>
            </a:lvl4pPr>
            <a:lvl5pPr marL="1370904" indent="0">
              <a:buNone/>
              <a:defRPr sz="1200" b="1"/>
            </a:lvl5pPr>
            <a:lvl6pPr marL="1713631" indent="0">
              <a:buNone/>
              <a:defRPr sz="1200" b="1"/>
            </a:lvl6pPr>
            <a:lvl7pPr marL="2056352" indent="0">
              <a:buNone/>
              <a:defRPr sz="1200" b="1"/>
            </a:lvl7pPr>
            <a:lvl8pPr marL="2399078" indent="0">
              <a:buNone/>
              <a:defRPr sz="1200" b="1"/>
            </a:lvl8pPr>
            <a:lvl9pPr marL="274180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2728" indent="0">
              <a:buNone/>
              <a:defRPr sz="1500" b="1"/>
            </a:lvl2pPr>
            <a:lvl3pPr marL="685455" indent="0">
              <a:buNone/>
              <a:defRPr sz="1300" b="1"/>
            </a:lvl3pPr>
            <a:lvl4pPr marL="1028177" indent="0">
              <a:buNone/>
              <a:defRPr sz="1200" b="1"/>
            </a:lvl4pPr>
            <a:lvl5pPr marL="1370904" indent="0">
              <a:buNone/>
              <a:defRPr sz="1200" b="1"/>
            </a:lvl5pPr>
            <a:lvl6pPr marL="1713631" indent="0">
              <a:buNone/>
              <a:defRPr sz="1200" b="1"/>
            </a:lvl6pPr>
            <a:lvl7pPr marL="2056352" indent="0">
              <a:buNone/>
              <a:defRPr sz="1200" b="1"/>
            </a:lvl7pPr>
            <a:lvl8pPr marL="2399078" indent="0">
              <a:buNone/>
              <a:defRPr sz="1200" b="1"/>
            </a:lvl8pPr>
            <a:lvl9pPr marL="274180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8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89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76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85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28" indent="0">
              <a:buNone/>
              <a:defRPr sz="1100"/>
            </a:lvl2pPr>
            <a:lvl3pPr marL="685455" indent="0">
              <a:buNone/>
              <a:defRPr sz="900"/>
            </a:lvl3pPr>
            <a:lvl4pPr marL="1028177" indent="0">
              <a:buNone/>
              <a:defRPr sz="800"/>
            </a:lvl4pPr>
            <a:lvl5pPr marL="1370904" indent="0">
              <a:buNone/>
              <a:defRPr sz="800"/>
            </a:lvl5pPr>
            <a:lvl6pPr marL="1713631" indent="0">
              <a:buNone/>
              <a:defRPr sz="800"/>
            </a:lvl6pPr>
            <a:lvl7pPr marL="2056352" indent="0">
              <a:buNone/>
              <a:defRPr sz="800"/>
            </a:lvl7pPr>
            <a:lvl8pPr marL="2399078" indent="0">
              <a:buNone/>
              <a:defRPr sz="800"/>
            </a:lvl8pPr>
            <a:lvl9pPr marL="274180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9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728" indent="0">
              <a:buNone/>
              <a:defRPr sz="2200"/>
            </a:lvl2pPr>
            <a:lvl3pPr marL="685455" indent="0">
              <a:buNone/>
              <a:defRPr sz="1900"/>
            </a:lvl3pPr>
            <a:lvl4pPr marL="1028177" indent="0">
              <a:buNone/>
              <a:defRPr sz="1500"/>
            </a:lvl4pPr>
            <a:lvl5pPr marL="1370904" indent="0">
              <a:buNone/>
              <a:defRPr sz="1500"/>
            </a:lvl5pPr>
            <a:lvl6pPr marL="1713631" indent="0">
              <a:buNone/>
              <a:defRPr sz="1500"/>
            </a:lvl6pPr>
            <a:lvl7pPr marL="2056352" indent="0">
              <a:buNone/>
              <a:defRPr sz="1500"/>
            </a:lvl7pPr>
            <a:lvl8pPr marL="2399078" indent="0">
              <a:buNone/>
              <a:defRPr sz="1500"/>
            </a:lvl8pPr>
            <a:lvl9pPr marL="2741803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28" indent="0">
              <a:buNone/>
              <a:defRPr sz="1100"/>
            </a:lvl2pPr>
            <a:lvl3pPr marL="685455" indent="0">
              <a:buNone/>
              <a:defRPr sz="900"/>
            </a:lvl3pPr>
            <a:lvl4pPr marL="1028177" indent="0">
              <a:buNone/>
              <a:defRPr sz="800"/>
            </a:lvl4pPr>
            <a:lvl5pPr marL="1370904" indent="0">
              <a:buNone/>
              <a:defRPr sz="800"/>
            </a:lvl5pPr>
            <a:lvl6pPr marL="1713631" indent="0">
              <a:buNone/>
              <a:defRPr sz="800"/>
            </a:lvl6pPr>
            <a:lvl7pPr marL="2056352" indent="0">
              <a:buNone/>
              <a:defRPr sz="800"/>
            </a:lvl7pPr>
            <a:lvl8pPr marL="2399078" indent="0">
              <a:buNone/>
              <a:defRPr sz="800"/>
            </a:lvl8pPr>
            <a:lvl9pPr marL="274180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34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73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8" y="274641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36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1900"/>
            </a:lvl1pPr>
            <a:lvl2pPr marL="342728" indent="0" algn="ctr">
              <a:buNone/>
              <a:defRPr sz="1500"/>
            </a:lvl2pPr>
            <a:lvl3pPr marL="685455" indent="0" algn="ctr">
              <a:buNone/>
              <a:defRPr sz="1300"/>
            </a:lvl3pPr>
            <a:lvl4pPr marL="1028177" indent="0" algn="ctr">
              <a:buNone/>
              <a:defRPr sz="1200"/>
            </a:lvl4pPr>
            <a:lvl5pPr marL="1370904" indent="0" algn="ctr">
              <a:buNone/>
              <a:defRPr sz="1200"/>
            </a:lvl5pPr>
            <a:lvl6pPr marL="1713631" indent="0" algn="ctr">
              <a:buNone/>
              <a:defRPr sz="1200"/>
            </a:lvl6pPr>
            <a:lvl7pPr marL="2056352" indent="0" algn="ctr">
              <a:buNone/>
              <a:defRPr sz="1200"/>
            </a:lvl7pPr>
            <a:lvl8pPr marL="2399078" indent="0" algn="ctr">
              <a:buNone/>
              <a:defRPr sz="1200"/>
            </a:lvl8pPr>
            <a:lvl9pPr marL="274180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375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2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427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1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0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6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3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0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8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52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76673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7" y="1600207"/>
            <a:ext cx="5376673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8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592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2728" indent="0">
              <a:buNone/>
              <a:defRPr sz="1500" b="1"/>
            </a:lvl2pPr>
            <a:lvl3pPr marL="685455" indent="0">
              <a:buNone/>
              <a:defRPr sz="1300" b="1"/>
            </a:lvl3pPr>
            <a:lvl4pPr marL="1028177" indent="0">
              <a:buNone/>
              <a:defRPr sz="1200" b="1"/>
            </a:lvl4pPr>
            <a:lvl5pPr marL="1370904" indent="0">
              <a:buNone/>
              <a:defRPr sz="1200" b="1"/>
            </a:lvl5pPr>
            <a:lvl6pPr marL="1713631" indent="0">
              <a:buNone/>
              <a:defRPr sz="1200" b="1"/>
            </a:lvl6pPr>
            <a:lvl7pPr marL="2056352" indent="0">
              <a:buNone/>
              <a:defRPr sz="1200" b="1"/>
            </a:lvl7pPr>
            <a:lvl8pPr marL="2399078" indent="0">
              <a:buNone/>
              <a:defRPr sz="1200" b="1"/>
            </a:lvl8pPr>
            <a:lvl9pPr marL="274180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2728" indent="0">
              <a:buNone/>
              <a:defRPr sz="1500" b="1"/>
            </a:lvl2pPr>
            <a:lvl3pPr marL="685455" indent="0">
              <a:buNone/>
              <a:defRPr sz="1300" b="1"/>
            </a:lvl3pPr>
            <a:lvl4pPr marL="1028177" indent="0">
              <a:buNone/>
              <a:defRPr sz="1200" b="1"/>
            </a:lvl4pPr>
            <a:lvl5pPr marL="1370904" indent="0">
              <a:buNone/>
              <a:defRPr sz="1200" b="1"/>
            </a:lvl5pPr>
            <a:lvl6pPr marL="1713631" indent="0">
              <a:buNone/>
              <a:defRPr sz="1200" b="1"/>
            </a:lvl6pPr>
            <a:lvl7pPr marL="2056352" indent="0">
              <a:buNone/>
              <a:defRPr sz="1200" b="1"/>
            </a:lvl7pPr>
            <a:lvl8pPr marL="2399078" indent="0">
              <a:buNone/>
              <a:defRPr sz="1200" b="1"/>
            </a:lvl8pPr>
            <a:lvl9pPr marL="274180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432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359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246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28" indent="0">
              <a:buNone/>
              <a:defRPr sz="1100"/>
            </a:lvl2pPr>
            <a:lvl3pPr marL="685455" indent="0">
              <a:buNone/>
              <a:defRPr sz="900"/>
            </a:lvl3pPr>
            <a:lvl4pPr marL="1028177" indent="0">
              <a:buNone/>
              <a:defRPr sz="800"/>
            </a:lvl4pPr>
            <a:lvl5pPr marL="1370904" indent="0">
              <a:buNone/>
              <a:defRPr sz="800"/>
            </a:lvl5pPr>
            <a:lvl6pPr marL="1713631" indent="0">
              <a:buNone/>
              <a:defRPr sz="800"/>
            </a:lvl6pPr>
            <a:lvl7pPr marL="2056352" indent="0">
              <a:buNone/>
              <a:defRPr sz="800"/>
            </a:lvl7pPr>
            <a:lvl8pPr marL="2399078" indent="0">
              <a:buNone/>
              <a:defRPr sz="800"/>
            </a:lvl8pPr>
            <a:lvl9pPr marL="274180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154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728" indent="0">
              <a:buNone/>
              <a:defRPr sz="2200"/>
            </a:lvl2pPr>
            <a:lvl3pPr marL="685455" indent="0">
              <a:buNone/>
              <a:defRPr sz="1900"/>
            </a:lvl3pPr>
            <a:lvl4pPr marL="1028177" indent="0">
              <a:buNone/>
              <a:defRPr sz="1500"/>
            </a:lvl4pPr>
            <a:lvl5pPr marL="1370904" indent="0">
              <a:buNone/>
              <a:defRPr sz="1500"/>
            </a:lvl5pPr>
            <a:lvl6pPr marL="1713631" indent="0">
              <a:buNone/>
              <a:defRPr sz="1500"/>
            </a:lvl6pPr>
            <a:lvl7pPr marL="2056352" indent="0">
              <a:buNone/>
              <a:defRPr sz="1500"/>
            </a:lvl7pPr>
            <a:lvl8pPr marL="2399078" indent="0">
              <a:buNone/>
              <a:defRPr sz="1500"/>
            </a:lvl8pPr>
            <a:lvl9pPr marL="2741803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28" indent="0">
              <a:buNone/>
              <a:defRPr sz="1100"/>
            </a:lvl2pPr>
            <a:lvl3pPr marL="685455" indent="0">
              <a:buNone/>
              <a:defRPr sz="900"/>
            </a:lvl3pPr>
            <a:lvl4pPr marL="1028177" indent="0">
              <a:buNone/>
              <a:defRPr sz="800"/>
            </a:lvl4pPr>
            <a:lvl5pPr marL="1370904" indent="0">
              <a:buNone/>
              <a:defRPr sz="800"/>
            </a:lvl5pPr>
            <a:lvl6pPr marL="1713631" indent="0">
              <a:buNone/>
              <a:defRPr sz="800"/>
            </a:lvl6pPr>
            <a:lvl7pPr marL="2056352" indent="0">
              <a:buNone/>
              <a:defRPr sz="800"/>
            </a:lvl7pPr>
            <a:lvl8pPr marL="2399078" indent="0">
              <a:buNone/>
              <a:defRPr sz="800"/>
            </a:lvl8pPr>
            <a:lvl9pPr marL="274180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704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6546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8" y="274641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124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fld id="{7C5EDF10-6E20-43E1-944D-1116401A2F4E}" type="datetimeFigureOut">
              <a:rPr lang="en-US"/>
              <a:pPr>
                <a:defRPr/>
              </a:pPr>
              <a:t>07/05/2025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fld id="{0C100800-92AC-454D-8D64-6D7A2E1C6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674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fld id="{EB9EDB16-8A95-496A-91A8-339FD9BECBA5}" type="datetimeFigureOut">
              <a:rPr lang="en-US"/>
              <a:pPr>
                <a:defRPr/>
              </a:pPr>
              <a:t>07/05/2025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fld id="{502815C5-40EA-490A-8060-EE2ACB6770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4594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881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762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720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64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8085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3525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fld id="{6ED4A1DD-078B-4EE1-A900-0BB89535DC65}" type="datetimeFigureOut">
              <a:rPr lang="en-US"/>
              <a:pPr>
                <a:defRPr/>
              </a:pPr>
              <a:t>07/05/2025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fld id="{8ABB9560-E782-4F24-BE3F-DEF9031C48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9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885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0"/>
            <a:ext cx="5384800" cy="452596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0"/>
            <a:ext cx="5384800" cy="452596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fld id="{2077EBDB-3DF8-4479-BF9C-433AD6D7EF28}" type="datetimeFigureOut">
              <a:rPr lang="en-US"/>
              <a:pPr>
                <a:defRPr/>
              </a:pPr>
              <a:t>07/05/2025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fld id="{C60B0F08-2DA4-450F-9357-56EA6131EF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6518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2"/>
            <a:ext cx="5386917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073" indent="0">
              <a:buNone/>
              <a:defRPr sz="2400" b="1"/>
            </a:lvl2pPr>
            <a:lvl3pPr marL="1088144" indent="0">
              <a:buNone/>
              <a:defRPr sz="2200" b="1"/>
            </a:lvl3pPr>
            <a:lvl4pPr marL="1632218" indent="0">
              <a:buNone/>
              <a:defRPr sz="1900" b="1"/>
            </a:lvl4pPr>
            <a:lvl5pPr marL="2176288" indent="0">
              <a:buNone/>
              <a:defRPr sz="1900" b="1"/>
            </a:lvl5pPr>
            <a:lvl6pPr marL="2720359" indent="0">
              <a:buNone/>
              <a:defRPr sz="1900" b="1"/>
            </a:lvl6pPr>
            <a:lvl7pPr marL="3264430" indent="0">
              <a:buNone/>
              <a:defRPr sz="1900" b="1"/>
            </a:lvl7pPr>
            <a:lvl8pPr marL="3808504" indent="0">
              <a:buNone/>
              <a:defRPr sz="1900" b="1"/>
            </a:lvl8pPr>
            <a:lvl9pPr marL="4352574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2"/>
            <a:ext cx="5389034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073" indent="0">
              <a:buNone/>
              <a:defRPr sz="2400" b="1"/>
            </a:lvl2pPr>
            <a:lvl3pPr marL="1088144" indent="0">
              <a:buNone/>
              <a:defRPr sz="2200" b="1"/>
            </a:lvl3pPr>
            <a:lvl4pPr marL="1632218" indent="0">
              <a:buNone/>
              <a:defRPr sz="1900" b="1"/>
            </a:lvl4pPr>
            <a:lvl5pPr marL="2176288" indent="0">
              <a:buNone/>
              <a:defRPr sz="1900" b="1"/>
            </a:lvl5pPr>
            <a:lvl6pPr marL="2720359" indent="0">
              <a:buNone/>
              <a:defRPr sz="1900" b="1"/>
            </a:lvl6pPr>
            <a:lvl7pPr marL="3264430" indent="0">
              <a:buNone/>
              <a:defRPr sz="1900" b="1"/>
            </a:lvl7pPr>
            <a:lvl8pPr marL="3808504" indent="0">
              <a:buNone/>
              <a:defRPr sz="1900" b="1"/>
            </a:lvl8pPr>
            <a:lvl9pPr marL="4352574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4"/>
            <a:ext cx="5389034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fld id="{BC4C924E-5C3A-44C4-8D48-0B5D51FEDE59}" type="datetimeFigureOut">
              <a:rPr lang="en-US"/>
              <a:pPr>
                <a:defRPr/>
              </a:pPr>
              <a:t>07/05/2025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fld id="{67A1F029-1201-4D35-90F8-C7D2DBA970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9833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fld id="{1342AC54-6B99-4159-A59C-D992D9ED7A78}" type="datetimeFigureOut">
              <a:rPr lang="en-US"/>
              <a:pPr>
                <a:defRPr/>
              </a:pPr>
              <a:t>07/05/2025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fld id="{B28DD46D-A8D9-4125-9A50-7927901808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142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fld id="{1F6B055E-CFA4-4EFD-85BC-C7A60711B35D}" type="datetimeFigureOut">
              <a:rPr lang="en-US"/>
              <a:pPr>
                <a:defRPr/>
              </a:pPr>
              <a:t>07/05/2025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fld id="{DF79A5F8-2F65-440A-810E-70C3638268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937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052"/>
            <a:ext cx="6815667" cy="5853113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44073" indent="0">
              <a:buNone/>
              <a:defRPr sz="1500"/>
            </a:lvl2pPr>
            <a:lvl3pPr marL="1088144" indent="0">
              <a:buNone/>
              <a:defRPr sz="1200"/>
            </a:lvl3pPr>
            <a:lvl4pPr marL="1632218" indent="0">
              <a:buNone/>
              <a:defRPr sz="1100"/>
            </a:lvl4pPr>
            <a:lvl5pPr marL="2176288" indent="0">
              <a:buNone/>
              <a:defRPr sz="1100"/>
            </a:lvl5pPr>
            <a:lvl6pPr marL="2720359" indent="0">
              <a:buNone/>
              <a:defRPr sz="1100"/>
            </a:lvl6pPr>
            <a:lvl7pPr marL="3264430" indent="0">
              <a:buNone/>
              <a:defRPr sz="1100"/>
            </a:lvl7pPr>
            <a:lvl8pPr marL="3808504" indent="0">
              <a:buNone/>
              <a:defRPr sz="1100"/>
            </a:lvl8pPr>
            <a:lvl9pPr marL="4352574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fld id="{4E7D3183-9390-4DA6-9EBB-42095FECCF1A}" type="datetimeFigureOut">
              <a:rPr lang="en-US"/>
              <a:pPr>
                <a:defRPr/>
              </a:pPr>
              <a:t>07/05/2025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fld id="{37E730CA-7509-4BD9-8C35-A8BEA8B21A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033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073" indent="0">
              <a:buNone/>
              <a:defRPr sz="3400"/>
            </a:lvl2pPr>
            <a:lvl3pPr marL="1088144" indent="0">
              <a:buNone/>
              <a:defRPr sz="2800"/>
            </a:lvl3pPr>
            <a:lvl4pPr marL="1632218" indent="0">
              <a:buNone/>
              <a:defRPr sz="2400"/>
            </a:lvl4pPr>
            <a:lvl5pPr marL="2176288" indent="0">
              <a:buNone/>
              <a:defRPr sz="2400"/>
            </a:lvl5pPr>
            <a:lvl6pPr marL="2720359" indent="0">
              <a:buNone/>
              <a:defRPr sz="2400"/>
            </a:lvl6pPr>
            <a:lvl7pPr marL="3264430" indent="0">
              <a:buNone/>
              <a:defRPr sz="2400"/>
            </a:lvl7pPr>
            <a:lvl8pPr marL="3808504" indent="0">
              <a:buNone/>
              <a:defRPr sz="2400"/>
            </a:lvl8pPr>
            <a:lvl9pPr marL="4352574" indent="0">
              <a:buNone/>
              <a:defRPr sz="24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44073" indent="0">
              <a:buNone/>
              <a:defRPr sz="1500"/>
            </a:lvl2pPr>
            <a:lvl3pPr marL="1088144" indent="0">
              <a:buNone/>
              <a:defRPr sz="1200"/>
            </a:lvl3pPr>
            <a:lvl4pPr marL="1632218" indent="0">
              <a:buNone/>
              <a:defRPr sz="1100"/>
            </a:lvl4pPr>
            <a:lvl5pPr marL="2176288" indent="0">
              <a:buNone/>
              <a:defRPr sz="1100"/>
            </a:lvl5pPr>
            <a:lvl6pPr marL="2720359" indent="0">
              <a:buNone/>
              <a:defRPr sz="1100"/>
            </a:lvl6pPr>
            <a:lvl7pPr marL="3264430" indent="0">
              <a:buNone/>
              <a:defRPr sz="1100"/>
            </a:lvl7pPr>
            <a:lvl8pPr marL="3808504" indent="0">
              <a:buNone/>
              <a:defRPr sz="1100"/>
            </a:lvl8pPr>
            <a:lvl9pPr marL="4352574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fld id="{294871E7-AF0E-4738-BB64-3D4DA7E7B442}" type="datetimeFigureOut">
              <a:rPr lang="en-US"/>
              <a:pPr>
                <a:defRPr/>
              </a:pPr>
              <a:t>07/05/2025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fld id="{1009A0C1-608E-4B18-A274-A42E8D374A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9788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fld id="{460AFFB9-CE56-4F7F-A0A6-E65A58DEC6C0}" type="datetimeFigureOut">
              <a:rPr lang="en-US"/>
              <a:pPr>
                <a:defRPr/>
              </a:pPr>
              <a:t>07/05/2025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fld id="{8CB7A5F6-4064-4E0C-BEAA-4061E59B4B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9468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fld id="{1BF92967-FBE8-42EE-AEEA-0EE906094212}" type="datetimeFigureOut">
              <a:rPr lang="en-US"/>
              <a:pPr>
                <a:defRPr/>
              </a:pPr>
              <a:t>07/05/2025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fld id="{56A0E2EE-D8D2-46CC-BB3F-02A9616333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8598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3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7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7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0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360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1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30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11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25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338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450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563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676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788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901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890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098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1535120"/>
            <a:ext cx="5386919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272" indent="0">
              <a:buNone/>
              <a:defRPr sz="1900" b="1"/>
            </a:lvl2pPr>
            <a:lvl3pPr marL="822541" indent="0">
              <a:buNone/>
              <a:defRPr sz="1600" b="1"/>
            </a:lvl3pPr>
            <a:lvl4pPr marL="1233811" indent="0">
              <a:buNone/>
              <a:defRPr sz="1500" b="1"/>
            </a:lvl4pPr>
            <a:lvl5pPr marL="1645084" indent="0">
              <a:buNone/>
              <a:defRPr sz="1500" b="1"/>
            </a:lvl5pPr>
            <a:lvl6pPr marL="2056352" indent="0">
              <a:buNone/>
              <a:defRPr sz="1500" b="1"/>
            </a:lvl6pPr>
            <a:lvl7pPr marL="2467626" indent="0">
              <a:buNone/>
              <a:defRPr sz="1500" b="1"/>
            </a:lvl7pPr>
            <a:lvl8pPr marL="2878895" indent="0">
              <a:buNone/>
              <a:defRPr sz="1500" b="1"/>
            </a:lvl8pPr>
            <a:lvl9pPr marL="329016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7" y="2174874"/>
            <a:ext cx="5386919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20"/>
            <a:ext cx="5389033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272" indent="0">
              <a:buNone/>
              <a:defRPr sz="1900" b="1"/>
            </a:lvl2pPr>
            <a:lvl3pPr marL="822541" indent="0">
              <a:buNone/>
              <a:defRPr sz="1600" b="1"/>
            </a:lvl3pPr>
            <a:lvl4pPr marL="1233811" indent="0">
              <a:buNone/>
              <a:defRPr sz="1500" b="1"/>
            </a:lvl4pPr>
            <a:lvl5pPr marL="1645084" indent="0">
              <a:buNone/>
              <a:defRPr sz="1500" b="1"/>
            </a:lvl5pPr>
            <a:lvl6pPr marL="2056352" indent="0">
              <a:buNone/>
              <a:defRPr sz="1500" b="1"/>
            </a:lvl6pPr>
            <a:lvl7pPr marL="2467626" indent="0">
              <a:buNone/>
              <a:defRPr sz="1500" b="1"/>
            </a:lvl7pPr>
            <a:lvl8pPr marL="2878895" indent="0">
              <a:buNone/>
              <a:defRPr sz="1500" b="1"/>
            </a:lvl8pPr>
            <a:lvl9pPr marL="329016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4"/>
            <a:ext cx="5389033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545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932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867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0"/>
            <a:ext cx="4011084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060"/>
            <a:ext cx="6815667" cy="585311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200"/>
            </a:lvl1pPr>
            <a:lvl2pPr marL="411272" indent="0">
              <a:buNone/>
              <a:defRPr sz="1100"/>
            </a:lvl2pPr>
            <a:lvl3pPr marL="822541" indent="0">
              <a:buNone/>
              <a:defRPr sz="900"/>
            </a:lvl3pPr>
            <a:lvl4pPr marL="1233811" indent="0">
              <a:buNone/>
              <a:defRPr sz="800"/>
            </a:lvl4pPr>
            <a:lvl5pPr marL="1645084" indent="0">
              <a:buNone/>
              <a:defRPr sz="800"/>
            </a:lvl5pPr>
            <a:lvl6pPr marL="2056352" indent="0">
              <a:buNone/>
              <a:defRPr sz="800"/>
            </a:lvl6pPr>
            <a:lvl7pPr marL="2467626" indent="0">
              <a:buNone/>
              <a:defRPr sz="800"/>
            </a:lvl7pPr>
            <a:lvl8pPr marL="2878895" indent="0">
              <a:buNone/>
              <a:defRPr sz="800"/>
            </a:lvl8pPr>
            <a:lvl9pPr marL="32901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765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11272" indent="0">
              <a:buNone/>
              <a:defRPr sz="2600"/>
            </a:lvl2pPr>
            <a:lvl3pPr marL="822541" indent="0">
              <a:buNone/>
              <a:defRPr sz="2200"/>
            </a:lvl3pPr>
            <a:lvl4pPr marL="1233811" indent="0">
              <a:buNone/>
              <a:defRPr sz="1900"/>
            </a:lvl4pPr>
            <a:lvl5pPr marL="1645084" indent="0">
              <a:buNone/>
              <a:defRPr sz="1900"/>
            </a:lvl5pPr>
            <a:lvl6pPr marL="2056352" indent="0">
              <a:buNone/>
              <a:defRPr sz="1900"/>
            </a:lvl6pPr>
            <a:lvl7pPr marL="2467626" indent="0">
              <a:buNone/>
              <a:defRPr sz="1900"/>
            </a:lvl7pPr>
            <a:lvl8pPr marL="2878895" indent="0">
              <a:buNone/>
              <a:defRPr sz="1900"/>
            </a:lvl8pPr>
            <a:lvl9pPr marL="3290164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411272" indent="0">
              <a:buNone/>
              <a:defRPr sz="1100"/>
            </a:lvl2pPr>
            <a:lvl3pPr marL="822541" indent="0">
              <a:buNone/>
              <a:defRPr sz="900"/>
            </a:lvl3pPr>
            <a:lvl4pPr marL="1233811" indent="0">
              <a:buNone/>
              <a:defRPr sz="800"/>
            </a:lvl4pPr>
            <a:lvl5pPr marL="1645084" indent="0">
              <a:buNone/>
              <a:defRPr sz="800"/>
            </a:lvl5pPr>
            <a:lvl6pPr marL="2056352" indent="0">
              <a:buNone/>
              <a:defRPr sz="800"/>
            </a:lvl6pPr>
            <a:lvl7pPr marL="2467626" indent="0">
              <a:buNone/>
              <a:defRPr sz="800"/>
            </a:lvl7pPr>
            <a:lvl8pPr marL="2878895" indent="0">
              <a:buNone/>
              <a:defRPr sz="800"/>
            </a:lvl8pPr>
            <a:lvl9pPr marL="32901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97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383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845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6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3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560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07/05/2025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6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07/05/2025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6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07/05/2025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9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07/05/2025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6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07/05/2025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07/05/2025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3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07/05/2025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5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07/05/2025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2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07/05/2025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65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07/05/2025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7" indent="0" algn="ctr">
              <a:buNone/>
              <a:defRPr sz="2000"/>
            </a:lvl2pPr>
            <a:lvl3pPr marL="913936" indent="0" algn="ctr">
              <a:buNone/>
              <a:defRPr sz="1900"/>
            </a:lvl3pPr>
            <a:lvl4pPr marL="1370904" indent="0" algn="ctr">
              <a:buNone/>
              <a:defRPr sz="1600"/>
            </a:lvl4pPr>
            <a:lvl5pPr marL="1827871" indent="0" algn="ctr">
              <a:buNone/>
              <a:defRPr sz="1600"/>
            </a:lvl5pPr>
            <a:lvl6pPr marL="2284839" indent="0" algn="ctr">
              <a:buNone/>
              <a:defRPr sz="1600"/>
            </a:lvl6pPr>
            <a:lvl7pPr marL="2741803" indent="0" algn="ctr">
              <a:buNone/>
              <a:defRPr sz="1600"/>
            </a:lvl7pPr>
            <a:lvl8pPr marL="3198770" indent="0" algn="ctr">
              <a:buNone/>
              <a:defRPr sz="1600"/>
            </a:lvl8pPr>
            <a:lvl9pPr marL="365573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543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767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751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443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936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984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599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083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7" indent="0">
              <a:buNone/>
              <a:defRPr sz="2800"/>
            </a:lvl2pPr>
            <a:lvl3pPr marL="913936" indent="0">
              <a:buNone/>
              <a:defRPr sz="2400"/>
            </a:lvl3pPr>
            <a:lvl4pPr marL="1370904" indent="0">
              <a:buNone/>
              <a:defRPr sz="2000"/>
            </a:lvl4pPr>
            <a:lvl5pPr marL="1827871" indent="0">
              <a:buNone/>
              <a:defRPr sz="2000"/>
            </a:lvl5pPr>
            <a:lvl6pPr marL="2284839" indent="0">
              <a:buNone/>
              <a:defRPr sz="2000"/>
            </a:lvl6pPr>
            <a:lvl7pPr marL="2741803" indent="0">
              <a:buNone/>
              <a:defRPr sz="2000"/>
            </a:lvl7pPr>
            <a:lvl8pPr marL="3198770" indent="0">
              <a:buNone/>
              <a:defRPr sz="2000"/>
            </a:lvl8pPr>
            <a:lvl9pPr marL="36557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58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297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077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7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1" y="365137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513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2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7" y="108240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17"/>
            <a:ext cx="12192000" cy="35375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10" y="131279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32580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5354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4777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9609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8476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3152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797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7" indent="0">
              <a:buNone/>
              <a:defRPr sz="2800"/>
            </a:lvl2pPr>
            <a:lvl3pPr marL="913936" indent="0">
              <a:buNone/>
              <a:defRPr sz="2400"/>
            </a:lvl3pPr>
            <a:lvl4pPr marL="1370904" indent="0">
              <a:buNone/>
              <a:defRPr sz="2000"/>
            </a:lvl4pPr>
            <a:lvl5pPr marL="1827871" indent="0">
              <a:buNone/>
              <a:defRPr sz="2000"/>
            </a:lvl5pPr>
            <a:lvl6pPr marL="2284839" indent="0">
              <a:buNone/>
              <a:defRPr sz="2000"/>
            </a:lvl6pPr>
            <a:lvl7pPr marL="2741803" indent="0">
              <a:buNone/>
              <a:defRPr sz="2000"/>
            </a:lvl7pPr>
            <a:lvl8pPr marL="3198770" indent="0">
              <a:buNone/>
              <a:defRPr sz="2000"/>
            </a:lvl8pPr>
            <a:lvl9pPr marL="36557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498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5211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0455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0111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4327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4869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3693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3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7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7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0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C5C46-425D-4430-A476-AE35FFC526CA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C6A5E-20A7-4B6B-8099-2979AA3368A4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6568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C5C46-425D-4430-A476-AE35FFC526CA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C6A5E-20A7-4B6B-8099-2979AA3368A4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8570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11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25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338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450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563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676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788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901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C5C46-425D-4430-A476-AE35FFC526CA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C6A5E-20A7-4B6B-8099-2979AA3368A4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3183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C5C46-425D-4430-A476-AE35FFC526CA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C6A5E-20A7-4B6B-8099-2979AA3368A4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27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7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39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4" indent="-228484" algn="l" defTabSz="91393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5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7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8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2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8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5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2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7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6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4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1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03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7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C5C46-425D-4430-A476-AE35FFC526CA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C6A5E-20A7-4B6B-8099-2979AA3368A4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93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</p:sldLayoutIdLst>
  <p:txStyles>
    <p:titleStyle>
      <a:lvl1pPr algn="ctr" defTabSz="822541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451" indent="-30845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8952" indent="-257682" algn="l" defTabSz="822541" rtl="0" eaLnBrk="1" latinLnBrk="0" hangingPunct="1">
        <a:spcBef>
          <a:spcPct val="24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177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448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50720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990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73256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084532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495802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272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541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811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084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6352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7626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8895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0164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69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093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839" indent="-128203" algn="l" defTabSz="514093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887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9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99971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019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063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105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148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193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57045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14093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71131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177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223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542267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799311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056352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32"/>
            <a:ext cx="2844800" cy="476251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/>
          <a:lstStyle>
            <a:lvl1pPr>
              <a:defRPr sz="15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32"/>
            <a:ext cx="3860800" cy="476251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/>
          <a:lstStyle>
            <a:lvl1pPr algn="ctr">
              <a:defRPr sz="15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32"/>
            <a:ext cx="2844800" cy="476251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/>
          <a:lstStyle>
            <a:lvl1pPr algn="r">
              <a:defRPr sz="15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2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marL="0" lvl="0" indent="0" algn="ctr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728" lvl="0" indent="-342728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575" lvl="1" indent="-285605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417" lvl="2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99386" lvl="3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6352" lvl="4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322" lvl="5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0288" lvl="6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7258" lvl="7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4226" lvl="8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6967" lvl="1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3936" lvl="2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0904" lvl="3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7871" lvl="4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4839" lvl="5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1803" lvl="6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198770" lvl="7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5739" lvl="8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32"/>
            <a:ext cx="2844800" cy="476251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/>
          <a:lstStyle>
            <a:lvl1pPr>
              <a:defRPr sz="15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32"/>
            <a:ext cx="3860800" cy="476251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/>
          <a:lstStyle>
            <a:lvl1pPr algn="ctr">
              <a:defRPr sz="15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32"/>
            <a:ext cx="2844800" cy="476251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/>
          <a:lstStyle>
            <a:lvl1pPr algn="r">
              <a:defRPr sz="1500"/>
            </a:lvl1pPr>
          </a:lstStyle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2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hf sldNum="0" hdr="0" ftr="0" dt="0"/>
  <p:txStyles>
    <p:titleStyle>
      <a:lvl1pPr marL="0" lvl="0" indent="0" algn="ctr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728" lvl="0" indent="-342728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575" lvl="1" indent="-285605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417" lvl="2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99386" lvl="3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6352" lvl="4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322" lvl="5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0288" lvl="6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7258" lvl="7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4226" lvl="8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6967" lvl="1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3936" lvl="2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0904" lvl="3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7871" lvl="4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4839" lvl="5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1803" lvl="6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198770" lvl="7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5739" lvl="8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131" y="274760"/>
            <a:ext cx="1097374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10" tIns="54405" rIns="108810" bIns="544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131" y="1600933"/>
            <a:ext cx="10973741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10" tIns="54405" rIns="108810" bIns="544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131" y="6356106"/>
            <a:ext cx="2845741" cy="364515"/>
          </a:xfrm>
          <a:prstGeom prst="rect">
            <a:avLst/>
          </a:prstGeom>
        </p:spPr>
        <p:txBody>
          <a:bodyPr vert="horz" lIns="108810" tIns="54405" rIns="108810" bIns="54405" rtlCol="0" anchor="ctr"/>
          <a:lstStyle>
            <a:lvl1pPr algn="l" defTabSz="1088144" eaLnBrk="1" fontAlgn="auto" hangingPunct="1">
              <a:spcBef>
                <a:spcPts val="0"/>
              </a:spcBef>
              <a:spcAft>
                <a:spcPts val="0"/>
              </a:spcAft>
              <a:defRPr sz="15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B8356F6-A364-4227-B9E8-2BB343FD9FB6}" type="datetimeFigureOut">
              <a:rPr lang="en-US"/>
              <a:pPr>
                <a:defRPr/>
              </a:pPr>
              <a:t>07/05/2025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131" y="6356106"/>
            <a:ext cx="3861741" cy="364515"/>
          </a:xfrm>
          <a:prstGeom prst="rect">
            <a:avLst/>
          </a:prstGeom>
        </p:spPr>
        <p:txBody>
          <a:bodyPr vert="horz" lIns="108810" tIns="54405" rIns="108810" bIns="54405" rtlCol="0" anchor="ctr"/>
          <a:lstStyle>
            <a:lvl1pPr algn="ctr" defTabSz="1088144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131" y="6356106"/>
            <a:ext cx="2845741" cy="364515"/>
          </a:xfrm>
          <a:prstGeom prst="rect">
            <a:avLst/>
          </a:prstGeom>
        </p:spPr>
        <p:txBody>
          <a:bodyPr vert="horz" wrap="square" lIns="108810" tIns="54405" rIns="108810" bIns="54405" numCol="1" anchor="ctr" anchorCtr="0" compatLnSpc="1">
            <a:prstTxWarp prst="textNoShape">
              <a:avLst/>
            </a:prstTxWarp>
          </a:bodyPr>
          <a:lstStyle>
            <a:lvl1pPr algn="r" defTabSz="1088144" eaLnBrk="1" hangingPunct="1">
              <a:defRPr sz="15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4DCA90-700C-4A2C-8295-40CAE83A7AFF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81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4073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8144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2218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6288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7518" indent="-40751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310" indent="-3392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104" indent="-27096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171" indent="-27096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447240" indent="-27096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992393" indent="-272036" algn="l" defTabSz="10881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67" indent="-272036" algn="l" defTabSz="10881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37" indent="-272036" algn="l" defTabSz="10881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610" indent="-272036" algn="l" defTabSz="10881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14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73" algn="l" defTabSz="108814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44" algn="l" defTabSz="108814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18" algn="l" defTabSz="108814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88" algn="l" defTabSz="108814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59" algn="l" defTabSz="108814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30" algn="l" defTabSz="108814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504" algn="l" defTabSz="108814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74" algn="l" defTabSz="108814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7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xStyles>
    <p:titleStyle>
      <a:lvl1pPr algn="ctr" defTabSz="822541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451" indent="-30845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8952" indent="-257682" algn="l" defTabSz="822541" rtl="0" eaLnBrk="1" latinLnBrk="0" hangingPunct="1">
        <a:spcBef>
          <a:spcPct val="24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177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448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50720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990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73256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084532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495802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272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541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811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084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6352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7626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8895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0164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60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2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4" r:id="rId14"/>
  </p:sldLayoutIdLst>
  <p:txStyles>
    <p:titleStyle>
      <a:lvl1pPr algn="l" defTabSz="9139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4" indent="-228484" algn="l" defTabSz="91393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5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7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8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2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8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5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2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7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6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4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1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03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7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74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Relationship Id="rId5" Type="http://schemas.openxmlformats.org/officeDocument/2006/relationships/audio" Target="../media/audio9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Relationship Id="rId5" Type="http://schemas.openxmlformats.org/officeDocument/2006/relationships/audio" Target="../media/audio9.wav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460" y="2948940"/>
            <a:ext cx="3286125" cy="390906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741805" y="90805"/>
            <a:ext cx="797814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Bản quyền thuộc về: FB Hương Thảo - https://www.facebook.com/huongthaoGADT/</a:t>
            </a:r>
          </a:p>
        </p:txBody>
      </p:sp>
      <p:pic>
        <p:nvPicPr>
          <p:cNvPr id="6" name="Picture 3" descr="C:\Users\Administrator\Downloads\ẢNG HÌNH NÊN MỚI\2eb65abb3b2bf7969df42d6a12ae3543.jpg">
            <a:extLst>
              <a:ext uri="{FF2B5EF4-FFF2-40B4-BE49-F238E27FC236}">
                <a16:creationId xmlns:a16="http://schemas.microsoft.com/office/drawing/2014/main" id="{1D0C7515-3273-4722-BCB1-405561B52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" y="-688087"/>
            <a:ext cx="12143107" cy="774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BC6272-439F-4C6F-82F3-5C26CF697A1B}"/>
              </a:ext>
            </a:extLst>
          </p:cNvPr>
          <p:cNvSpPr txBox="1"/>
          <p:nvPr/>
        </p:nvSpPr>
        <p:spPr>
          <a:xfrm>
            <a:off x="1741805" y="1407651"/>
            <a:ext cx="8490352" cy="2347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31997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459458" cy="66118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b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0" y="385730"/>
            <a:ext cx="10515600" cy="1325563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913936">
              <a:defRPr/>
            </a:pP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05125" y="1403809"/>
            <a:ext cx="11350056" cy="4154943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marL="571212" indent="-571212">
              <a:buFontTx/>
              <a:buChar char="-"/>
              <a:defRPr/>
            </a:pP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Dao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212" indent="-571212">
              <a:buFontTx/>
              <a:buChar char="-"/>
              <a:defRPr/>
            </a:pP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hay 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212" indent="-571212">
              <a:buFontTx/>
              <a:buChar char="-"/>
              <a:defRPr/>
            </a:pPr>
            <a:r>
              <a:rPr lang="vi-VN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Lật từng trang, từng trang</a:t>
            </a:r>
          </a:p>
          <a:p>
            <a:pPr lvl="0">
              <a:defRPr/>
            </a:pP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 trắng sờ mát rượi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T</a:t>
            </a:r>
            <a:r>
              <a:rPr lang="vi-VN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hơm tho mùi giấy mới</a:t>
            </a:r>
          </a:p>
          <a:p>
            <a:pPr lvl="0">
              <a:defRPr/>
            </a:pP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Nắn nót bàn tay xinh.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02724" y="1585884"/>
            <a:ext cx="35169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28133" y="2245922"/>
            <a:ext cx="35169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0523" y="2904653"/>
            <a:ext cx="35169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1485" y="4908155"/>
            <a:ext cx="35169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07310" y="4930457"/>
            <a:ext cx="35169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2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387F30B-481A-4C87-931D-C645324E1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67" y="98475"/>
            <a:ext cx="9724321" cy="5724686"/>
          </a:xfrm>
          <a:prstGeom prst="rect">
            <a:avLst/>
          </a:prstGeom>
        </p:spPr>
      </p:pic>
      <p:sp>
        <p:nvSpPr>
          <p:cNvPr id="12" name="Rectangle: Rounded Corners 5">
            <a:extLst>
              <a:ext uri="{FF2B5EF4-FFF2-40B4-BE49-F238E27FC236}">
                <a16:creationId xmlns:a16="http://schemas.microsoft.com/office/drawing/2014/main" id="{5B5DE589-1512-45BE-A7FB-1F807DAD6675}"/>
              </a:ext>
            </a:extLst>
          </p:cNvPr>
          <p:cNvSpPr/>
          <p:nvPr/>
        </p:nvSpPr>
        <p:spPr>
          <a:xfrm>
            <a:off x="3724788" y="1439602"/>
            <a:ext cx="5887919" cy="9472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gắn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cố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gắng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gắng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sức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3" name="Rectangle: Rounded Corners 10">
            <a:extLst>
              <a:ext uri="{FF2B5EF4-FFF2-40B4-BE49-F238E27FC236}">
                <a16:creationId xmlns:a16="http://schemas.microsoft.com/office/drawing/2014/main" id="{4469E713-9F55-4727-890C-BAA5BB451382}"/>
              </a:ext>
            </a:extLst>
          </p:cNvPr>
          <p:cNvSpPr/>
          <p:nvPr/>
        </p:nvSpPr>
        <p:spPr>
          <a:xfrm>
            <a:off x="3724788" y="2600386"/>
            <a:ext cx="5887919" cy="9472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nót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65F6BD2-88F9-4C25-94A9-F70739B67832}"/>
              </a:ext>
            </a:extLst>
          </p:cNvPr>
          <p:cNvSpPr/>
          <p:nvPr/>
        </p:nvSpPr>
        <p:spPr>
          <a:xfrm>
            <a:off x="3724788" y="3685676"/>
            <a:ext cx="5887919" cy="9472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Vần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vầng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trăng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vầng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trán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Rectangle: Rounded Corners 18">
            <a:extLst>
              <a:ext uri="{FF2B5EF4-FFF2-40B4-BE49-F238E27FC236}">
                <a16:creationId xmlns:a16="http://schemas.microsoft.com/office/drawing/2014/main" id="{AC02D79D-BB27-4A91-BF4D-52C30F17D029}"/>
              </a:ext>
            </a:extLst>
          </p:cNvPr>
          <p:cNvSpPr/>
          <p:nvPr/>
        </p:nvSpPr>
        <p:spPr>
          <a:xfrm>
            <a:off x="3724788" y="4875947"/>
            <a:ext cx="5887919" cy="9472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Vân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gỗ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vâng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vân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63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14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53" y="3186337"/>
            <a:ext cx="7818556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3997314" y="3953846"/>
            <a:ext cx="1716041" cy="1716042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5" tIns="34253" rIns="68465" bIns="34253" rtlCol="0" anchor="ctr"/>
          <a:lstStyle/>
          <a:p>
            <a:pPr marL="0" marR="0" lvl="0" indent="0" algn="ctr" defTabSz="912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8" y="4091432"/>
            <a:ext cx="1578456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5" tIns="34253" rIns="68465" bIns="34253" rtlCol="0" anchor="ctr"/>
          <a:lstStyle/>
          <a:p>
            <a:pPr marL="0" marR="0" lvl="0" indent="0" algn="ctr" defTabSz="912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34" y="2879789"/>
            <a:ext cx="1211607" cy="1211607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5" tIns="34253" rIns="68465" bIns="34253" rtlCol="0" anchor="ctr"/>
          <a:lstStyle/>
          <a:p>
            <a:pPr marL="0" marR="0" lvl="0" indent="0" algn="ctr" defTabSz="912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34" y="491832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7" y="3259321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5" tIns="34253" rIns="68465" bIns="34253" rtlCol="0" anchor="ctr"/>
          <a:lstStyle/>
          <a:p>
            <a:pPr marL="0" marR="0" lvl="0" indent="0" algn="ctr" defTabSz="912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9" y="810851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8" y="598108"/>
            <a:ext cx="887647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5" tIns="34253" rIns="68465" bIns="34253" rtlCol="0" anchor="ctr"/>
          <a:lstStyle/>
          <a:p>
            <a:pPr marL="0" marR="0" lvl="0" indent="0" algn="ctr" defTabSz="912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9" y="1216700"/>
            <a:ext cx="538144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5" tIns="34253" rIns="68465" bIns="34253" rtlCol="0" anchor="ctr"/>
          <a:lstStyle/>
          <a:p>
            <a:pPr marL="0" marR="0" lvl="0" indent="0" algn="ctr" defTabSz="912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82799" y="3006470"/>
            <a:ext cx="4467978" cy="1100226"/>
          </a:xfrm>
          <a:prstGeom prst="rect">
            <a:avLst/>
          </a:prstGeom>
          <a:noFill/>
        </p:spPr>
        <p:txBody>
          <a:bodyPr wrap="none" lIns="68465" tIns="34253" rIns="68465" bIns="34253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2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1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460" y="2948940"/>
            <a:ext cx="3286125" cy="390906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741805" y="90805"/>
            <a:ext cx="797814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Bản quyền thuộc về: FB Hương Thảo - https://www.facebook.com/huongthaoGADT/</a:t>
            </a:r>
          </a:p>
        </p:txBody>
      </p:sp>
      <p:pic>
        <p:nvPicPr>
          <p:cNvPr id="6" name="Picture 3" descr="C:\Users\Administrator\Downloads\ẢNG HÌNH NÊN MỚI\2eb65abb3b2bf7969df42d6a12ae3543.jpg">
            <a:extLst>
              <a:ext uri="{FF2B5EF4-FFF2-40B4-BE49-F238E27FC236}">
                <a16:creationId xmlns:a16="http://schemas.microsoft.com/office/drawing/2014/main" id="{1D0C7515-3273-4722-BCB1-405561B52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" y="-688087"/>
            <a:ext cx="12143107" cy="774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BC6272-439F-4C6F-82F3-5C26CF697A1B}"/>
              </a:ext>
            </a:extLst>
          </p:cNvPr>
          <p:cNvSpPr txBox="1"/>
          <p:nvPr/>
        </p:nvSpPr>
        <p:spPr>
          <a:xfrm>
            <a:off x="1741805" y="1407651"/>
            <a:ext cx="8427431" cy="92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36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CHƠI : CON THỎ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76500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402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14" y="1401451"/>
            <a:ext cx="6112511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82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1004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8582">
                <a:defRPr/>
              </a:pPr>
              <a:r>
                <a:rPr lang="en-US" altLang="zh-CN" sz="81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3</a:t>
              </a:r>
              <a:endParaRPr lang="zh-CN" altLang="en-US" sz="81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48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0" y="232631"/>
            <a:ext cx="11948391" cy="707846"/>
          </a:xfrm>
          <a:prstGeom prst="rect">
            <a:avLst/>
          </a:prstGeom>
          <a:noFill/>
        </p:spPr>
        <p:txBody>
          <a:bodyPr wrap="square" lIns="91330" tIns="45700" rIns="91330" bIns="45700" rtlCol="0">
            <a:spAutoFit/>
          </a:bodyPr>
          <a:lstStyle/>
          <a:p>
            <a:pPr algn="ctr">
              <a:defRPr/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KHI TRANG SÁCH MỞ 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7" y="1614970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3" y="2420336"/>
            <a:ext cx="2983259" cy="24709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99" y="3137696"/>
            <a:ext cx="2728825" cy="582627"/>
          </a:xfrm>
          <a:prstGeom prst="rect">
            <a:avLst/>
          </a:prstGeom>
          <a:noFill/>
        </p:spPr>
        <p:txBody>
          <a:bodyPr wrap="none" lIns="68548" tIns="34277" rIns="68548" bIns="34277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0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229677" y="2284764"/>
            <a:ext cx="4866323" cy="2062063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Trang sách còn có lửa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Mà giấy chẳng cháy đâu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Trang sách có ao sâu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Mà giấy không hề ướt</a:t>
            </a:r>
            <a:endParaRPr lang="en-US" sz="3200" b="1" dirty="0">
              <a:solidFill>
                <a:srgbClr val="000000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4248923" y="534377"/>
            <a:ext cx="3403902" cy="8724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</a:t>
            </a:r>
            <a:r>
              <a:rPr lang="en-US" sz="3600" b="1" dirty="0" err="1">
                <a:solidFill>
                  <a:schemeClr val="tx1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600" b="1" dirty="0">
              <a:solidFill>
                <a:schemeClr val="tx1"/>
              </a:solidFill>
              <a:latin typeface="HP001 5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491CD692-9B6B-469A-A827-924368ADD6A1}"/>
              </a:ext>
            </a:extLst>
          </p:cNvPr>
          <p:cNvSpPr txBox="1"/>
          <p:nvPr/>
        </p:nvSpPr>
        <p:spPr>
          <a:xfrm>
            <a:off x="6096006" y="2284764"/>
            <a:ext cx="5297905" cy="2062063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Trang sách không nói được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Sao em nghe điều gì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Dạt dào như sóng vỗ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Một chân trời đang đi.</a:t>
            </a:r>
            <a:endParaRPr lang="en-US" sz="3200" b="1" dirty="0">
              <a:solidFill>
                <a:srgbClr val="000000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87945569-51FD-4ADE-807A-C99984BF3D75}"/>
              </a:ext>
            </a:extLst>
          </p:cNvPr>
          <p:cNvSpPr/>
          <p:nvPr/>
        </p:nvSpPr>
        <p:spPr>
          <a:xfrm>
            <a:off x="1776193" y="4677471"/>
            <a:ext cx="8301990" cy="77724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?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3458815" y="1378645"/>
            <a:ext cx="5516403" cy="8724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endParaRPr lang="en-US" sz="3600" b="1" dirty="0">
              <a:solidFill>
                <a:srgbClr val="FF0000"/>
              </a:solidFill>
              <a:latin typeface="HP001 5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229677" y="2397308"/>
            <a:ext cx="4866323" cy="2062063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T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rang sách còn có lửa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M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à giấy chẳng cháy đâu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T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rang sách có ao sâu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M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à giấy không hề ướt</a:t>
            </a:r>
            <a:endParaRPr lang="en-US" sz="3200" b="1" dirty="0">
              <a:solidFill>
                <a:srgbClr val="000000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4248923" y="534377"/>
            <a:ext cx="3403902" cy="8724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</a:t>
            </a:r>
            <a:r>
              <a:rPr lang="en-US" sz="3600" b="1" dirty="0" err="1">
                <a:solidFill>
                  <a:srgbClr val="00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600" b="1" dirty="0">
              <a:solidFill>
                <a:srgbClr val="000000"/>
              </a:solidFill>
              <a:latin typeface="HP001 5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491CD692-9B6B-469A-A827-924368ADD6A1}"/>
              </a:ext>
            </a:extLst>
          </p:cNvPr>
          <p:cNvSpPr txBox="1"/>
          <p:nvPr/>
        </p:nvSpPr>
        <p:spPr>
          <a:xfrm>
            <a:off x="6096006" y="2397308"/>
            <a:ext cx="5297905" cy="2062063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T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rang sách không nói được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S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ao em nghe điều gì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D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ạt dào như sóng vỗ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M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ột chân trời đang đi.</a:t>
            </a:r>
            <a:endParaRPr lang="en-US" sz="3200" b="1" dirty="0">
              <a:solidFill>
                <a:srgbClr val="000000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3458815" y="1378645"/>
            <a:ext cx="5516403" cy="8724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endParaRPr lang="en-US" sz="3600" b="1" dirty="0">
              <a:solidFill>
                <a:srgbClr val="FF0000"/>
              </a:solidFill>
              <a:latin typeface="HP001 5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87945569-51FD-4ADE-807A-C99984BF3D75}"/>
              </a:ext>
            </a:extLst>
          </p:cNvPr>
          <p:cNvSpPr/>
          <p:nvPr/>
        </p:nvSpPr>
        <p:spPr>
          <a:xfrm>
            <a:off x="1776193" y="4677471"/>
            <a:ext cx="8301990" cy="77724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đứng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đầu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hoa</a:t>
            </a:r>
            <a:endParaRPr lang="en-US" sz="32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01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Hinh_nen_7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8611" name="Text Box 5"/>
          <p:cNvSpPr txBox="1">
            <a:spLocks noChangeArrowheads="1"/>
          </p:cNvSpPr>
          <p:nvPr/>
        </p:nvSpPr>
        <p:spPr bwMode="auto">
          <a:xfrm>
            <a:off x="1422871" y="1143000"/>
            <a:ext cx="9144000" cy="111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799" tIns="54398" rIns="108799" bIns="54398">
            <a:spAutoFit/>
          </a:bodyPr>
          <a:lstStyle>
            <a:lvl1pPr defTabSz="808038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8038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8038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8038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8038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500" b="1">
                <a:solidFill>
                  <a:srgbClr val="CC0099"/>
                </a:solidFill>
                <a:latin typeface=".VnAvant" pitchFamily="34" charset="0"/>
              </a:rPr>
              <a:t>TËp viÕt tõ khã</a:t>
            </a:r>
          </a:p>
        </p:txBody>
      </p:sp>
      <p:sp>
        <p:nvSpPr>
          <p:cNvPr id="4" name="Explosion 2 3"/>
          <p:cNvSpPr/>
          <p:nvPr/>
        </p:nvSpPr>
        <p:spPr>
          <a:xfrm>
            <a:off x="5385743" y="3429000"/>
            <a:ext cx="5685531" cy="1905000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99" tIns="54398" rIns="108799" bIns="54398" anchor="ctr"/>
          <a:lstStyle/>
          <a:p>
            <a:pPr defTabSz="1088024">
              <a:defRPr/>
            </a:pPr>
            <a:r>
              <a:rPr lang="en-US" alt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3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hân</a:t>
            </a:r>
            <a:r>
              <a:rPr lang="en-US" altLang="en-US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altLang="en-US" sz="3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827854" y="2057036"/>
            <a:ext cx="4557889" cy="1752966"/>
          </a:xfrm>
          <a:prstGeom prst="irregularSeal2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08799" tIns="54398" rIns="108799" bIns="54398" anchor="ctr"/>
          <a:lstStyle/>
          <a:p>
            <a:pPr algn="ctr" defTabSz="1088024">
              <a:defRPr/>
            </a:pPr>
            <a:r>
              <a:rPr lang="en-US" alt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3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ạt</a:t>
            </a:r>
            <a:r>
              <a:rPr lang="en-US" altLang="en-US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dào</a:t>
            </a:r>
            <a:endParaRPr lang="en-US" altLang="en-US" sz="3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4854222" y="1905002"/>
            <a:ext cx="5991969" cy="167603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99" tIns="54398" rIns="108799" bIns="54398" anchor="ctr"/>
          <a:lstStyle/>
          <a:p>
            <a:pPr defTabSz="1088024">
              <a:defRPr/>
            </a:pPr>
            <a:r>
              <a:rPr lang="en-US" alt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3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rang</a:t>
            </a:r>
            <a:r>
              <a:rPr lang="en-US" altLang="en-US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en-US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2 6"/>
          <p:cNvSpPr/>
          <p:nvPr/>
        </p:nvSpPr>
        <p:spPr>
          <a:xfrm>
            <a:off x="552688" y="3918073"/>
            <a:ext cx="4640203" cy="1905000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99" tIns="54398" rIns="108799" bIns="54398" anchor="ctr"/>
          <a:lstStyle/>
          <a:p>
            <a:pPr algn="ctr" defTabSz="1088024">
              <a:defRPr/>
            </a:pPr>
            <a:r>
              <a:rPr lang="en-US" alt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3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altLang="en-US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endParaRPr lang="en-US" altLang="en-US" sz="3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31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786;p36"/>
          <p:cNvGrpSpPr/>
          <p:nvPr/>
        </p:nvGrpSpPr>
        <p:grpSpPr>
          <a:xfrm rot="-10790939">
            <a:off x="1743076" y="242903"/>
            <a:ext cx="9862508" cy="1798123"/>
            <a:chOff x="1881479" y="1597500"/>
            <a:chExt cx="1106346" cy="402847"/>
          </a:xfrm>
        </p:grpSpPr>
        <p:sp>
          <p:nvSpPr>
            <p:cNvPr id="8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3525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</p:grpSp>
      <p:sp>
        <p:nvSpPr>
          <p:cNvPr id="10" name="Google Shape;792;p36"/>
          <p:cNvSpPr txBox="1">
            <a:spLocks/>
          </p:cNvSpPr>
          <p:nvPr/>
        </p:nvSpPr>
        <p:spPr>
          <a:xfrm>
            <a:off x="3186709" y="277486"/>
            <a:ext cx="7800184" cy="1502269"/>
          </a:xfrm>
          <a:prstGeom prst="rect">
            <a:avLst/>
          </a:prstGeom>
        </p:spPr>
        <p:txBody>
          <a:bodyPr spcFirstLastPara="1" wrap="square" lIns="121791" tIns="121791" rIns="121791" bIns="121791" anchor="t" anchorCtr="0">
            <a:noAutofit/>
          </a:bodyPr>
          <a:lstStyle>
            <a:lvl1pPr marL="342754" indent="-34275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15" indent="-2856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94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80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67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72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209">
              <a:buFont typeface="Arial" panose="020B0604020202020204" pitchFamily="34" charset="0"/>
              <a:buNone/>
            </a:pP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giả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cuốn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862140" y="572923"/>
            <a:ext cx="1235133" cy="1206833"/>
            <a:chOff x="1187619" y="2049661"/>
            <a:chExt cx="1235133" cy="1206833"/>
          </a:xfrm>
        </p:grpSpPr>
        <p:sp>
          <p:nvSpPr>
            <p:cNvPr id="12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4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525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BC8F9C6-7DE4-44F0-9FEC-A032296FC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16" y="2144973"/>
            <a:ext cx="8280665" cy="4451652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ED46469-7C58-40E8-B9F1-43A01CF7C11E}"/>
              </a:ext>
            </a:extLst>
          </p:cNvPr>
          <p:cNvSpPr/>
          <p:nvPr/>
        </p:nvSpPr>
        <p:spPr>
          <a:xfrm>
            <a:off x="2729128" y="2350979"/>
            <a:ext cx="2272112" cy="6737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700" rIns="91395" bIns="4570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4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</TotalTime>
  <Words>358</Words>
  <Application>Microsoft Office PowerPoint</Application>
  <PresentationFormat>Widescreen</PresentationFormat>
  <Paragraphs>64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12</vt:i4>
      </vt:variant>
    </vt:vector>
  </HeadingPairs>
  <TitlesOfParts>
    <vt:vector size="36" baseType="lpstr">
      <vt:lpstr>Microsoft YaHei</vt:lpstr>
      <vt:lpstr>SimSun</vt:lpstr>
      <vt:lpstr>SimSun</vt:lpstr>
      <vt:lpstr>.VnAvant</vt:lpstr>
      <vt:lpstr>Arial</vt:lpstr>
      <vt:lpstr>Arial Rounded MT Bold</vt:lpstr>
      <vt:lpstr>Arial-Rounded</vt:lpstr>
      <vt:lpstr>Calibri</vt:lpstr>
      <vt:lpstr>Calibri Light</vt:lpstr>
      <vt:lpstr>等线</vt:lpstr>
      <vt:lpstr>HP001 4 hàng</vt:lpstr>
      <vt:lpstr>HP001 4 hang 1 ô ly</vt:lpstr>
      <vt:lpstr>HP001 5 hàng</vt:lpstr>
      <vt:lpstr>Times New Roman</vt:lpstr>
      <vt:lpstr>6_Office Theme</vt:lpstr>
      <vt:lpstr>4_Office Theme</vt:lpstr>
      <vt:lpstr>1_Default Design</vt:lpstr>
      <vt:lpstr>2_Default Design</vt:lpstr>
      <vt:lpstr>5_Office Theme</vt:lpstr>
      <vt:lpstr>7_Office Theme</vt:lpstr>
      <vt:lpstr>NỀN 5</vt:lpstr>
      <vt:lpstr>10_Office Theme</vt:lpstr>
      <vt:lpstr>2_Office Theme</vt:lpstr>
      <vt:lpstr>3_Office Theme</vt:lpstr>
      <vt:lpstr>Chào mừng các em đến với tiết Tiếng Việt - Lớp 2</vt:lpstr>
      <vt:lpstr>PowerPoint Presentation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Chọn a hoặc b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BENR-</dc:creator>
  <cp:lastModifiedBy>Administrator</cp:lastModifiedBy>
  <cp:revision>41</cp:revision>
  <dcterms:created xsi:type="dcterms:W3CDTF">2021-05-25T10:05:27Z</dcterms:created>
  <dcterms:modified xsi:type="dcterms:W3CDTF">2025-05-07T07:47:34Z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