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7" r:id="rId4"/>
  </p:sldMasterIdLst>
  <p:notesMasterIdLst>
    <p:notesMasterId r:id="rId15"/>
  </p:notesMasterIdLst>
  <p:sldIdLst>
    <p:sldId id="294" r:id="rId5"/>
    <p:sldId id="295" r:id="rId6"/>
    <p:sldId id="296" r:id="rId7"/>
    <p:sldId id="297" r:id="rId8"/>
    <p:sldId id="286" r:id="rId9"/>
    <p:sldId id="287" r:id="rId10"/>
    <p:sldId id="288" r:id="rId11"/>
    <p:sldId id="289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CC40A-4DD6-4766-AF90-4585F15DDD58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1A93C-4DE4-45D5-9278-241609A9C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6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42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574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3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54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15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6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hongthanh0874.violet.vn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5EC7-184E-4D9E-9BCF-F1B5815F3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7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6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39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24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03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029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41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7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33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428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48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477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098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169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4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10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129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01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0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47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96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865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03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08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09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405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400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81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6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011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958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84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11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12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883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618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2539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6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823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9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6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2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7F7B-D681-400C-9B22-2D4908C51F1E}" type="datetimeFigureOut">
              <a:rPr lang="en-US" smtClean="0"/>
              <a:t>06/05/2025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C2E26-CDB9-4B77-BB72-9B6B7BD26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6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C5C46-425D-4430-A476-AE35FFC526CA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C6A5E-20A7-4B6B-8099-2979AA3368A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94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41805" y="90805"/>
            <a:ext cx="7978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Bản quyền thuộc về: FB Hương Thảo - https://www.facebook.com/huongthaoGADT/</a:t>
            </a:r>
          </a:p>
        </p:txBody>
      </p:sp>
      <p:pic>
        <p:nvPicPr>
          <p:cNvPr id="6" name="Picture 3" descr="C:\Users\Administrator\Downloads\ẢNG HÌNH NÊN MỚI\2eb65abb3b2bf7969df42d6a12ae3543.jpg">
            <a:extLst>
              <a:ext uri="{FF2B5EF4-FFF2-40B4-BE49-F238E27FC236}">
                <a16:creationId xmlns:a16="http://schemas.microsoft.com/office/drawing/2014/main" id="{1D0C7515-3273-4722-BCB1-405561B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" y="-688087"/>
            <a:ext cx="12143107" cy="77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C6272-439F-4C6F-82F3-5C26CF697A1B}"/>
              </a:ext>
            </a:extLst>
          </p:cNvPr>
          <p:cNvSpPr txBox="1"/>
          <p:nvPr/>
        </p:nvSpPr>
        <p:spPr>
          <a:xfrm>
            <a:off x="1741805" y="1407651"/>
            <a:ext cx="8490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tháng 10 năm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2024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10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013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69509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37"/>
            <a:ext cx="7818556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4" y="3953846"/>
            <a:ext cx="1716041" cy="171604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2"/>
            <a:ext cx="1578456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4" y="2879789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34" y="491832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7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9" y="810851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8" y="598108"/>
            <a:ext cx="887647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700"/>
            <a:ext cx="538144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2799" y="3006470"/>
            <a:ext cx="4467978" cy="1100226"/>
          </a:xfrm>
          <a:prstGeom prst="rect">
            <a:avLst/>
          </a:prstGeom>
          <a:noFill/>
        </p:spPr>
        <p:txBody>
          <a:bodyPr wrap="none" lIns="68465" tIns="34253" rIns="68465" bIns="3425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26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41805" y="90805"/>
            <a:ext cx="7978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ea"/>
              </a:rPr>
              <a:t>Bản quyền thuộc về: FB Hương Thảo - https://www.facebook.com/huongthaoGADT/</a:t>
            </a:r>
          </a:p>
        </p:txBody>
      </p:sp>
      <p:pic>
        <p:nvPicPr>
          <p:cNvPr id="6" name="Picture 3" descr="C:\Users\Administrator\Downloads\ẢNG HÌNH NÊN MỚI\2eb65abb3b2bf7969df42d6a12ae3543.jpg">
            <a:extLst>
              <a:ext uri="{FF2B5EF4-FFF2-40B4-BE49-F238E27FC236}">
                <a16:creationId xmlns:a16="http://schemas.microsoft.com/office/drawing/2014/main" id="{1D0C7515-3273-4722-BCB1-405561B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" y="-688087"/>
            <a:ext cx="12143107" cy="77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C6272-439F-4C6F-82F3-5C26CF697A1B}"/>
              </a:ext>
            </a:extLst>
          </p:cNvPr>
          <p:cNvSpPr txBox="1"/>
          <p:nvPr/>
        </p:nvSpPr>
        <p:spPr>
          <a:xfrm>
            <a:off x="1741805" y="1407651"/>
            <a:ext cx="8427431" cy="187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36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HÁT: EM HỌC TOÁN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887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85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1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1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1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</a:t>
              </a:r>
              <a:endParaRPr kumimoji="0" lang="zh-CN" altLang="en-US" sz="81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marL="0" marR="0" lvl="0" indent="0" algn="ctr" defTabSz="913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 BẢNG TRỪ QUA 10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53975"/>
            <a:ext cx="1728788" cy="71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175" y="1139190"/>
            <a:ext cx="7938770" cy="338264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061575" y="3124200"/>
            <a:ext cx="354965" cy="294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81895" y="3529965"/>
            <a:ext cx="354965" cy="294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061575" y="3966210"/>
            <a:ext cx="354965" cy="2940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34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85815" y="297815"/>
            <a:ext cx="8986837" cy="60579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43655" y="2971800"/>
            <a:ext cx="22288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64555" y="363093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94980" y="5031105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24770" y="572135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96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68275"/>
            <a:ext cx="2176463" cy="92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3" y="1874520"/>
            <a:ext cx="8493442" cy="21336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419929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19929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52227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752227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084526" y="2738120"/>
            <a:ext cx="822960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 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84526" y="3235960"/>
            <a:ext cx="992777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17335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62388" y="709613"/>
            <a:ext cx="8329612" cy="46323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215268" y="1450657"/>
            <a:ext cx="1704340" cy="161226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616270" y="1061221"/>
            <a:ext cx="9023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4</a:t>
            </a:r>
          </a:p>
        </p:txBody>
      </p:sp>
    </p:spTree>
    <p:extLst>
      <p:ext uri="{BB962C8B-B14F-4D97-AF65-F5344CB8AC3E}">
        <p14:creationId xmlns:p14="http://schemas.microsoft.com/office/powerpoint/2010/main" val="34857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36850" y="274638"/>
            <a:ext cx="9455150" cy="553561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557770" y="1146334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61962" y="2545239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62063" y="4771707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66682" y="5020309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8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05027" y="3042444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63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145</Words>
  <Application>Microsoft Office PowerPoint</Application>
  <PresentationFormat>Widescreen</PresentationFormat>
  <Paragraphs>39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Office Theme</vt:lpstr>
      <vt:lpstr>1_Office Theme</vt:lpstr>
      <vt:lpstr>3_Office Theme</vt:lpstr>
      <vt:lpstr>6_Office Theme</vt:lpstr>
      <vt:lpstr>Chào mừng các em đến với tiết Tiếng Việt - Lớp 2</vt:lpstr>
      <vt:lpstr>PowerPoint Presentation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42</cp:revision>
  <dcterms:created xsi:type="dcterms:W3CDTF">2021-10-11T04:17:52Z</dcterms:created>
  <dcterms:modified xsi:type="dcterms:W3CDTF">2025-05-06T03:02:49Z</dcterms:modified>
</cp:coreProperties>
</file>