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61.png"/><Relationship Id="rId34" Type="http://schemas.openxmlformats.org/officeDocument/2006/relationships/image" Target="../media/image72.png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5" Type="http://schemas.microsoft.com/office/2007/relationships/hdphoto" Target="../media/hdphoto7.wdp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31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4.png"/><Relationship Id="rId12" Type="http://schemas.microsoft.com/office/2007/relationships/hdphoto" Target="../media/hdphoto18.wdp"/><Relationship Id="rId17" Type="http://schemas.openxmlformats.org/officeDocument/2006/relationships/image" Target="../media/image79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6.png"/><Relationship Id="rId24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5.png"/><Relationship Id="rId14" Type="http://schemas.microsoft.com/office/2007/relationships/hdphoto" Target="../media/hdphoto19.wdp"/><Relationship Id="rId22" Type="http://schemas.openxmlformats.org/officeDocument/2006/relationships/image" Target="../media/image82.png"/><Relationship Id="rId27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89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93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94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7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519" y="1990517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733" y="2721673"/>
            <a:ext cx="10831032" cy="2930813"/>
          </a:xfrm>
          <a:prstGeom prst="rect">
            <a:avLst/>
          </a:prstGeom>
        </p:spPr>
      </p:pic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83FE1261-0B43-481E-B019-DBD3E7880809}"/>
              </a:ext>
            </a:extLst>
          </p:cNvPr>
          <p:cNvSpPr txBox="1"/>
          <p:nvPr/>
        </p:nvSpPr>
        <p:spPr>
          <a:xfrm>
            <a:off x="2157695" y="1065833"/>
            <a:ext cx="932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400" b="1" ker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</a:t>
            </a:r>
            <a:r>
              <a:rPr lang="en-US" sz="4400" b="1" ker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tháng</a:t>
            </a:r>
            <a:r>
              <a:rPr lang="en-US" sz="4400" b="1" ker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965</TotalTime>
  <Words>934</Words>
  <Application>Microsoft Office PowerPoint</Application>
  <PresentationFormat>Widescreen</PresentationFormat>
  <Paragraphs>106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274</cp:revision>
  <dcterms:created xsi:type="dcterms:W3CDTF">2023-06-08T14:57:11Z</dcterms:created>
  <dcterms:modified xsi:type="dcterms:W3CDTF">2025-05-05T14:54:49Z</dcterms:modified>
  <cp:category>9Slide.vn</cp:category>
</cp:coreProperties>
</file>