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dp" ContentType="image/vnd.ms-photo"/>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5" r:id="rId3"/>
    <p:sldMasterId id="2147483698" r:id="rId4"/>
    <p:sldMasterId id="2147483701" r:id="rId5"/>
    <p:sldMasterId id="2147483714" r:id="rId6"/>
  </p:sldMasterIdLst>
  <p:notesMasterIdLst>
    <p:notesMasterId r:id="rId8"/>
  </p:notesMasterIdLst>
  <p:sldIdLst>
    <p:sldId id="3265" r:id="rId7"/>
    <p:sldId id="3267" r:id="rId9"/>
    <p:sldId id="3268" r:id="rId10"/>
    <p:sldId id="303" r:id="rId11"/>
    <p:sldId id="306" r:id="rId12"/>
    <p:sldId id="308" r:id="rId13"/>
    <p:sldId id="307" r:id="rId14"/>
    <p:sldId id="3269" r:id="rId15"/>
    <p:sldId id="3270" r:id="rId16"/>
    <p:sldId id="296" r:id="rId17"/>
    <p:sldId id="3271" r:id="rId18"/>
    <p:sldId id="3272" r:id="rId19"/>
    <p:sldId id="3273" r:id="rId20"/>
    <p:sldId id="3274" r:id="rId21"/>
    <p:sldId id="3276" r:id="rId22"/>
    <p:sldId id="3277" r:id="rId23"/>
    <p:sldId id="3278" r:id="rId24"/>
    <p:sldId id="3279" r:id="rId25"/>
    <p:sldId id="3280" r:id="rId26"/>
    <p:sldId id="3281" r:id="rId27"/>
    <p:sldId id="332" r:id="rId28"/>
    <p:sldId id="3282" r:id="rId29"/>
    <p:sldId id="3283" r:id="rId30"/>
    <p:sldId id="3284" r:id="rId31"/>
    <p:sldId id="3285" r:id="rId32"/>
    <p:sldId id="3286" r:id="rId33"/>
    <p:sldId id="3288" r:id="rId34"/>
    <p:sldId id="3290" r:id="rId35"/>
    <p:sldId id="3289" r:id="rId36"/>
    <p:sldId id="286" r:id="rId37"/>
    <p:sldId id="284" r:id="rId38"/>
    <p:sldId id="3291" r:id="rId39"/>
    <p:sldId id="329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90EDE4-C488-4F15-9E76-C918A7A1DAF3}"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BB015-8BF4-4637-8FB0-B1D82B14C85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p:cNvPicPr>
            <a:picLocks noChangeAspect="1"/>
          </p:cNvPicPr>
          <p:nvPr userDrawn="1"/>
        </p:nvPicPr>
        <p:blipFill rotWithShape="1">
          <a:blip r:embed="rId2" cstate="screen"/>
          <a:srcRect t="15224" b="2"/>
          <a:stretch>
            <a:fillRect/>
          </a:stretch>
        </p:blipFill>
        <p:spPr>
          <a:xfrm>
            <a:off x="-529" y="1"/>
            <a:ext cx="12193057" cy="68580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1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18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17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userDrawn="1">
  <p:cSld name="16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15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showMasterSp="0" userDrawn="1">
  <p:cSld name="14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showMasterSp="0" userDrawn="1">
  <p:cSld name="5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4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showMasterSp="0" userDrawn="1">
  <p:cSld name="2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40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showMasterSp="0" userDrawn="1">
  <p:cSld name="39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showMasterSp="0" userDrawn="1">
  <p:cSld name="38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showMasterSp="0" userDrawn="1">
  <p:cSld name="37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showMasterSp="0" userDrawn="1">
  <p:cSld name="36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showMasterSp="0" userDrawn="1">
  <p:cSld name="35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showMasterSp="0" userDrawn="1">
  <p:cSld name="34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showMasterSp="0" userDrawn="1">
  <p:cSld name="33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showMasterSp="0" userDrawn="1">
  <p:cSld name="32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showMasterSp="0" userDrawn="1">
  <p:cSld name="31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showMasterSp="0" userDrawn="1">
  <p:cSld name="30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showMasterSp="0" userDrawn="1">
  <p:cSld name="29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showMasterSp="0" userDrawn="1">
  <p:cSld name="28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showMasterSp="0" userDrawn="1">
  <p:cSld name="27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showMasterSp="0" userDrawn="1">
  <p:cSld name="26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showMasterSp="0" userDrawn="1">
  <p:cSld name="25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showMasterSp="0" userDrawn="1">
  <p:cSld name="24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showMasterSp="0" userDrawn="1">
  <p:cSld name="23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showMasterSp="0" userDrawn="1">
  <p:cSld name="9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showMasterSp="0" userDrawn="1">
  <p:cSld name="5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showMasterSp="0" userDrawn="1">
  <p:cSld name="2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showMasterSp="0" userDrawn="1">
  <p:cSld name="1_两栏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userDrawn="1"/>
        </p:nvGrpSpPr>
        <p:grpSpPr>
          <a:xfrm>
            <a:off x="1233089" y="64865"/>
            <a:ext cx="10385150" cy="6069722"/>
            <a:chOff x="1233089" y="64865"/>
            <a:chExt cx="10385150" cy="6069722"/>
          </a:xfrm>
        </p:grpSpPr>
        <p:pic>
          <p:nvPicPr>
            <p:cNvPr id="13" name="图片 12"/>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14" name="图片 13"/>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16" name="图片 15"/>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showMasterSp="0" userDrawn="1">
  <p:cSld name="3_比较">
    <p:spTree>
      <p:nvGrpSpPr>
        <p:cNvPr id="1" name=""/>
        <p:cNvGrpSpPr/>
        <p:nvPr/>
      </p:nvGrpSpPr>
      <p:grpSpPr>
        <a:xfrm>
          <a:off x="0" y="0"/>
          <a:ext cx="0" cy="0"/>
          <a:chOff x="0" y="0"/>
          <a:chExt cx="0" cy="0"/>
        </a:xfrm>
      </p:grpSpPr>
      <p:pic>
        <p:nvPicPr>
          <p:cNvPr id="16" name="图片 15"/>
          <p:cNvPicPr>
            <a:picLocks noChangeAspect="1"/>
          </p:cNvPicPr>
          <p:nvPr userDrawn="1"/>
        </p:nvPicPr>
        <p:blipFill rotWithShape="1">
          <a:blip r:embed="rId2" cstate="screen"/>
          <a:srcRect t="15224" b="2"/>
          <a:stretch>
            <a:fillRect/>
          </a:stretch>
        </p:blipFill>
        <p:spPr>
          <a:xfrm>
            <a:off x="-529" y="1"/>
            <a:ext cx="12193057" cy="6858000"/>
          </a:xfrm>
          <a:prstGeom prst="rect">
            <a:avLst/>
          </a:pr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matchingName="Title and body">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8" Type="http://schemas.openxmlformats.org/officeDocument/2006/relationships/theme" Target="../theme/theme1.xml"/><Relationship Id="rId47" Type="http://schemas.openxmlformats.org/officeDocument/2006/relationships/image" Target="../media/image8.jpeg"/><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9.xml"/><Relationship Id="rId8" Type="http://schemas.openxmlformats.org/officeDocument/2006/relationships/slideLayout" Target="../slideLayouts/slideLayout58.xml"/><Relationship Id="rId7" Type="http://schemas.openxmlformats.org/officeDocument/2006/relationships/slideLayout" Target="../slideLayouts/slideLayout57.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3" Type="http://schemas.openxmlformats.org/officeDocument/2006/relationships/slideLayout" Target="../slideLayouts/slideLayout53.xml"/><Relationship Id="rId2" Type="http://schemas.openxmlformats.org/officeDocument/2006/relationships/slideLayout" Target="../slideLayouts/slideLayout52.xml"/><Relationship Id="rId13" Type="http://schemas.openxmlformats.org/officeDocument/2006/relationships/theme" Target="../theme/theme4.xml"/><Relationship Id="rId12" Type="http://schemas.openxmlformats.org/officeDocument/2006/relationships/slideLayout" Target="../slideLayouts/slideLayout62.xml"/><Relationship Id="rId11" Type="http://schemas.openxmlformats.org/officeDocument/2006/relationships/slideLayout" Target="../slideLayouts/slideLayout61.xml"/><Relationship Id="rId10" Type="http://schemas.openxmlformats.org/officeDocument/2006/relationships/slideLayout" Target="../slideLayouts/slideLayout60.xml"/><Relationship Id="rId1"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7"/>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6" r:id="rId1"/>
    <p:sldLayoutId id="2147483697"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9" r:id="rId1"/>
    <p:sldLayoutId id="2147483700"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5" r:id="rId1"/>
    <p:sldLayoutId id="2147483716"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1.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9" Type="http://schemas.microsoft.com/office/2007/relationships/hdphoto" Target="../media/image36.wdp"/><Relationship Id="rId8" Type="http://schemas.openxmlformats.org/officeDocument/2006/relationships/image" Target="../media/image35.png"/><Relationship Id="rId7" Type="http://schemas.openxmlformats.org/officeDocument/2006/relationships/image" Target="../media/image34.png"/><Relationship Id="rId6" Type="http://schemas.microsoft.com/office/2007/relationships/hdphoto" Target="../media/image33.wdp"/><Relationship Id="rId5" Type="http://schemas.openxmlformats.org/officeDocument/2006/relationships/image" Target="../media/image32.png"/><Relationship Id="rId4" Type="http://schemas.microsoft.com/office/2007/relationships/hdphoto" Target="../media/image31.wdp"/><Relationship Id="rId3" Type="http://schemas.openxmlformats.org/officeDocument/2006/relationships/image" Target="../media/image30.png"/><Relationship Id="rId2" Type="http://schemas.openxmlformats.org/officeDocument/2006/relationships/image" Target="../media/image29.jpeg"/><Relationship Id="rId14" Type="http://schemas.openxmlformats.org/officeDocument/2006/relationships/slideLayout" Target="../slideLayouts/slideLayout50.xml"/><Relationship Id="rId13" Type="http://schemas.microsoft.com/office/2007/relationships/hdphoto" Target="../media/image40.wdp"/><Relationship Id="rId12" Type="http://schemas.openxmlformats.org/officeDocument/2006/relationships/image" Target="../media/image39.png"/><Relationship Id="rId11" Type="http://schemas.microsoft.com/office/2007/relationships/hdphoto" Target="../media/image38.wdp"/><Relationship Id="rId10" Type="http://schemas.openxmlformats.org/officeDocument/2006/relationships/image" Target="../media/image37.png"/><Relationship Id="rId1" Type="http://schemas.openxmlformats.org/officeDocument/2006/relationships/image" Target="../media/image28.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41.png"/><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1.xml"/><Relationship Id="rId6" Type="http://schemas.openxmlformats.org/officeDocument/2006/relationships/image" Target="../media/image42.png"/><Relationship Id="rId5" Type="http://schemas.microsoft.com/office/2007/relationships/hdphoto" Target="../media/image48.wdp"/><Relationship Id="rId4" Type="http://schemas.openxmlformats.org/officeDocument/2006/relationships/image" Target="../media/image47.png"/><Relationship Id="rId3" Type="http://schemas.microsoft.com/office/2007/relationships/hdphoto" Target="../media/image46.wdp"/><Relationship Id="rId2" Type="http://schemas.openxmlformats.org/officeDocument/2006/relationships/image" Target="../media/image45.pn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9" Type="http://schemas.microsoft.com/office/2007/relationships/hdphoto" Target="../media/image36.wdp"/><Relationship Id="rId8" Type="http://schemas.openxmlformats.org/officeDocument/2006/relationships/image" Target="../media/image35.png"/><Relationship Id="rId7" Type="http://schemas.openxmlformats.org/officeDocument/2006/relationships/image" Target="../media/image34.png"/><Relationship Id="rId6" Type="http://schemas.microsoft.com/office/2007/relationships/hdphoto" Target="../media/image33.wdp"/><Relationship Id="rId5" Type="http://schemas.openxmlformats.org/officeDocument/2006/relationships/image" Target="../media/image32.png"/><Relationship Id="rId4" Type="http://schemas.microsoft.com/office/2007/relationships/hdphoto" Target="../media/image31.wdp"/><Relationship Id="rId3" Type="http://schemas.openxmlformats.org/officeDocument/2006/relationships/image" Target="../media/image30.png"/><Relationship Id="rId2" Type="http://schemas.openxmlformats.org/officeDocument/2006/relationships/image" Target="../media/image29.jpeg"/><Relationship Id="rId14" Type="http://schemas.openxmlformats.org/officeDocument/2006/relationships/slideLayout" Target="../slideLayouts/slideLayout48.xml"/><Relationship Id="rId13" Type="http://schemas.microsoft.com/office/2007/relationships/hdphoto" Target="../media/image40.wdp"/><Relationship Id="rId12" Type="http://schemas.openxmlformats.org/officeDocument/2006/relationships/image" Target="../media/image39.png"/><Relationship Id="rId11" Type="http://schemas.microsoft.com/office/2007/relationships/hdphoto" Target="../media/image38.wdp"/><Relationship Id="rId10" Type="http://schemas.openxmlformats.org/officeDocument/2006/relationships/image" Target="../media/image37.png"/><Relationship Id="rId1" Type="http://schemas.openxmlformats.org/officeDocument/2006/relationships/image" Target="../media/image28.jpe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microsoft.com/office/2007/relationships/hdphoto" Target="../media/image48.wdp"/><Relationship Id="rId4" Type="http://schemas.openxmlformats.org/officeDocument/2006/relationships/image" Target="../media/image47.png"/><Relationship Id="rId3" Type="http://schemas.microsoft.com/office/2007/relationships/hdphoto" Target="../media/image46.wdp"/><Relationship Id="rId2" Type="http://schemas.openxmlformats.org/officeDocument/2006/relationships/image" Target="../media/image45.png"/><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11.xml"/><Relationship Id="rId6" Type="http://schemas.openxmlformats.org/officeDocument/2006/relationships/image" Target="../media/image53.png"/><Relationship Id="rId5" Type="http://schemas.microsoft.com/office/2007/relationships/hdphoto" Target="../media/image48.wdp"/><Relationship Id="rId4" Type="http://schemas.openxmlformats.org/officeDocument/2006/relationships/image" Target="../media/image47.png"/><Relationship Id="rId3" Type="http://schemas.microsoft.com/office/2007/relationships/hdphoto" Target="../media/image46.wdp"/><Relationship Id="rId2" Type="http://schemas.openxmlformats.org/officeDocument/2006/relationships/image" Target="../media/image45.png"/><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GIF"/><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microsoft.com/office/2007/relationships/hdphoto" Target="../media/image48.wdp"/><Relationship Id="rId4" Type="http://schemas.openxmlformats.org/officeDocument/2006/relationships/image" Target="../media/image47.png"/><Relationship Id="rId3" Type="http://schemas.microsoft.com/office/2007/relationships/hdphoto" Target="../media/image46.wdp"/><Relationship Id="rId2" Type="http://schemas.openxmlformats.org/officeDocument/2006/relationships/image" Target="../media/image45.png"/><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9" Type="http://schemas.openxmlformats.org/officeDocument/2006/relationships/image" Target="../media/image62.png"/><Relationship Id="rId8" Type="http://schemas.openxmlformats.org/officeDocument/2006/relationships/image" Target="../media/image61.png"/><Relationship Id="rId7" Type="http://schemas.openxmlformats.org/officeDocument/2006/relationships/image" Target="../media/image60.jpeg"/><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4" Type="http://schemas.openxmlformats.org/officeDocument/2006/relationships/notesSlide" Target="../notesSlides/notesSlide9.xml"/><Relationship Id="rId13" Type="http://schemas.openxmlformats.org/officeDocument/2006/relationships/slideLayout" Target="../slideLayouts/slideLayout53.xml"/><Relationship Id="rId12" Type="http://schemas.microsoft.com/office/2007/relationships/hdphoto" Target="../media/image65.wdp"/><Relationship Id="rId11" Type="http://schemas.openxmlformats.org/officeDocument/2006/relationships/image" Target="../media/image64.png"/><Relationship Id="rId10" Type="http://schemas.openxmlformats.org/officeDocument/2006/relationships/image" Target="../media/image63.emf"/><Relationship Id="rId1"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53.png"/><Relationship Id="rId1"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53.png"/><Relationship Id="rId1"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53.png"/><Relationship Id="rId1"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53.png"/><Relationship Id="rId1" Type="http://schemas.openxmlformats.org/officeDocument/2006/relationships/image" Target="../media/image66.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microsoft.com/office/2007/relationships/hdphoto" Target="../media/image48.wdp"/><Relationship Id="rId4" Type="http://schemas.openxmlformats.org/officeDocument/2006/relationships/image" Target="../media/image47.png"/><Relationship Id="rId3" Type="http://schemas.microsoft.com/office/2007/relationships/hdphoto" Target="../media/image46.wdp"/><Relationship Id="rId2" Type="http://schemas.openxmlformats.org/officeDocument/2006/relationships/image" Target="../media/image45.png"/><Relationship Id="rId1" Type="http://schemas.openxmlformats.org/officeDocument/2006/relationships/image" Target="../media/image9.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image" Target="../media/image9.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microsoft.com/office/2007/relationships/hdphoto" Target="../media/image48.wdp"/><Relationship Id="rId4" Type="http://schemas.openxmlformats.org/officeDocument/2006/relationships/image" Target="../media/image47.png"/><Relationship Id="rId3" Type="http://schemas.microsoft.com/office/2007/relationships/hdphoto" Target="../media/image46.wdp"/><Relationship Id="rId2" Type="http://schemas.openxmlformats.org/officeDocument/2006/relationships/image" Target="../media/image45.png"/><Relationship Id="rId1" Type="http://schemas.openxmlformats.org/officeDocument/2006/relationships/image" Target="../media/image9.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1.xml"/><Relationship Id="rId2" Type="http://schemas.openxmlformats.org/officeDocument/2006/relationships/image" Target="../media/image69.png"/><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1.xml"/><Relationship Id="rId4" Type="http://schemas.openxmlformats.org/officeDocument/2006/relationships/image" Target="../media/image19.png"/><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image" Target="../media/image9.png"/></Relationships>
</file>

<file path=ppt/slides/_rels/slide30.xml.rels><?xml version="1.0" encoding="UTF-8" standalone="yes"?>
<Relationships xmlns="http://schemas.openxmlformats.org/package/2006/relationships"><Relationship Id="rId9" Type="http://schemas.openxmlformats.org/officeDocument/2006/relationships/audio" Target="../media/media2.mp3"/><Relationship Id="rId8" Type="http://schemas.openxmlformats.org/officeDocument/2006/relationships/image" Target="../media/image75.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74.png"/><Relationship Id="rId4" Type="http://schemas.openxmlformats.org/officeDocument/2006/relationships/image" Target="../media/image73.png"/><Relationship Id="rId3" Type="http://schemas.microsoft.com/office/2007/relationships/hdphoto" Target="../media/image72.wdp"/><Relationship Id="rId2" Type="http://schemas.openxmlformats.org/officeDocument/2006/relationships/image" Target="../media/image71.png"/><Relationship Id="rId16" Type="http://schemas.openxmlformats.org/officeDocument/2006/relationships/notesSlide" Target="../notesSlides/notesSlide11.xml"/><Relationship Id="rId15" Type="http://schemas.openxmlformats.org/officeDocument/2006/relationships/slideLayout" Target="../slideLayouts/slideLayout64.xml"/><Relationship Id="rId14" Type="http://schemas.microsoft.com/office/2007/relationships/hdphoto" Target="../media/image79.wdp"/><Relationship Id="rId13" Type="http://schemas.openxmlformats.org/officeDocument/2006/relationships/image" Target="../media/image78.png"/><Relationship Id="rId12" Type="http://schemas.microsoft.com/office/2007/relationships/hdphoto" Target="../media/image77.wdp"/><Relationship Id="rId11" Type="http://schemas.openxmlformats.org/officeDocument/2006/relationships/image" Target="../media/image76.png"/><Relationship Id="rId10" Type="http://schemas.microsoft.com/office/2007/relationships/media" Target="../media/media2.mp3"/><Relationship Id="rId1" Type="http://schemas.openxmlformats.org/officeDocument/2006/relationships/image" Target="../media/image70.jpeg"/></Relationships>
</file>

<file path=ppt/slides/_rels/slide31.xml.rels><?xml version="1.0" encoding="UTF-8" standalone="yes"?>
<Relationships xmlns="http://schemas.openxmlformats.org/package/2006/relationships"><Relationship Id="rId9" Type="http://schemas.openxmlformats.org/officeDocument/2006/relationships/audio" Target="../media/media2.mp3"/><Relationship Id="rId8" Type="http://schemas.openxmlformats.org/officeDocument/2006/relationships/image" Target="../media/image75.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74.png"/><Relationship Id="rId4" Type="http://schemas.openxmlformats.org/officeDocument/2006/relationships/image" Target="../media/image73.png"/><Relationship Id="rId3" Type="http://schemas.microsoft.com/office/2007/relationships/hdphoto" Target="../media/image72.wdp"/><Relationship Id="rId2" Type="http://schemas.openxmlformats.org/officeDocument/2006/relationships/image" Target="../media/image71.png"/><Relationship Id="rId18" Type="http://schemas.openxmlformats.org/officeDocument/2006/relationships/notesSlide" Target="../notesSlides/notesSlide12.xml"/><Relationship Id="rId17" Type="http://schemas.openxmlformats.org/officeDocument/2006/relationships/slideLayout" Target="../slideLayouts/slideLayout64.xml"/><Relationship Id="rId16" Type="http://schemas.microsoft.com/office/2007/relationships/hdphoto" Target="../media/image77.wdp"/><Relationship Id="rId15" Type="http://schemas.openxmlformats.org/officeDocument/2006/relationships/image" Target="../media/image76.png"/><Relationship Id="rId14" Type="http://schemas.microsoft.com/office/2007/relationships/hdphoto" Target="../media/image83.wdp"/><Relationship Id="rId13" Type="http://schemas.openxmlformats.org/officeDocument/2006/relationships/image" Target="../media/image82.png"/><Relationship Id="rId12" Type="http://schemas.microsoft.com/office/2007/relationships/hdphoto" Target="../media/image81.wdp"/><Relationship Id="rId11" Type="http://schemas.openxmlformats.org/officeDocument/2006/relationships/image" Target="../media/image80.png"/><Relationship Id="rId10" Type="http://schemas.microsoft.com/office/2007/relationships/media" Target="../media/media2.mp3"/><Relationship Id="rId1" Type="http://schemas.openxmlformats.org/officeDocument/2006/relationships/image" Target="../media/image70.jpeg"/></Relationships>
</file>

<file path=ppt/slides/_rels/slide32.xml.rels><?xml version="1.0" encoding="UTF-8" standalone="yes"?>
<Relationships xmlns="http://schemas.openxmlformats.org/package/2006/relationships"><Relationship Id="rId9" Type="http://schemas.openxmlformats.org/officeDocument/2006/relationships/audio" Target="../media/media2.mp3"/><Relationship Id="rId8" Type="http://schemas.openxmlformats.org/officeDocument/2006/relationships/image" Target="../media/image75.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74.png"/><Relationship Id="rId4" Type="http://schemas.openxmlformats.org/officeDocument/2006/relationships/image" Target="../media/image73.png"/><Relationship Id="rId3" Type="http://schemas.microsoft.com/office/2007/relationships/hdphoto" Target="../media/image72.wdp"/><Relationship Id="rId2" Type="http://schemas.openxmlformats.org/officeDocument/2006/relationships/image" Target="../media/image71.png"/><Relationship Id="rId16" Type="http://schemas.openxmlformats.org/officeDocument/2006/relationships/notesSlide" Target="../notesSlides/notesSlide13.xml"/><Relationship Id="rId15" Type="http://schemas.openxmlformats.org/officeDocument/2006/relationships/slideLayout" Target="../slideLayouts/slideLayout48.xml"/><Relationship Id="rId14" Type="http://schemas.microsoft.com/office/2007/relationships/hdphoto" Target="../media/image79.wdp"/><Relationship Id="rId13" Type="http://schemas.openxmlformats.org/officeDocument/2006/relationships/image" Target="../media/image78.png"/><Relationship Id="rId12" Type="http://schemas.microsoft.com/office/2007/relationships/hdphoto" Target="../media/image77.wdp"/><Relationship Id="rId11" Type="http://schemas.openxmlformats.org/officeDocument/2006/relationships/image" Target="../media/image76.png"/><Relationship Id="rId10" Type="http://schemas.microsoft.com/office/2007/relationships/media" Target="../media/media2.mp3"/><Relationship Id="rId1" Type="http://schemas.openxmlformats.org/officeDocument/2006/relationships/image" Target="../media/image70.jpe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1.xml"/><Relationship Id="rId2" Type="http://schemas.openxmlformats.org/officeDocument/2006/relationships/image" Target="../media/image84.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48.xml"/><Relationship Id="rId3" Type="http://schemas.openxmlformats.org/officeDocument/2006/relationships/audio" Target="../media/audio1.wav"/><Relationship Id="rId2" Type="http://schemas.openxmlformats.org/officeDocument/2006/relationships/image" Target="../media/image21.jpeg"/><Relationship Id="rId1" Type="http://schemas.openxmlformats.org/officeDocument/2006/relationships/image" Target="../media/image20.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48.xml"/><Relationship Id="rId3" Type="http://schemas.openxmlformats.org/officeDocument/2006/relationships/audio" Target="../media/audio1.wav"/><Relationship Id="rId2" Type="http://schemas.openxmlformats.org/officeDocument/2006/relationships/image" Target="../media/image22.jpeg"/><Relationship Id="rId1" Type="http://schemas.openxmlformats.org/officeDocument/2006/relationships/image" Target="../media/image20.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48.xml"/><Relationship Id="rId3" Type="http://schemas.openxmlformats.org/officeDocument/2006/relationships/audio" Target="../media/audio1.wav"/><Relationship Id="rId2" Type="http://schemas.openxmlformats.org/officeDocument/2006/relationships/image" Target="../media/image23.jpe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48.xml"/><Relationship Id="rId4" Type="http://schemas.openxmlformats.org/officeDocument/2006/relationships/image" Target="../media/image23.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48.xml"/><Relationship Id="rId2" Type="http://schemas.openxmlformats.org/officeDocument/2006/relationships/image" Target="../media/image26.jpeg"/><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1.xml"/><Relationship Id="rId3" Type="http://schemas.openxmlformats.org/officeDocument/2006/relationships/image" Target="../media/image27.png"/><Relationship Id="rId2" Type="http://schemas.openxmlformats.org/officeDocument/2006/relationships/slide" Target="slide6.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1" y="-15136"/>
            <a:ext cx="12192001" cy="6873136"/>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7" name="Rectangle 6"/>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sp>
        <p:nvSpPr>
          <p:cNvPr id="8" name="Rectangle: Rounded Corners 25"/>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1" fmla="*/ 0 w 7324580"/>
              <a:gd name="connsiteY0-2" fmla="*/ 427288 h 3650475"/>
              <a:gd name="connsiteX1-3" fmla="*/ 409212 w 7324580"/>
              <a:gd name="connsiteY1-4" fmla="*/ 0 h 3650475"/>
              <a:gd name="connsiteX2-5" fmla="*/ 6915367 w 7324580"/>
              <a:gd name="connsiteY2-6" fmla="*/ 0 h 3650475"/>
              <a:gd name="connsiteX3-7" fmla="*/ 7324580 w 7324580"/>
              <a:gd name="connsiteY3-8" fmla="*/ 427288 h 3650475"/>
              <a:gd name="connsiteX4-9" fmla="*/ 7324580 w 7324580"/>
              <a:gd name="connsiteY4-10" fmla="*/ 3223186 h 3650475"/>
              <a:gd name="connsiteX5-11" fmla="*/ 6915367 w 7324580"/>
              <a:gd name="connsiteY5-12" fmla="*/ 3650475 h 3650475"/>
              <a:gd name="connsiteX6-13" fmla="*/ 409212 w 7324580"/>
              <a:gd name="connsiteY6-14" fmla="*/ 3650475 h 3650475"/>
              <a:gd name="connsiteX7-15" fmla="*/ 0 w 7324580"/>
              <a:gd name="connsiteY7-16" fmla="*/ 3223186 h 3650475"/>
              <a:gd name="connsiteX8-17" fmla="*/ 0 w 7324580"/>
              <a:gd name="connsiteY8-18" fmla="*/ 427288 h 3650475"/>
              <a:gd name="connsiteX0-19" fmla="*/ 0 w 7324580"/>
              <a:gd name="connsiteY0-20" fmla="*/ 427288 h 3650475"/>
              <a:gd name="connsiteX1-21" fmla="*/ 409212 w 7324580"/>
              <a:gd name="connsiteY1-22" fmla="*/ 0 h 3650475"/>
              <a:gd name="connsiteX2-23" fmla="*/ 6915367 w 7324580"/>
              <a:gd name="connsiteY2-24" fmla="*/ 0 h 3650475"/>
              <a:gd name="connsiteX3-25" fmla="*/ 7324580 w 7324580"/>
              <a:gd name="connsiteY3-26" fmla="*/ 427288 h 3650475"/>
              <a:gd name="connsiteX4-27" fmla="*/ 7324580 w 7324580"/>
              <a:gd name="connsiteY4-28" fmla="*/ 3223186 h 3650475"/>
              <a:gd name="connsiteX5-29" fmla="*/ 6915367 w 7324580"/>
              <a:gd name="connsiteY5-30" fmla="*/ 3650475 h 3650475"/>
              <a:gd name="connsiteX6-31" fmla="*/ 409212 w 7324580"/>
              <a:gd name="connsiteY6-32" fmla="*/ 3650475 h 3650475"/>
              <a:gd name="connsiteX7-33" fmla="*/ 0 w 7324580"/>
              <a:gd name="connsiteY7-34" fmla="*/ 3223186 h 3650475"/>
              <a:gd name="connsiteX8-35" fmla="*/ 0 w 7324580"/>
              <a:gd name="connsiteY8-36" fmla="*/ 427288 h 36504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sp>
        <p:nvSpPr>
          <p:cNvPr id="9" name="TextBox 8"/>
          <p:cNvSpPr txBox="1"/>
          <p:nvPr/>
        </p:nvSpPr>
        <p:spPr>
          <a:xfrm>
            <a:off x="4386586" y="2196315"/>
            <a:ext cx="722569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Thứ Hai ngày</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 13 </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tháng 1 năm 2025</a:t>
            </a:r>
            <a:endPar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5986477" y="2814024"/>
            <a:ext cx="4048095" cy="963251"/>
          </a:xfrm>
          <a:prstGeom prst="rect">
            <a:avLst/>
          </a:prstGeom>
        </p:spPr>
      </p:pic>
      <p:pic>
        <p:nvPicPr>
          <p:cNvPr id="13" name="Picture 12"/>
          <p:cNvPicPr>
            <a:picLocks noChangeAspect="1"/>
          </p:cNvPicPr>
          <p:nvPr/>
        </p:nvPicPr>
        <p:blipFill>
          <a:blip r:embed="rId3"/>
          <a:stretch>
            <a:fillRect/>
          </a:stretch>
        </p:blipFill>
        <p:spPr>
          <a:xfrm>
            <a:off x="4488639" y="3764610"/>
            <a:ext cx="6986622" cy="11766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114678" y="445241"/>
            <a:ext cx="5950718" cy="2585323"/>
          </a:xfrm>
          <a:prstGeom prst="rect">
            <a:avLst/>
          </a:prstGeom>
          <a:noFill/>
        </p:spPr>
        <p:txBody>
          <a:bodyPr wrap="square" rtlCol="0">
            <a:spAutoFit/>
          </a:bodyPr>
          <a:lstStyle/>
          <a:p>
            <a:pPr lvl="0" algn="ctr" defTabSz="457200"/>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HĐ1: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Khám</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phá</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vẻ</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đẹp</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5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800" b="43200" l="56300" r="99950"/>
                    </a14:imgEffect>
                  </a14:imgLayer>
                </a14:imgProps>
              </a:ext>
              <a:ext uri="{28A0092B-C50C-407E-A947-70E740481C1C}">
                <a14:useLocalDpi xmlns:a14="http://schemas.microsoft.com/office/drawing/2010/main" val="0"/>
              </a:ext>
            </a:extLst>
          </a:blip>
          <a:srcRect l="51478" t="20275" b="54230"/>
          <a:stretch>
            <a:fillRect/>
          </a:stretch>
        </p:blipFill>
        <p:spPr>
          <a:xfrm>
            <a:off x="3812100" y="1892480"/>
            <a:ext cx="1274054" cy="669407"/>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650" b="37300" l="6500" r="64950"/>
                    </a14:imgEffect>
                  </a14:imgLayer>
                </a14:imgProps>
              </a:ext>
              <a:ext uri="{28A0092B-C50C-407E-A947-70E740481C1C}">
                <a14:useLocalDpi xmlns:a14="http://schemas.microsoft.com/office/drawing/2010/main" val="0"/>
              </a:ext>
            </a:extLst>
          </a:blip>
          <a:srcRect r="34921" b="63274"/>
          <a:stretch>
            <a:fillRect/>
          </a:stretch>
        </p:blipFill>
        <p:spPr>
          <a:xfrm>
            <a:off x="-97116" y="470562"/>
            <a:ext cx="2519640" cy="1421918"/>
          </a:xfrm>
          <a:prstGeom prst="rect">
            <a:avLst/>
          </a:prstGeom>
        </p:spPr>
      </p:pic>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a:fillRect/>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a:fillRect/>
          </a:stretch>
        </p:blipFill>
        <p:spPr>
          <a:xfrm flipH="1">
            <a:off x="11142896" y="241500"/>
            <a:ext cx="995920" cy="4581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oup 15"/>
          <p:cNvGrpSpPr/>
          <p:nvPr/>
        </p:nvGrpSpPr>
        <p:grpSpPr>
          <a:xfrm>
            <a:off x="180754" y="0"/>
            <a:ext cx="12578316" cy="1401007"/>
            <a:chOff x="2168014" y="2912732"/>
            <a:chExt cx="7816956" cy="1501952"/>
          </a:xfrm>
        </p:grpSpPr>
        <p:sp>
          <p:nvSpPr>
            <p:cNvPr id="17" name="Round Diagonal Corner Rectangle 4"/>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375911" y="3009908"/>
              <a:ext cx="7609059" cy="1112731"/>
            </a:xfrm>
            <a:prstGeom prst="rect">
              <a:avLst/>
            </a:prstGeom>
            <a:noFill/>
          </p:spPr>
          <p:txBody>
            <a:bodyPr wrap="square" rtlCol="0">
              <a:spAutoFit/>
            </a:bodyPr>
            <a:lstStyle/>
            <a:p>
              <a:pPr marL="0" marR="0">
                <a:lnSpc>
                  <a:spcPct val="115000"/>
                </a:lnSpc>
                <a:spcBef>
                  <a:spcPts val="0"/>
                </a:spcBef>
                <a:spcAft>
                  <a:spcPts val="0"/>
                </a:spcAft>
                <a:tabLst>
                  <a:tab pos="255270" algn="l"/>
                </a:tabLst>
              </a:pPr>
              <a:r>
                <a:rPr lang="pt-BR" sz="2400" b="1" dirty="0">
                  <a:effectLst/>
                  <a:latin typeface="Tahoma" panose="020B0604030504040204" pitchFamily="34" charset="0"/>
                  <a:ea typeface="Tahoma" panose="020B0604030504040204" pitchFamily="34" charset="0"/>
                  <a:cs typeface="Tahoma" panose="020B0604030504040204" pitchFamily="34" charset="0"/>
                </a:rPr>
                <a:t>1. Quan sát kĩ hình 2 xác định vị trí địa lí của Cố đô Huế trên lược đồ?</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a:p>
              <a:pPr marL="0" marR="0">
                <a:lnSpc>
                  <a:spcPct val="115000"/>
                </a:lnSpc>
                <a:spcBef>
                  <a:spcPts val="0"/>
                </a:spcBef>
                <a:spcAft>
                  <a:spcPts val="0"/>
                </a:spcAft>
                <a:tabLst>
                  <a:tab pos="255270" algn="l"/>
                </a:tabLst>
              </a:pPr>
              <a:r>
                <a:rPr lang="pt-BR" sz="2400" b="1" dirty="0">
                  <a:effectLst/>
                  <a:latin typeface="Tahoma" panose="020B0604030504040204" pitchFamily="34" charset="0"/>
                  <a:ea typeface="Tahoma" panose="020B0604030504040204" pitchFamily="34" charset="0"/>
                  <a:cs typeface="Tahoma" panose="020B0604030504040204" pitchFamily="34" charset="0"/>
                </a:rPr>
                <a:t>2. Đọc thông tin và quan sát các hình từ 3 đến 5, em hãy mô tả vẻ đẹp của Cố đô Huế.</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p:txBody>
        </p:sp>
      </p:grpSp>
      <p:pic>
        <p:nvPicPr>
          <p:cNvPr id="20" name="Picture 19"/>
          <p:cNvPicPr>
            <a:picLocks noChangeAspect="1"/>
          </p:cNvPicPr>
          <p:nvPr/>
        </p:nvPicPr>
        <p:blipFill>
          <a:blip r:embed="rId2"/>
          <a:stretch>
            <a:fillRect/>
          </a:stretch>
        </p:blipFill>
        <p:spPr>
          <a:xfrm>
            <a:off x="276447" y="1996707"/>
            <a:ext cx="5974669" cy="3617285"/>
          </a:xfrm>
          <a:prstGeom prst="rect">
            <a:avLst/>
          </a:prstGeom>
        </p:spPr>
      </p:pic>
      <p:pic>
        <p:nvPicPr>
          <p:cNvPr id="22" name="Picture 21"/>
          <p:cNvPicPr>
            <a:picLocks noChangeAspect="1"/>
          </p:cNvPicPr>
          <p:nvPr/>
        </p:nvPicPr>
        <p:blipFill>
          <a:blip r:embed="rId3"/>
          <a:stretch>
            <a:fillRect/>
          </a:stretch>
        </p:blipFill>
        <p:spPr>
          <a:xfrm>
            <a:off x="7237558" y="1700323"/>
            <a:ext cx="3267075" cy="1905000"/>
          </a:xfrm>
          <a:prstGeom prst="rect">
            <a:avLst/>
          </a:prstGeom>
        </p:spPr>
      </p:pic>
      <p:pic>
        <p:nvPicPr>
          <p:cNvPr id="24" name="Picture 23"/>
          <p:cNvPicPr>
            <a:picLocks noChangeAspect="1"/>
          </p:cNvPicPr>
          <p:nvPr/>
        </p:nvPicPr>
        <p:blipFill>
          <a:blip r:embed="rId4"/>
          <a:stretch>
            <a:fillRect/>
          </a:stretch>
        </p:blipFill>
        <p:spPr>
          <a:xfrm>
            <a:off x="5950690" y="3831045"/>
            <a:ext cx="3193310" cy="2231688"/>
          </a:xfrm>
          <a:prstGeom prst="rect">
            <a:avLst/>
          </a:prstGeom>
        </p:spPr>
      </p:pic>
      <p:pic>
        <p:nvPicPr>
          <p:cNvPr id="29" name="Picture 28"/>
          <p:cNvPicPr>
            <a:picLocks noChangeAspect="1"/>
          </p:cNvPicPr>
          <p:nvPr/>
        </p:nvPicPr>
        <p:blipFill>
          <a:blip r:embed="rId5"/>
          <a:stretch>
            <a:fillRect/>
          </a:stretch>
        </p:blipFill>
        <p:spPr>
          <a:xfrm>
            <a:off x="9133366" y="3871422"/>
            <a:ext cx="2956295" cy="22261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3"/>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p:cNvPicPr>
            <a:picLocks noChangeAspect="1"/>
          </p:cNvPicPr>
          <p:nvPr/>
        </p:nvPicPr>
        <p:blipFill>
          <a:blip r:embed="rId2"/>
          <a:stretch>
            <a:fillRect/>
          </a:stretch>
        </p:blipFill>
        <p:spPr>
          <a:xfrm>
            <a:off x="1905885" y="1133115"/>
            <a:ext cx="8322635" cy="4892978"/>
          </a:xfrm>
          <a:prstGeom prst="rect">
            <a:avLst/>
          </a:prstGeom>
        </p:spPr>
      </p:pic>
      <p:sp>
        <p:nvSpPr>
          <p:cNvPr id="8" name="Freeform: Shape 7"/>
          <p:cNvSpPr/>
          <p:nvPr/>
        </p:nvSpPr>
        <p:spPr>
          <a:xfrm>
            <a:off x="6389710" y="2848444"/>
            <a:ext cx="490137" cy="649668"/>
          </a:xfrm>
          <a:custGeom>
            <a:avLst/>
            <a:gdLst>
              <a:gd name="connsiteX0" fmla="*/ 117415 w 490137"/>
              <a:gd name="connsiteY0" fmla="*/ 11715 h 649668"/>
              <a:gd name="connsiteX1" fmla="*/ 170578 w 490137"/>
              <a:gd name="connsiteY1" fmla="*/ 1082 h 649668"/>
              <a:gd name="connsiteX2" fmla="*/ 213108 w 490137"/>
              <a:gd name="connsiteY2" fmla="*/ 32980 h 649668"/>
              <a:gd name="connsiteX3" fmla="*/ 245006 w 490137"/>
              <a:gd name="connsiteY3" fmla="*/ 54245 h 649668"/>
              <a:gd name="connsiteX4" fmla="*/ 298168 w 490137"/>
              <a:gd name="connsiteY4" fmla="*/ 64878 h 649668"/>
              <a:gd name="connsiteX5" fmla="*/ 340699 w 490137"/>
              <a:gd name="connsiteY5" fmla="*/ 86143 h 649668"/>
              <a:gd name="connsiteX6" fmla="*/ 372596 w 490137"/>
              <a:gd name="connsiteY6" fmla="*/ 96775 h 649668"/>
              <a:gd name="connsiteX7" fmla="*/ 404494 w 490137"/>
              <a:gd name="connsiteY7" fmla="*/ 118040 h 649668"/>
              <a:gd name="connsiteX8" fmla="*/ 457657 w 490137"/>
              <a:gd name="connsiteY8" fmla="*/ 128673 h 649668"/>
              <a:gd name="connsiteX9" fmla="*/ 468289 w 490137"/>
              <a:gd name="connsiteY9" fmla="*/ 160571 h 649668"/>
              <a:gd name="connsiteX10" fmla="*/ 489555 w 490137"/>
              <a:gd name="connsiteY10" fmla="*/ 181836 h 649668"/>
              <a:gd name="connsiteX11" fmla="*/ 447024 w 490137"/>
              <a:gd name="connsiteY11" fmla="*/ 245631 h 649668"/>
              <a:gd name="connsiteX12" fmla="*/ 415127 w 490137"/>
              <a:gd name="connsiteY12" fmla="*/ 298794 h 649668"/>
              <a:gd name="connsiteX13" fmla="*/ 383229 w 490137"/>
              <a:gd name="connsiteY13" fmla="*/ 649668 h 649668"/>
              <a:gd name="connsiteX14" fmla="*/ 319434 w 490137"/>
              <a:gd name="connsiteY14" fmla="*/ 607138 h 649668"/>
              <a:gd name="connsiteX15" fmla="*/ 255638 w 490137"/>
              <a:gd name="connsiteY15" fmla="*/ 522078 h 649668"/>
              <a:gd name="connsiteX16" fmla="*/ 245006 w 490137"/>
              <a:gd name="connsiteY16" fmla="*/ 490180 h 649668"/>
              <a:gd name="connsiteX17" fmla="*/ 213108 w 490137"/>
              <a:gd name="connsiteY17" fmla="*/ 458282 h 649668"/>
              <a:gd name="connsiteX18" fmla="*/ 53620 w 490137"/>
              <a:gd name="connsiteY18" fmla="*/ 426385 h 649668"/>
              <a:gd name="connsiteX19" fmla="*/ 457 w 490137"/>
              <a:gd name="connsiteY19" fmla="*/ 362589 h 649668"/>
              <a:gd name="connsiteX20" fmla="*/ 11089 w 490137"/>
              <a:gd name="connsiteY20" fmla="*/ 256264 h 649668"/>
              <a:gd name="connsiteX21" fmla="*/ 53620 w 490137"/>
              <a:gd name="connsiteY21" fmla="*/ 96775 h 649668"/>
              <a:gd name="connsiteX22" fmla="*/ 74885 w 490137"/>
              <a:gd name="connsiteY22" fmla="*/ 64878 h 649668"/>
              <a:gd name="connsiteX23" fmla="*/ 106782 w 490137"/>
              <a:gd name="connsiteY23" fmla="*/ 43612 h 649668"/>
              <a:gd name="connsiteX24" fmla="*/ 117415 w 490137"/>
              <a:gd name="connsiteY24" fmla="*/ 11715 h 64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0137" h="649668">
                <a:moveTo>
                  <a:pt x="117415" y="11715"/>
                </a:moveTo>
                <a:cubicBezTo>
                  <a:pt x="128048" y="4627"/>
                  <a:pt x="152936" y="-2838"/>
                  <a:pt x="170578" y="1082"/>
                </a:cubicBezTo>
                <a:cubicBezTo>
                  <a:pt x="187877" y="4926"/>
                  <a:pt x="198688" y="22680"/>
                  <a:pt x="213108" y="32980"/>
                </a:cubicBezTo>
                <a:cubicBezTo>
                  <a:pt x="223507" y="40408"/>
                  <a:pt x="233041" y="49758"/>
                  <a:pt x="245006" y="54245"/>
                </a:cubicBezTo>
                <a:cubicBezTo>
                  <a:pt x="261927" y="60590"/>
                  <a:pt x="280447" y="61334"/>
                  <a:pt x="298168" y="64878"/>
                </a:cubicBezTo>
                <a:cubicBezTo>
                  <a:pt x="312345" y="71966"/>
                  <a:pt x="326130" y="79899"/>
                  <a:pt x="340699" y="86143"/>
                </a:cubicBezTo>
                <a:cubicBezTo>
                  <a:pt x="351000" y="90558"/>
                  <a:pt x="362572" y="91763"/>
                  <a:pt x="372596" y="96775"/>
                </a:cubicBezTo>
                <a:cubicBezTo>
                  <a:pt x="384026" y="102490"/>
                  <a:pt x="392529" y="113553"/>
                  <a:pt x="404494" y="118040"/>
                </a:cubicBezTo>
                <a:cubicBezTo>
                  <a:pt x="421415" y="124386"/>
                  <a:pt x="439936" y="125129"/>
                  <a:pt x="457657" y="128673"/>
                </a:cubicBezTo>
                <a:cubicBezTo>
                  <a:pt x="461201" y="139306"/>
                  <a:pt x="462523" y="150960"/>
                  <a:pt x="468289" y="160571"/>
                </a:cubicBezTo>
                <a:cubicBezTo>
                  <a:pt x="473447" y="169167"/>
                  <a:pt x="487589" y="172006"/>
                  <a:pt x="489555" y="181836"/>
                </a:cubicBezTo>
                <a:cubicBezTo>
                  <a:pt x="495167" y="209892"/>
                  <a:pt x="458672" y="230100"/>
                  <a:pt x="447024" y="245631"/>
                </a:cubicBezTo>
                <a:cubicBezTo>
                  <a:pt x="434625" y="262164"/>
                  <a:pt x="425759" y="281073"/>
                  <a:pt x="415127" y="298794"/>
                </a:cubicBezTo>
                <a:cubicBezTo>
                  <a:pt x="377859" y="485128"/>
                  <a:pt x="395431" y="369009"/>
                  <a:pt x="383229" y="649668"/>
                </a:cubicBezTo>
                <a:cubicBezTo>
                  <a:pt x="361964" y="635491"/>
                  <a:pt x="337506" y="625210"/>
                  <a:pt x="319434" y="607138"/>
                </a:cubicBezTo>
                <a:cubicBezTo>
                  <a:pt x="294373" y="582077"/>
                  <a:pt x="255638" y="522078"/>
                  <a:pt x="255638" y="522078"/>
                </a:cubicBezTo>
                <a:cubicBezTo>
                  <a:pt x="252094" y="511445"/>
                  <a:pt x="251223" y="499505"/>
                  <a:pt x="245006" y="490180"/>
                </a:cubicBezTo>
                <a:cubicBezTo>
                  <a:pt x="236665" y="477669"/>
                  <a:pt x="224660" y="467908"/>
                  <a:pt x="213108" y="458282"/>
                </a:cubicBezTo>
                <a:cubicBezTo>
                  <a:pt x="160680" y="414592"/>
                  <a:pt x="143916" y="433909"/>
                  <a:pt x="53620" y="426385"/>
                </a:cubicBezTo>
                <a:cubicBezTo>
                  <a:pt x="46072" y="418837"/>
                  <a:pt x="1691" y="378626"/>
                  <a:pt x="457" y="362589"/>
                </a:cubicBezTo>
                <a:cubicBezTo>
                  <a:pt x="-2275" y="327076"/>
                  <a:pt x="8003" y="291749"/>
                  <a:pt x="11089" y="256264"/>
                </a:cubicBezTo>
                <a:cubicBezTo>
                  <a:pt x="24310" y="104227"/>
                  <a:pt x="-17172" y="143969"/>
                  <a:pt x="53620" y="96775"/>
                </a:cubicBezTo>
                <a:cubicBezTo>
                  <a:pt x="60708" y="86143"/>
                  <a:pt x="65849" y="73914"/>
                  <a:pt x="74885" y="64878"/>
                </a:cubicBezTo>
                <a:cubicBezTo>
                  <a:pt x="83921" y="55842"/>
                  <a:pt x="98799" y="53591"/>
                  <a:pt x="106782" y="43612"/>
                </a:cubicBezTo>
                <a:cubicBezTo>
                  <a:pt x="120778" y="26117"/>
                  <a:pt x="106782" y="18803"/>
                  <a:pt x="117415" y="11715"/>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22"/>
          <p:cNvSpPr>
            <a:spLocks noChangeArrowheads="1"/>
          </p:cNvSpPr>
          <p:nvPr/>
        </p:nvSpPr>
        <p:spPr bwMode="auto">
          <a:xfrm>
            <a:off x="284966" y="416345"/>
            <a:ext cx="4177903" cy="1384995"/>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vi-VN" altLang="en-US" sz="2800" b="1" dirty="0">
                <a:solidFill>
                  <a:schemeClr val="tx1"/>
                </a:solidFill>
                <a:latin typeface="Cambria" panose="02040503050406030204" pitchFamily="18" charset="0"/>
                <a:ea typeface="Cambria" panose="02040503050406030204" pitchFamily="18" charset="0"/>
              </a:rPr>
              <a:t>Quan sát kĩ hình 2 xác định vị trí địa lí của Cố đo Huế trên lược đồ?</a:t>
            </a:r>
            <a:endParaRPr lang="en-US" altLang="en-US" sz="2800" b="1" dirty="0">
              <a:solidFill>
                <a:schemeClr val="tx1"/>
              </a:solidFill>
              <a:latin typeface="Cambria" panose="02040503050406030204" pitchFamily="18" charset="0"/>
              <a:ea typeface="Cambria" panose="02040503050406030204" pitchFamily="18" charset="0"/>
            </a:endParaRPr>
          </a:p>
        </p:txBody>
      </p:sp>
      <p:sp>
        <p:nvSpPr>
          <p:cNvPr id="12" name="Rectangle 23"/>
          <p:cNvSpPr>
            <a:spLocks noChangeArrowheads="1"/>
          </p:cNvSpPr>
          <p:nvPr/>
        </p:nvSpPr>
        <p:spPr bwMode="auto">
          <a:xfrm>
            <a:off x="6924191" y="4437281"/>
            <a:ext cx="4874404" cy="2246769"/>
          </a:xfrm>
          <a:prstGeom prst="rect">
            <a:avLst/>
          </a:prstGeom>
          <a:solidFill>
            <a:schemeClr val="accent4">
              <a:lumMod val="40000"/>
              <a:lumOff val="60000"/>
            </a:schemeClr>
          </a:solidFill>
          <a:ln w="38100">
            <a:solidFill>
              <a:schemeClr val="accent6"/>
            </a:solidFill>
            <a:prstDash val="sysDash"/>
          </a:ln>
          <a:effectLst/>
        </p:spPr>
        <p:txBody>
          <a:bodyPr wrap="square">
            <a:spAutoFit/>
          </a:bodyPr>
          <a:lstStyle/>
          <a:p>
            <a:pPr algn="just">
              <a:spcBef>
                <a:spcPct val="50000"/>
              </a:spcBef>
            </a:pPr>
            <a:r>
              <a:rPr lang="vi-VN" sz="2800" b="1" dirty="0">
                <a:solidFill>
                  <a:schemeClr val="accent6">
                    <a:lumMod val="50000"/>
                  </a:schemeClr>
                </a:solidFill>
                <a:latin typeface="Cambria" panose="02040503050406030204" pitchFamily="18" charset="0"/>
                <a:ea typeface="Cambria" panose="02040503050406030204" pitchFamily="18" charset="0"/>
              </a:rPr>
              <a:t>Quần thể di tích Cố đô Huế nằm dọc hai bên bờ sông Hương thuộc thành phố Huế và một vài vùng phụ cận thuộc tỉnh Thừa Thiên Huế.</a:t>
            </a:r>
            <a:endParaRPr lang="en-US" altLang="en-US" sz="2800" b="1" dirty="0">
              <a:solidFill>
                <a:schemeClr val="accent6">
                  <a:lumMod val="50000"/>
                </a:schemeClr>
              </a:solidFill>
              <a:latin typeface="Cambria" panose="02040503050406030204" pitchFamily="18" charset="0"/>
              <a:ea typeface="Cambria" panose="02040503050406030204" pitchFamily="18" charset="0"/>
            </a:endParaRPr>
          </a:p>
        </p:txBody>
      </p:sp>
      <p:sp>
        <p:nvSpPr>
          <p:cNvPr id="13" name="Rectangle 23"/>
          <p:cNvSpPr>
            <a:spLocks noChangeArrowheads="1"/>
          </p:cNvSpPr>
          <p:nvPr/>
        </p:nvSpPr>
        <p:spPr bwMode="auto">
          <a:xfrm>
            <a:off x="6917103" y="4451457"/>
            <a:ext cx="4874404" cy="2246769"/>
          </a:xfrm>
          <a:prstGeom prst="rect">
            <a:avLst/>
          </a:prstGeom>
          <a:solidFill>
            <a:schemeClr val="accent4">
              <a:lumMod val="40000"/>
              <a:lumOff val="60000"/>
            </a:schemeClr>
          </a:solidFill>
          <a:ln w="38100">
            <a:solidFill>
              <a:schemeClr val="accent6"/>
            </a:solidFill>
            <a:prstDash val="sysDash"/>
          </a:ln>
          <a:effectLst/>
        </p:spPr>
        <p:txBody>
          <a:bodyPr wrap="square">
            <a:spAutoFit/>
          </a:bodyPr>
          <a:lstStyle/>
          <a:p>
            <a:pPr algn="just">
              <a:spcBef>
                <a:spcPct val="50000"/>
              </a:spcBef>
            </a:pPr>
            <a:r>
              <a:rPr lang="vi-VN" sz="2800" b="1" dirty="0">
                <a:solidFill>
                  <a:schemeClr val="accent6">
                    <a:lumMod val="50000"/>
                  </a:schemeClr>
                </a:solidFill>
                <a:latin typeface="Cambria" panose="02040503050406030204" pitchFamily="18" charset="0"/>
                <a:ea typeface="Cambria" panose="02040503050406030204" pitchFamily="18" charset="0"/>
              </a:rPr>
              <a:t>Đây là trung tâm văn hoá, chính trị, kinh tế của tỉnh, là cố đô của Việt Nam dưới triều nhà Nguyễn, từ 1802 đến 1945</a:t>
            </a:r>
            <a:r>
              <a:rPr lang="en-US" sz="2800" b="1" dirty="0">
                <a:solidFill>
                  <a:schemeClr val="accent6">
                    <a:lumMod val="50000"/>
                  </a:schemeClr>
                </a:solidFill>
                <a:latin typeface="Cambria" panose="02040503050406030204" pitchFamily="18" charset="0"/>
                <a:ea typeface="Cambria" panose="02040503050406030204" pitchFamily="18" charset="0"/>
              </a:rPr>
              <a:t>.</a:t>
            </a:r>
            <a:endParaRPr lang="en-US" altLang="en-US" sz="2800" b="1" dirty="0">
              <a:solidFill>
                <a:schemeClr val="accent6">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3"/>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oogle Shape;71;p2"/>
          <p:cNvGrpSpPr/>
          <p:nvPr/>
        </p:nvGrpSpPr>
        <p:grpSpPr>
          <a:xfrm rot="3033166">
            <a:off x="10224000" y="-322530"/>
            <a:ext cx="410609" cy="1583635"/>
            <a:chOff x="5930618" y="1536098"/>
            <a:chExt cx="1609023" cy="2932306"/>
          </a:xfrm>
        </p:grpSpPr>
        <p:grpSp>
          <p:nvGrpSpPr>
            <p:cNvPr id="9" name="Google Shape;72;p2"/>
            <p:cNvGrpSpPr/>
            <p:nvPr/>
          </p:nvGrpSpPr>
          <p:grpSpPr>
            <a:xfrm>
              <a:off x="5930618" y="1536098"/>
              <a:ext cx="1609023" cy="2932306"/>
              <a:chOff x="6208295" y="550435"/>
              <a:chExt cx="1609023" cy="2932306"/>
            </a:xfrm>
          </p:grpSpPr>
          <p:sp>
            <p:nvSpPr>
              <p:cNvPr id="23"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4"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5"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6"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7"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8"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9"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0"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1"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sp>
          <p:nvSpPr>
            <p:cNvPr id="10"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4"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5"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6"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7"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8"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1"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2"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grpSp>
        <p:nvGrpSpPr>
          <p:cNvPr id="1025" name="Google Shape;78;p4"/>
          <p:cNvGrpSpPr/>
          <p:nvPr/>
        </p:nvGrpSpPr>
        <p:grpSpPr>
          <a:xfrm>
            <a:off x="860830" y="1793713"/>
            <a:ext cx="3480427" cy="3712789"/>
            <a:chOff x="1712498" y="767350"/>
            <a:chExt cx="5272441" cy="5604964"/>
          </a:xfrm>
        </p:grpSpPr>
        <p:sp>
          <p:nvSpPr>
            <p:cNvPr id="1026"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7"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8"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9"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0"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1"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3"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034" name="Rectangle 22"/>
          <p:cNvSpPr>
            <a:spLocks noChangeArrowheads="1"/>
          </p:cNvSpPr>
          <p:nvPr/>
        </p:nvSpPr>
        <p:spPr bwMode="auto">
          <a:xfrm>
            <a:off x="1391662" y="1965477"/>
            <a:ext cx="2718958" cy="2246769"/>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err="1">
                <a:solidFill>
                  <a:schemeClr val="tx1"/>
                </a:solidFill>
                <a:latin typeface="Cambria" panose="02040503050406030204" pitchFamily="18" charset="0"/>
                <a:ea typeface="Cambria" panose="02040503050406030204" pitchFamily="18" charset="0"/>
              </a:rPr>
              <a:t>Nêu</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những</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điều</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em</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biết</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về</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cảnh</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đẹp</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nổi</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bật</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của</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Cố</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đô</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Huế</a:t>
            </a:r>
            <a:r>
              <a:rPr lang="en-US" altLang="en-US" sz="2800" b="1" dirty="0">
                <a:solidFill>
                  <a:schemeClr val="tx1"/>
                </a:solidFill>
                <a:latin typeface="Cambria" panose="02040503050406030204" pitchFamily="18" charset="0"/>
                <a:ea typeface="Cambria" panose="02040503050406030204" pitchFamily="18" charset="0"/>
              </a:rPr>
              <a:t>?</a:t>
            </a:r>
            <a:endParaRPr lang="en-US" altLang="en-US" sz="2800" b="1" dirty="0">
              <a:solidFill>
                <a:schemeClr val="tx1"/>
              </a:solidFill>
              <a:latin typeface="Cambria" panose="02040503050406030204" pitchFamily="18" charset="0"/>
              <a:ea typeface="Cambria" panose="02040503050406030204" pitchFamily="18" charset="0"/>
            </a:endParaRPr>
          </a:p>
        </p:txBody>
      </p:sp>
      <p:pic>
        <p:nvPicPr>
          <p:cNvPr id="1035" name="Picture 2" descr="C:\Users\HP\Desktop\16659604.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25996" y="429463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878" y="4136820"/>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041"/>
          <p:cNvPicPr>
            <a:picLocks noChangeAspect="1"/>
          </p:cNvPicPr>
          <p:nvPr/>
        </p:nvPicPr>
        <p:blipFill>
          <a:blip r:embed="rId6"/>
          <a:stretch>
            <a:fillRect/>
          </a:stretch>
        </p:blipFill>
        <p:spPr>
          <a:xfrm rot="690983">
            <a:off x="5461921" y="775289"/>
            <a:ext cx="5307856" cy="309496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45" name="Text Box 22"/>
          <p:cNvSpPr txBox="1">
            <a:spLocks noChangeArrowheads="1"/>
          </p:cNvSpPr>
          <p:nvPr/>
        </p:nvSpPr>
        <p:spPr bwMode="auto">
          <a:xfrm>
            <a:off x="5038815" y="4074018"/>
            <a:ext cx="6770411" cy="2677656"/>
          </a:xfrm>
          <a:prstGeom prst="rect">
            <a:avLst/>
          </a:prstGeom>
          <a:solidFill>
            <a:schemeClr val="accent4">
              <a:lumMod val="40000"/>
              <a:lumOff val="60000"/>
            </a:schemeClr>
          </a:solidFill>
          <a:ln>
            <a:noFill/>
          </a:ln>
          <a:effectLst/>
        </p:spPr>
        <p:txBody>
          <a:bodyPr wrap="square">
            <a:spAutoFit/>
          </a:bodyPr>
          <a:lstStyle/>
          <a:p>
            <a:pPr algn="just">
              <a:spcBef>
                <a:spcPct val="50000"/>
              </a:spcBef>
            </a:pPr>
            <a:r>
              <a:rPr lang="vi-VN" sz="2800" b="1" i="1" dirty="0">
                <a:latin typeface="Cambria" panose="02040503050406030204" pitchFamily="18" charset="0"/>
                <a:ea typeface="Cambria" panose="02040503050406030204" pitchFamily="18" charset="0"/>
              </a:rPr>
              <a:t>Cảnh quan thiên nhiên Cố đô Huế được tô điểm bởi vẻ đẹp của dòng sông Hương uốn lượn quanh kinh thành. Núi Ngự Bình nằm cạnh sông Hương, mang vẻ đẹp hùng vĩ mà nên thơ với bốn mùa thông reo, chim hót.</a:t>
            </a:r>
            <a:endParaRPr lang="vi-VN" sz="2800" b="1" i="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5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45"/>
                                        </p:tgtEl>
                                        <p:attrNameLst>
                                          <p:attrName>style.visibility</p:attrName>
                                        </p:attrNameLst>
                                      </p:cBhvr>
                                      <p:to>
                                        <p:strVal val="visible"/>
                                      </p:to>
                                    </p:set>
                                    <p:animEffect transition="in" filter="barn(inVertical)">
                                      <p:cBhvr>
                                        <p:cTn id="12"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3"/>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5" y="165912"/>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oogle Shape;71;p2"/>
          <p:cNvGrpSpPr/>
          <p:nvPr/>
        </p:nvGrpSpPr>
        <p:grpSpPr>
          <a:xfrm rot="3033166">
            <a:off x="10224000" y="-322530"/>
            <a:ext cx="410609" cy="1583635"/>
            <a:chOff x="5930618" y="1536098"/>
            <a:chExt cx="1609023" cy="2932306"/>
          </a:xfrm>
        </p:grpSpPr>
        <p:grpSp>
          <p:nvGrpSpPr>
            <p:cNvPr id="9" name="Google Shape;72;p2"/>
            <p:cNvGrpSpPr/>
            <p:nvPr/>
          </p:nvGrpSpPr>
          <p:grpSpPr>
            <a:xfrm>
              <a:off x="5930618" y="1536098"/>
              <a:ext cx="1609023" cy="2932306"/>
              <a:chOff x="6208295" y="550435"/>
              <a:chExt cx="1609023" cy="2932306"/>
            </a:xfrm>
          </p:grpSpPr>
          <p:sp>
            <p:nvSpPr>
              <p:cNvPr id="23"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5"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6"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7"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8"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0"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8"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1"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2"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5" name="Text Box 22"/>
          <p:cNvSpPr txBox="1">
            <a:spLocks noChangeArrowheads="1"/>
          </p:cNvSpPr>
          <p:nvPr/>
        </p:nvSpPr>
        <p:spPr bwMode="auto">
          <a:xfrm>
            <a:off x="839973" y="4084651"/>
            <a:ext cx="10629012" cy="2246769"/>
          </a:xfrm>
          <a:prstGeom prst="rect">
            <a:avLst/>
          </a:prstGeom>
          <a:solidFill>
            <a:schemeClr val="accent4">
              <a:lumMod val="40000"/>
              <a:lumOff val="60000"/>
            </a:schemeClr>
          </a:solidFill>
          <a:ln>
            <a:noFill/>
          </a:ln>
          <a:effectLst/>
        </p:spPr>
        <p:txBody>
          <a:bodyPr wrap="square">
            <a:spAutoFit/>
          </a:bodyPr>
          <a:lstStyle/>
          <a:p>
            <a:pPr algn="just"/>
            <a:r>
              <a:rPr lang="vi-VN" sz="2800" b="1" i="1" dirty="0">
                <a:solidFill>
                  <a:prstClr val="black"/>
                </a:solidFill>
                <a:latin typeface="Cambria" panose="02040503050406030204" pitchFamily="18" charset="0"/>
                <a:ea typeface="Cambria" panose="02040503050406030204" pitchFamily="18" charset="0"/>
              </a:rPr>
              <a:t>Cố đô Huế có nhiều công trình kiến</a:t>
            </a:r>
            <a:r>
              <a:rPr lang="en-US" sz="2800" b="1" i="1" dirty="0">
                <a:solidFill>
                  <a:prstClr val="black"/>
                </a:solidFill>
                <a:latin typeface="Cambria" panose="02040503050406030204" pitchFamily="18" charset="0"/>
                <a:ea typeface="Cambria" panose="02040503050406030204" pitchFamily="18" charset="0"/>
              </a:rPr>
              <a:t> </a:t>
            </a:r>
            <a:r>
              <a:rPr lang="vi-VN" sz="2800" b="1" i="1" dirty="0">
                <a:latin typeface="Cambria" panose="02040503050406030204" pitchFamily="18" charset="0"/>
                <a:ea typeface="Cambria" panose="02040503050406030204" pitchFamily="18" charset="0"/>
              </a:rPr>
              <a:t>trúc cổ kính như: chùa Thiên Mụ, lăng tẩm của các vị vua Triều Nguyễn, đặc biệt là Kinh thành Huế. Kinh thành gồm ba vòng thành: Kinh thành, Hoàng thành và Tử Cấm thành, có sự kết hợp hài hoà giữa kiến trúc phương Đông và phương Tây.</a:t>
            </a:r>
            <a:r>
              <a:rPr lang="en-US" sz="2800" b="1" i="1" dirty="0">
                <a:solidFill>
                  <a:prstClr val="black"/>
                </a:solidFill>
                <a:latin typeface="Cambria" panose="02040503050406030204" pitchFamily="18" charset="0"/>
                <a:ea typeface="Cambria" panose="02040503050406030204" pitchFamily="18" charset="0"/>
              </a:rPr>
              <a:t> </a:t>
            </a:r>
            <a:endParaRPr lang="vi-VN" sz="2800" b="1" i="1" dirty="0">
              <a:solidFill>
                <a:prstClr val="black"/>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rot="20708520">
            <a:off x="1166038" y="297461"/>
            <a:ext cx="4086444" cy="285586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3"/>
          <a:stretch>
            <a:fillRect/>
          </a:stretch>
        </p:blipFill>
        <p:spPr>
          <a:xfrm rot="742608">
            <a:off x="6060557" y="256351"/>
            <a:ext cx="4085429" cy="307637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45"/>
                                        </p:tgtEl>
                                        <p:attrNameLst>
                                          <p:attrName>style.visibility</p:attrName>
                                        </p:attrNameLst>
                                      </p:cBhvr>
                                      <p:to>
                                        <p:strVal val="visible"/>
                                      </p:to>
                                    </p:set>
                                    <p:animEffect transition="in" filter="barn(inVertical)">
                                      <p:cBhvr>
                                        <p:cTn id="17"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3"/>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165912"/>
            <a:ext cx="11823406"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oogle Shape;71;p2"/>
          <p:cNvGrpSpPr/>
          <p:nvPr/>
        </p:nvGrpSpPr>
        <p:grpSpPr>
          <a:xfrm rot="3033166">
            <a:off x="10925749" y="-630874"/>
            <a:ext cx="410609" cy="1583635"/>
            <a:chOff x="5930618" y="1536098"/>
            <a:chExt cx="1609023" cy="2932306"/>
          </a:xfrm>
        </p:grpSpPr>
        <p:grpSp>
          <p:nvGrpSpPr>
            <p:cNvPr id="9" name="Google Shape;72;p2"/>
            <p:cNvGrpSpPr/>
            <p:nvPr/>
          </p:nvGrpSpPr>
          <p:grpSpPr>
            <a:xfrm>
              <a:off x="5930618" y="1536098"/>
              <a:ext cx="1609023" cy="2932306"/>
              <a:chOff x="6208295" y="550435"/>
              <a:chExt cx="1609023" cy="2932306"/>
            </a:xfrm>
          </p:grpSpPr>
          <p:sp>
            <p:nvSpPr>
              <p:cNvPr id="23"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5"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6"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7"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8"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0"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8"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1"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2"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2" name="TextBox 11"/>
          <p:cNvSpPr txBox="1"/>
          <p:nvPr/>
        </p:nvSpPr>
        <p:spPr>
          <a:xfrm>
            <a:off x="329608" y="244549"/>
            <a:ext cx="10568764"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kiến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trúc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đô</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Huế</a:t>
            </a:r>
            <a:endParaRPr lang="en-US" sz="3600" b="1" dirty="0">
              <a:latin typeface="Cambria" panose="02040503050406030204" pitchFamily="18" charset="0"/>
              <a:ea typeface="Cambria" panose="02040503050406030204" pitchFamily="18" charset="0"/>
            </a:endParaRPr>
          </a:p>
        </p:txBody>
      </p:sp>
      <p:pic>
        <p:nvPicPr>
          <p:cNvPr id="2050" name="Picture 2" descr="Khám phá dấu ấn lịch sử cố đô Đại Nội Huế - Hoàng thành Huế"/>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207" y="1366505"/>
            <a:ext cx="4881231" cy="28388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ăn Miếu Huế - nơi thờ các vị Văn Thánh, địa điểm đáng để tham quan tại Hu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227" y="1363453"/>
            <a:ext cx="4276947" cy="287838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2"/>
          <p:cNvSpPr>
            <a:spLocks noChangeArrowheads="1"/>
          </p:cNvSpPr>
          <p:nvPr/>
        </p:nvSpPr>
        <p:spPr bwMode="auto">
          <a:xfrm>
            <a:off x="1592610" y="4509418"/>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Kinh thành Huế</a:t>
            </a:r>
            <a:endParaRPr lang="en-US" sz="3200" dirty="0">
              <a:latin typeface="Cambria" panose="02040503050406030204" pitchFamily="18" charset="0"/>
              <a:ea typeface="Cambria" panose="02040503050406030204" pitchFamily="18" charset="0"/>
            </a:endParaRPr>
          </a:p>
        </p:txBody>
      </p:sp>
      <p:sp>
        <p:nvSpPr>
          <p:cNvPr id="20" name="Rectangle 22"/>
          <p:cNvSpPr>
            <a:spLocks noChangeArrowheads="1"/>
          </p:cNvSpPr>
          <p:nvPr/>
        </p:nvSpPr>
        <p:spPr bwMode="auto">
          <a:xfrm>
            <a:off x="7004582" y="4498785"/>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Văn miếu</a:t>
            </a:r>
            <a:endParaRPr lang="en-US" sz="32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1000"/>
                                        <p:tgtEl>
                                          <p:spTgt spid="2050"/>
                                        </p:tgtEl>
                                      </p:cBhvr>
                                    </p:animEffect>
                                    <p:anim calcmode="lin" valueType="num">
                                      <p:cBhvr>
                                        <p:cTn id="21" dur="1000" fill="hold"/>
                                        <p:tgtEl>
                                          <p:spTgt spid="2050"/>
                                        </p:tgtEl>
                                        <p:attrNameLst>
                                          <p:attrName>ppt_x</p:attrName>
                                        </p:attrNameLst>
                                      </p:cBhvr>
                                      <p:tavLst>
                                        <p:tav tm="0">
                                          <p:val>
                                            <p:strVal val="#ppt_x"/>
                                          </p:val>
                                        </p:tav>
                                        <p:tav tm="100000">
                                          <p:val>
                                            <p:strVal val="#ppt_x"/>
                                          </p:val>
                                        </p:tav>
                                      </p:tavLst>
                                    </p:anim>
                                    <p:anim calcmode="lin" valueType="num">
                                      <p:cBhvr>
                                        <p:cTn id="2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54"/>
                                        </p:tgtEl>
                                        <p:attrNameLst>
                                          <p:attrName>style.visibility</p:attrName>
                                        </p:attrNameLst>
                                      </p:cBhvr>
                                      <p:to>
                                        <p:strVal val="visible"/>
                                      </p:to>
                                    </p:set>
                                    <p:animEffect transition="in" filter="fade">
                                      <p:cBhvr>
                                        <p:cTn id="32" dur="1000"/>
                                        <p:tgtEl>
                                          <p:spTgt spid="2054"/>
                                        </p:tgtEl>
                                      </p:cBhvr>
                                    </p:animEffect>
                                    <p:anim calcmode="lin" valueType="num">
                                      <p:cBhvr>
                                        <p:cTn id="33" dur="1000" fill="hold"/>
                                        <p:tgtEl>
                                          <p:spTgt spid="2054"/>
                                        </p:tgtEl>
                                        <p:attrNameLst>
                                          <p:attrName>ppt_x</p:attrName>
                                        </p:attrNameLst>
                                      </p:cBhvr>
                                      <p:tavLst>
                                        <p:tav tm="0">
                                          <p:val>
                                            <p:strVal val="#ppt_x"/>
                                          </p:val>
                                        </p:tav>
                                        <p:tav tm="100000">
                                          <p:val>
                                            <p:strVal val="#ppt_x"/>
                                          </p:val>
                                        </p:tav>
                                      </p:tavLst>
                                    </p:anim>
                                    <p:anim calcmode="lin" valueType="num">
                                      <p:cBhvr>
                                        <p:cTn id="34"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3"/>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165912"/>
            <a:ext cx="11823406"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oogle Shape;71;p2"/>
          <p:cNvGrpSpPr/>
          <p:nvPr/>
        </p:nvGrpSpPr>
        <p:grpSpPr>
          <a:xfrm rot="3033166">
            <a:off x="10925749" y="-630874"/>
            <a:ext cx="410609" cy="1583635"/>
            <a:chOff x="5930618" y="1536098"/>
            <a:chExt cx="1609023" cy="2932306"/>
          </a:xfrm>
        </p:grpSpPr>
        <p:grpSp>
          <p:nvGrpSpPr>
            <p:cNvPr id="9" name="Google Shape;72;p2"/>
            <p:cNvGrpSpPr/>
            <p:nvPr/>
          </p:nvGrpSpPr>
          <p:grpSpPr>
            <a:xfrm>
              <a:off x="5930618" y="1536098"/>
              <a:ext cx="1609023" cy="2932306"/>
              <a:chOff x="6208295" y="550435"/>
              <a:chExt cx="1609023" cy="2932306"/>
            </a:xfrm>
          </p:grpSpPr>
          <p:sp>
            <p:nvSpPr>
              <p:cNvPr id="23"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5"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6"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7"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8"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0"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8"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1"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2"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2" name="TextBox 11"/>
          <p:cNvSpPr txBox="1"/>
          <p:nvPr/>
        </p:nvSpPr>
        <p:spPr>
          <a:xfrm>
            <a:off x="329608" y="244549"/>
            <a:ext cx="105687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Huế</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Lăng vua Tự Đức (Khiêm Lăng) - khamphahue.com.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40" y="1250416"/>
            <a:ext cx="4712697" cy="31408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2"/>
          <p:cNvSpPr>
            <a:spLocks noChangeArrowheads="1"/>
          </p:cNvSpPr>
          <p:nvPr/>
        </p:nvSpPr>
        <p:spPr bwMode="auto">
          <a:xfrm>
            <a:off x="1284265" y="4700804"/>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Lăng Tự Đức</a:t>
            </a:r>
            <a:endParaRPr lang="en-US" sz="3200" dirty="0">
              <a:latin typeface="Cambria" panose="02040503050406030204" pitchFamily="18" charset="0"/>
              <a:ea typeface="Cambria" panose="02040503050406030204" pitchFamily="18" charset="0"/>
            </a:endParaRPr>
          </a:p>
        </p:txBody>
      </p:sp>
      <p:pic>
        <p:nvPicPr>
          <p:cNvPr id="3076" name="Picture 4" descr="Khám phá Lăng Minh Mạng - Không gian đậm đà màu sắc Nho gi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8780" y="1298069"/>
            <a:ext cx="4726896" cy="31463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2"/>
          <p:cNvSpPr>
            <a:spLocks noChangeArrowheads="1"/>
          </p:cNvSpPr>
          <p:nvPr/>
        </p:nvSpPr>
        <p:spPr bwMode="auto">
          <a:xfrm>
            <a:off x="6823828" y="4700804"/>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Lăng Minh Mạng</a:t>
            </a:r>
            <a:endParaRPr lang="en-US" sz="32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000"/>
                                        <p:tgtEl>
                                          <p:spTgt spid="3076"/>
                                        </p:tgtEl>
                                      </p:cBhvr>
                                    </p:animEffect>
                                    <p:anim calcmode="lin" valueType="num">
                                      <p:cBhvr>
                                        <p:cTn id="25" dur="1000" fill="hold"/>
                                        <p:tgtEl>
                                          <p:spTgt spid="3076"/>
                                        </p:tgtEl>
                                        <p:attrNameLst>
                                          <p:attrName>ppt_x</p:attrName>
                                        </p:attrNameLst>
                                      </p:cBhvr>
                                      <p:tavLst>
                                        <p:tav tm="0">
                                          <p:val>
                                            <p:strVal val="#ppt_x"/>
                                          </p:val>
                                        </p:tav>
                                        <p:tav tm="100000">
                                          <p:val>
                                            <p:strVal val="#ppt_x"/>
                                          </p:val>
                                        </p:tav>
                                      </p:tavLst>
                                    </p:anim>
                                    <p:anim calcmode="lin" valueType="num">
                                      <p:cBhvr>
                                        <p:cTn id="2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114678" y="445241"/>
            <a:ext cx="5950718" cy="2585323"/>
          </a:xfrm>
          <a:prstGeom prst="rect">
            <a:avLst/>
          </a:prstGeom>
          <a:noFill/>
        </p:spPr>
        <p:txBody>
          <a:bodyPr wrap="square" rtlCol="0">
            <a:spAutoFit/>
          </a:bodyPr>
          <a:lstStyle/>
          <a:p>
            <a:pPr lvl="0" algn="ctr" defTabSz="457200"/>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HĐ2: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Kể</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chuyện</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lịch</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sử</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5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800" b="43200" l="56300" r="99950"/>
                    </a14:imgEffect>
                  </a14:imgLayer>
                </a14:imgProps>
              </a:ext>
              <a:ext uri="{28A0092B-C50C-407E-A947-70E740481C1C}">
                <a14:useLocalDpi xmlns:a14="http://schemas.microsoft.com/office/drawing/2010/main" val="0"/>
              </a:ext>
            </a:extLst>
          </a:blip>
          <a:srcRect l="51478" t="20275" b="54230"/>
          <a:stretch>
            <a:fillRect/>
          </a:stretch>
        </p:blipFill>
        <p:spPr>
          <a:xfrm>
            <a:off x="3812100" y="1892480"/>
            <a:ext cx="1274054" cy="669407"/>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650" b="37300" l="6500" r="64950"/>
                    </a14:imgEffect>
                  </a14:imgLayer>
                </a14:imgProps>
              </a:ext>
              <a:ext uri="{28A0092B-C50C-407E-A947-70E740481C1C}">
                <a14:useLocalDpi xmlns:a14="http://schemas.microsoft.com/office/drawing/2010/main" val="0"/>
              </a:ext>
            </a:extLst>
          </a:blip>
          <a:srcRect r="34921" b="63274"/>
          <a:stretch>
            <a:fillRect/>
          </a:stretch>
        </p:blipFill>
        <p:spPr>
          <a:xfrm>
            <a:off x="-97116" y="470562"/>
            <a:ext cx="2519640" cy="1421918"/>
          </a:xfrm>
          <a:prstGeom prst="rect">
            <a:avLst/>
          </a:prstGeom>
        </p:spPr>
      </p:pic>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a:fillRect/>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a:fillRect/>
          </a:stretch>
        </p:blipFill>
        <p:spPr>
          <a:xfrm flipH="1">
            <a:off x="11142896" y="241500"/>
            <a:ext cx="995920" cy="4581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71;p2"/>
          <p:cNvGrpSpPr/>
          <p:nvPr/>
        </p:nvGrpSpPr>
        <p:grpSpPr>
          <a:xfrm rot="3033166">
            <a:off x="10224000" y="-322530"/>
            <a:ext cx="410609" cy="1583635"/>
            <a:chOff x="5930618" y="1536098"/>
            <a:chExt cx="1609023" cy="2932306"/>
          </a:xfrm>
        </p:grpSpPr>
        <p:grpSp>
          <p:nvGrpSpPr>
            <p:cNvPr id="12" name="Google Shape;72;p2"/>
            <p:cNvGrpSpPr/>
            <p:nvPr/>
          </p:nvGrpSpPr>
          <p:grpSpPr>
            <a:xfrm>
              <a:off x="5930618" y="1536098"/>
              <a:ext cx="1609023" cy="2932306"/>
              <a:chOff x="6208295" y="550435"/>
              <a:chExt cx="1609023" cy="2932306"/>
            </a:xfrm>
          </p:grpSpPr>
          <p:sp>
            <p:nvSpPr>
              <p:cNvPr id="28"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0"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1"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4"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5"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6"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7"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8"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9"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sp>
          <p:nvSpPr>
            <p:cNvPr id="13"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4"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5"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9"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1"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3"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5"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6"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7"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grpSp>
        <p:nvGrpSpPr>
          <p:cNvPr id="1031" name="Google Shape;78;p4"/>
          <p:cNvGrpSpPr/>
          <p:nvPr/>
        </p:nvGrpSpPr>
        <p:grpSpPr>
          <a:xfrm>
            <a:off x="182074" y="1864428"/>
            <a:ext cx="4740800" cy="4140600"/>
            <a:chOff x="1712498" y="767350"/>
            <a:chExt cx="5272441" cy="5604964"/>
          </a:xfrm>
        </p:grpSpPr>
        <p:sp>
          <p:nvSpPr>
            <p:cNvPr id="1033"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4"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5"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6"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7"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8"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9"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040" name="Text Box 21"/>
          <p:cNvSpPr txBox="1">
            <a:spLocks noChangeArrowheads="1"/>
          </p:cNvSpPr>
          <p:nvPr/>
        </p:nvSpPr>
        <p:spPr bwMode="auto">
          <a:xfrm>
            <a:off x="230145" y="2090648"/>
            <a:ext cx="4618301"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a:spcBef>
                <a:spcPct val="50000"/>
              </a:spcBef>
            </a:pPr>
            <a:r>
              <a:rPr lang="vi-VN" sz="3200" b="1" dirty="0">
                <a:latin typeface="Cambria" panose="02040503050406030204" pitchFamily="18" charset="0"/>
                <a:ea typeface="Cambria" panose="02040503050406030204" pitchFamily="18" charset="0"/>
                <a:cs typeface="Times New Roman" panose="02020603050405020304" pitchFamily="18" charset="0"/>
              </a:rPr>
              <a:t>Đọc thông tin, hãy cho biết Kinh thành Huế được xây dựng vào triều đại nào?</a:t>
            </a:r>
            <a:endParaRPr lang="en-US" sz="32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041" name="Picture 2" descr="C:\Users\HP\Desktop\16659604.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048" name="TextBox 1047"/>
          <p:cNvSpPr txBox="1"/>
          <p:nvPr/>
        </p:nvSpPr>
        <p:spPr>
          <a:xfrm>
            <a:off x="5669801" y="1829783"/>
            <a:ext cx="5845259" cy="317009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4000" b="1" dirty="0" err="1">
                <a:latin typeface="Cambria" panose="02040503050406030204" pitchFamily="18" charset="0"/>
                <a:ea typeface="Cambria" panose="02040503050406030204" pitchFamily="18" charset="0"/>
              </a:rPr>
              <a:t>Kinh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thành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Huế</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được</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xây</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dựng</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từ</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thời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nhà</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Nguyễn</a:t>
            </a:r>
            <a:r>
              <a:rPr lang="en-US" altLang="en-US" sz="4000" b="1" dirty="0">
                <a:latin typeface="Cambria" panose="02040503050406030204" pitchFamily="18" charset="0"/>
                <a:ea typeface="Cambria" panose="02040503050406030204" pitchFamily="18" charset="0"/>
              </a:rPr>
              <a:t>. </a:t>
            </a:r>
            <a:r>
              <a:rPr lang="vi-VN" altLang="en-US" sz="4000" b="1" dirty="0">
                <a:latin typeface="Cambria" panose="02040503050406030204" pitchFamily="18" charset="0"/>
                <a:ea typeface="Cambria" panose="02040503050406030204" pitchFamily="18" charset="0"/>
              </a:rPr>
              <a:t>Nơi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đây</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gắn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liền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với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nhiều</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sự</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kiện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lịch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sử</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của</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dân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tộc</a:t>
            </a:r>
            <a:r>
              <a:rPr lang="en-US" altLang="en-US" sz="4000" b="1" dirty="0">
                <a:latin typeface="Cambria" panose="02040503050406030204" pitchFamily="18" charset="0"/>
                <a:ea typeface="Cambria" panose="02040503050406030204" pitchFamily="18" charset="0"/>
              </a:rPr>
              <a:t>.</a:t>
            </a:r>
            <a:endParaRPr lang="en-US" altLang="en-US" sz="40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48"/>
                                        </p:tgtEl>
                                        <p:attrNameLst>
                                          <p:attrName>style.visibility</p:attrName>
                                        </p:attrNameLst>
                                      </p:cBhvr>
                                      <p:to>
                                        <p:strVal val="visible"/>
                                      </p:to>
                                    </p:set>
                                    <p:animEffect transition="in" filter="wipe(down)">
                                      <p:cBhvr>
                                        <p:cTn id="12" dur="580">
                                          <p:stCondLst>
                                            <p:cond delay="0"/>
                                          </p:stCondLst>
                                        </p:cTn>
                                        <p:tgtEl>
                                          <p:spTgt spid="1048"/>
                                        </p:tgtEl>
                                      </p:cBhvr>
                                    </p:animEffect>
                                    <p:anim calcmode="lin" valueType="num">
                                      <p:cBhvr>
                                        <p:cTn id="13" dur="1822" tmFilter="0,0; 0.14,0.36; 0.43,0.73; 0.71,0.91; 1.0,1.0">
                                          <p:stCondLst>
                                            <p:cond delay="0"/>
                                          </p:stCondLst>
                                        </p:cTn>
                                        <p:tgtEl>
                                          <p:spTgt spid="104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4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4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4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48"/>
                                        </p:tgtEl>
                                        <p:attrNameLst>
                                          <p:attrName>ppt_y</p:attrName>
                                        </p:attrNameLst>
                                      </p:cBhvr>
                                      <p:tavLst>
                                        <p:tav tm="0" fmla="#ppt_y-sin(pi*$)/81">
                                          <p:val>
                                            <p:fltVal val="0"/>
                                          </p:val>
                                        </p:tav>
                                        <p:tav tm="100000">
                                          <p:val>
                                            <p:fltVal val="1"/>
                                          </p:val>
                                        </p:tav>
                                      </p:tavLst>
                                    </p:anim>
                                    <p:animScale>
                                      <p:cBhvr>
                                        <p:cTn id="18" dur="26">
                                          <p:stCondLst>
                                            <p:cond delay="650"/>
                                          </p:stCondLst>
                                        </p:cTn>
                                        <p:tgtEl>
                                          <p:spTgt spid="1048"/>
                                        </p:tgtEl>
                                      </p:cBhvr>
                                      <p:to x="100000" y="60000"/>
                                    </p:animScale>
                                    <p:animScale>
                                      <p:cBhvr>
                                        <p:cTn id="19" dur="166" decel="50000">
                                          <p:stCondLst>
                                            <p:cond delay="676"/>
                                          </p:stCondLst>
                                        </p:cTn>
                                        <p:tgtEl>
                                          <p:spTgt spid="1048"/>
                                        </p:tgtEl>
                                      </p:cBhvr>
                                      <p:to x="100000" y="100000"/>
                                    </p:animScale>
                                    <p:animScale>
                                      <p:cBhvr>
                                        <p:cTn id="20" dur="26">
                                          <p:stCondLst>
                                            <p:cond delay="1312"/>
                                          </p:stCondLst>
                                        </p:cTn>
                                        <p:tgtEl>
                                          <p:spTgt spid="1048"/>
                                        </p:tgtEl>
                                      </p:cBhvr>
                                      <p:to x="100000" y="80000"/>
                                    </p:animScale>
                                    <p:animScale>
                                      <p:cBhvr>
                                        <p:cTn id="21" dur="166" decel="50000">
                                          <p:stCondLst>
                                            <p:cond delay="1338"/>
                                          </p:stCondLst>
                                        </p:cTn>
                                        <p:tgtEl>
                                          <p:spTgt spid="1048"/>
                                        </p:tgtEl>
                                      </p:cBhvr>
                                      <p:to x="100000" y="100000"/>
                                    </p:animScale>
                                    <p:animScale>
                                      <p:cBhvr>
                                        <p:cTn id="22" dur="26">
                                          <p:stCondLst>
                                            <p:cond delay="1642"/>
                                          </p:stCondLst>
                                        </p:cTn>
                                        <p:tgtEl>
                                          <p:spTgt spid="1048"/>
                                        </p:tgtEl>
                                      </p:cBhvr>
                                      <p:to x="100000" y="90000"/>
                                    </p:animScale>
                                    <p:animScale>
                                      <p:cBhvr>
                                        <p:cTn id="23" dur="166" decel="50000">
                                          <p:stCondLst>
                                            <p:cond delay="1668"/>
                                          </p:stCondLst>
                                        </p:cTn>
                                        <p:tgtEl>
                                          <p:spTgt spid="1048"/>
                                        </p:tgtEl>
                                      </p:cBhvr>
                                      <p:to x="100000" y="100000"/>
                                    </p:animScale>
                                    <p:animScale>
                                      <p:cBhvr>
                                        <p:cTn id="24" dur="26">
                                          <p:stCondLst>
                                            <p:cond delay="1808"/>
                                          </p:stCondLst>
                                        </p:cTn>
                                        <p:tgtEl>
                                          <p:spTgt spid="1048"/>
                                        </p:tgtEl>
                                      </p:cBhvr>
                                      <p:to x="100000" y="95000"/>
                                    </p:animScale>
                                    <p:animScale>
                                      <p:cBhvr>
                                        <p:cTn id="25" dur="166" decel="50000">
                                          <p:stCondLst>
                                            <p:cond delay="1834"/>
                                          </p:stCondLst>
                                        </p:cTn>
                                        <p:tgtEl>
                                          <p:spTgt spid="10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P spid="104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Text Box 21"/>
          <p:cNvSpPr txBox="1">
            <a:spLocks noChangeArrowheads="1"/>
          </p:cNvSpPr>
          <p:nvPr/>
        </p:nvSpPr>
        <p:spPr bwMode="auto">
          <a:xfrm>
            <a:off x="230146" y="2090648"/>
            <a:ext cx="4437548"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ctr">
              <a:spcBef>
                <a:spcPct val="50000"/>
              </a:spcBef>
            </a:pP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Q</a:t>
            </a: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uan sát hình và đọc câu chuyện Cuộc phản công quân Pháp</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ở kinh thành Huế</a:t>
            </a:r>
            <a:endPar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041" name="Picture 2" descr="C:\Users\HP\Desktop\16659604.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4677153" y="712382"/>
            <a:ext cx="7293004" cy="5190239"/>
          </a:xfrm>
          <a:prstGeom prst="rect">
            <a:avLst/>
          </a:prstGeom>
        </p:spPr>
      </p:pic>
      <p:grpSp>
        <p:nvGrpSpPr>
          <p:cNvPr id="9" name="Google Shape;71;p2"/>
          <p:cNvGrpSpPr/>
          <p:nvPr/>
        </p:nvGrpSpPr>
        <p:grpSpPr>
          <a:xfrm rot="3033166">
            <a:off x="10893852" y="-258735"/>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1044"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5"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6"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7"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0"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1"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2"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6"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8"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0"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2"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0"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79513" y="-15136"/>
            <a:ext cx="12271514" cy="6873136"/>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pic>
        <p:nvPicPr>
          <p:cNvPr id="10" name="图片 19"/>
          <p:cNvPicPr>
            <a:picLocks noChangeAspect="1"/>
          </p:cNvPicPr>
          <p:nvPr/>
        </p:nvPicPr>
        <p:blipFill>
          <a:blip r:embed="rId2" cstate="screen"/>
          <a:stretch>
            <a:fillRect/>
          </a:stretch>
        </p:blipFill>
        <p:spPr>
          <a:xfrm rot="16200000">
            <a:off x="5162843" y="-1737311"/>
            <a:ext cx="1475295" cy="4898066"/>
          </a:xfrm>
          <a:prstGeom prst="rect">
            <a:avLst/>
          </a:prstGeom>
        </p:spPr>
      </p:pic>
      <p:pic>
        <p:nvPicPr>
          <p:cNvPr id="12" name="图片 30"/>
          <p:cNvPicPr>
            <a:picLocks noChangeAspect="1"/>
          </p:cNvPicPr>
          <p:nvPr/>
        </p:nvPicPr>
        <p:blipFill>
          <a:blip r:embed="rId3" cstate="screen"/>
          <a:stretch>
            <a:fillRect/>
          </a:stretch>
        </p:blipFill>
        <p:spPr>
          <a:xfrm>
            <a:off x="109488" y="59688"/>
            <a:ext cx="1475295" cy="1475295"/>
          </a:xfrm>
          <a:prstGeom prst="rect">
            <a:avLst/>
          </a:prstGeom>
        </p:spPr>
      </p:pic>
      <p:pic>
        <p:nvPicPr>
          <p:cNvPr id="14" name="Picture 158" descr="200712419435657_1"/>
          <p:cNvPicPr>
            <a:picLocks noChangeAspect="1" noChangeArrowheads="1" noCrop="1"/>
          </p:cNvPicPr>
          <p:nvPr/>
        </p:nvPicPr>
        <p:blipFill>
          <a:blip r:embed="rId4" cstate="screen"/>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9" descr="10004015438746072987"/>
          <p:cNvPicPr>
            <a:picLocks noChangeAspect="1" noChangeArrowheads="1" noCrop="1"/>
          </p:cNvPicPr>
          <p:nvPr/>
        </p:nvPicPr>
        <p:blipFill>
          <a:blip r:embed="rId5"/>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
          <p:cNvSpPr/>
          <p:nvPr/>
        </p:nvSpPr>
        <p:spPr>
          <a:xfrm>
            <a:off x="228600" y="1586357"/>
            <a:ext cx="11781453"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solidFill>
            <a:schemeClr val="bg1">
              <a:alpha val="76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ác định được vị trí Cố đô Huế trên lược đồ hoặc bản đồ.</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Miêu tả được vẻ đẹp Cố đô Huế qua hình ảnh s</a:t>
            </a:r>
            <a:r>
              <a:rPr lang="en-US" sz="3600">
                <a:solidFill>
                  <a:prstClr val="black"/>
                </a:solidFill>
                <a:latin typeface="Calibri" panose="020F0502020204030204" pitchFamily="34" charset="0"/>
                <a:cs typeface="Calibri" panose="020F0502020204030204" pitchFamily="34" charset="0"/>
              </a:rPr>
              <a:t>ô</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ng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Hương, núi Ngự và một số công trình tiêu biểu.</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lại được một số câu chuyện lịch sử liên quan đến Cố đô Huế.</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Picture 18"/>
          <p:cNvPicPr>
            <a:picLocks noChangeAspect="1"/>
          </p:cNvPicPr>
          <p:nvPr/>
        </p:nvPicPr>
        <p:blipFill>
          <a:blip r:embed="rId6"/>
          <a:stretch>
            <a:fillRect/>
          </a:stretch>
        </p:blipFill>
        <p:spPr>
          <a:xfrm>
            <a:off x="3490142" y="162552"/>
            <a:ext cx="4993057" cy="122540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p:cTn id="13"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6">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p:cTn id="19"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71;p2"/>
          <p:cNvGrpSpPr/>
          <p:nvPr/>
        </p:nvGrpSpPr>
        <p:grpSpPr>
          <a:xfrm rot="3033166">
            <a:off x="11095870" y="-545814"/>
            <a:ext cx="410609" cy="1583635"/>
            <a:chOff x="5930618" y="1536098"/>
            <a:chExt cx="1609023" cy="2932306"/>
          </a:xfrm>
        </p:grpSpPr>
        <p:grpSp>
          <p:nvGrpSpPr>
            <p:cNvPr id="12" name="Google Shape;72;p2"/>
            <p:cNvGrpSpPr/>
            <p:nvPr/>
          </p:nvGrpSpPr>
          <p:grpSpPr>
            <a:xfrm>
              <a:off x="5930618" y="1536098"/>
              <a:ext cx="1609023" cy="2932306"/>
              <a:chOff x="6208295" y="550435"/>
              <a:chExt cx="1609023" cy="2932306"/>
            </a:xfrm>
          </p:grpSpPr>
          <p:sp>
            <p:nvSpPr>
              <p:cNvPr id="28"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0"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4"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5"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6"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7"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8"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9"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3"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9"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1"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3"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5"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6"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7"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 name="Group 6"/>
          <p:cNvGrpSpPr/>
          <p:nvPr/>
        </p:nvGrpSpPr>
        <p:grpSpPr>
          <a:xfrm>
            <a:off x="187614" y="3557942"/>
            <a:ext cx="4618301" cy="3457858"/>
            <a:chOff x="187614" y="3557942"/>
            <a:chExt cx="4618301" cy="3457858"/>
          </a:xfrm>
        </p:grpSpPr>
        <p:sp>
          <p:nvSpPr>
            <p:cNvPr id="1040" name="Text Box 21"/>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41" name="Picture 2" descr="C:\Users\HP\Desktop\16659604.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4797931" y="1000443"/>
            <a:ext cx="6887250"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600" b="1" dirty="0" err="1">
                <a:latin typeface="Cambria" panose="02040503050406030204" pitchFamily="18" charset="0"/>
                <a:ea typeface="Cambria" panose="02040503050406030204" pitchFamily="18" charset="0"/>
              </a:rPr>
              <a:t>Cuộc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phản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công</a:t>
            </a:r>
            <a:r>
              <a:rPr lang="en-US" altLang="en-US" sz="3600" b="1" dirty="0">
                <a:latin typeface="Cambria" panose="02040503050406030204" pitchFamily="18" charset="0"/>
                <a:ea typeface="Cambria" panose="02040503050406030204" pitchFamily="18" charset="0"/>
              </a:rPr>
              <a:t> ở </a:t>
            </a:r>
            <a:r>
              <a:rPr lang="en-US" altLang="en-US" sz="3600" b="1" dirty="0" err="1">
                <a:latin typeface="Cambria" panose="02040503050406030204" pitchFamily="18" charset="0"/>
                <a:ea typeface="Cambria" panose="02040503050406030204" pitchFamily="18" charset="0"/>
              </a:rPr>
              <a:t>kinh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Huế</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nổ</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ra</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vào</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thời</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gian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nào</a:t>
            </a:r>
            <a:r>
              <a:rPr lang="en-US" altLang="en-US" sz="3600" b="1" dirty="0">
                <a:latin typeface="Cambria" panose="02040503050406030204" pitchFamily="18" charset="0"/>
                <a:ea typeface="Cambria" panose="02040503050406030204" pitchFamily="18" charset="0"/>
              </a:rPr>
              <a:t>? </a:t>
            </a:r>
            <a:endParaRPr lang="en-US" altLang="en-US" sz="3600" b="1" dirty="0">
              <a:latin typeface="Cambria" panose="02040503050406030204" pitchFamily="18" charset="0"/>
              <a:ea typeface="Cambria" panose="02040503050406030204" pitchFamily="18" charset="0"/>
            </a:endParaRPr>
          </a:p>
        </p:txBody>
      </p:sp>
      <p:sp>
        <p:nvSpPr>
          <p:cNvPr id="10" name="TextBox 9"/>
          <p:cNvSpPr txBox="1"/>
          <p:nvPr/>
        </p:nvSpPr>
        <p:spPr>
          <a:xfrm>
            <a:off x="4861727" y="260595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Ai là người khởi xướng cuộc phản công đó?</a:t>
            </a:r>
            <a:endParaRPr lang="en-US" altLang="en-US" sz="3600" b="1" dirty="0">
              <a:latin typeface="Cambria" panose="02040503050406030204" pitchFamily="18" charset="0"/>
              <a:ea typeface="Cambria" panose="02040503050406030204" pitchFamily="18" charset="0"/>
            </a:endParaRPr>
          </a:p>
        </p:txBody>
      </p:sp>
      <p:sp>
        <p:nvSpPr>
          <p:cNvPr id="16" name="TextBox 15"/>
          <p:cNvSpPr txBox="1"/>
          <p:nvPr/>
        </p:nvSpPr>
        <p:spPr>
          <a:xfrm>
            <a:off x="4882992" y="410514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Cuộc phản công diễn ra như thế nào?</a:t>
            </a:r>
            <a:endParaRPr lang="en-US" altLang="en-US" sz="3600" b="1" dirty="0">
              <a:latin typeface="Cambria" panose="02040503050406030204" pitchFamily="18" charset="0"/>
              <a:ea typeface="Cambria" panose="02040503050406030204" pitchFamily="18" charset="0"/>
            </a:endParaRPr>
          </a:p>
        </p:txBody>
      </p:sp>
      <p:sp>
        <p:nvSpPr>
          <p:cNvPr id="17" name="TextBox 16"/>
          <p:cNvSpPr txBox="1"/>
          <p:nvPr/>
        </p:nvSpPr>
        <p:spPr>
          <a:xfrm>
            <a:off x="4904257" y="5572442"/>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Em có nhận xét gì về thái độ của quân Pháp</a:t>
            </a:r>
            <a:r>
              <a:rPr lang="en-US" altLang="en-US" sz="3600" b="1" dirty="0">
                <a:latin typeface="Cambria" panose="02040503050406030204" pitchFamily="18" charset="0"/>
                <a:ea typeface="Cambria" panose="02040503050406030204" pitchFamily="18" charset="0"/>
              </a:rPr>
              <a:t>?</a:t>
            </a:r>
            <a:endParaRPr lang="en-US" altLang="en-US" sz="36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down)">
                                      <p:cBhvr>
                                        <p:cTn id="66" dur="580">
                                          <p:stCondLst>
                                            <p:cond delay="0"/>
                                          </p:stCondLst>
                                        </p:cTn>
                                        <p:tgtEl>
                                          <p:spTgt spid="17"/>
                                        </p:tgtEl>
                                      </p:cBhvr>
                                    </p:animEffect>
                                    <p:anim calcmode="lin" valueType="num">
                                      <p:cBhvr>
                                        <p:cTn id="6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2" dur="26">
                                          <p:stCondLst>
                                            <p:cond delay="650"/>
                                          </p:stCondLst>
                                        </p:cTn>
                                        <p:tgtEl>
                                          <p:spTgt spid="17"/>
                                        </p:tgtEl>
                                      </p:cBhvr>
                                      <p:to x="100000" y="60000"/>
                                    </p:animScale>
                                    <p:animScale>
                                      <p:cBhvr>
                                        <p:cTn id="73" dur="166" decel="50000">
                                          <p:stCondLst>
                                            <p:cond delay="676"/>
                                          </p:stCondLst>
                                        </p:cTn>
                                        <p:tgtEl>
                                          <p:spTgt spid="17"/>
                                        </p:tgtEl>
                                      </p:cBhvr>
                                      <p:to x="100000" y="100000"/>
                                    </p:animScale>
                                    <p:animScale>
                                      <p:cBhvr>
                                        <p:cTn id="74" dur="26">
                                          <p:stCondLst>
                                            <p:cond delay="1312"/>
                                          </p:stCondLst>
                                        </p:cTn>
                                        <p:tgtEl>
                                          <p:spTgt spid="17"/>
                                        </p:tgtEl>
                                      </p:cBhvr>
                                      <p:to x="100000" y="80000"/>
                                    </p:animScale>
                                    <p:animScale>
                                      <p:cBhvr>
                                        <p:cTn id="75" dur="166" decel="50000">
                                          <p:stCondLst>
                                            <p:cond delay="1338"/>
                                          </p:stCondLst>
                                        </p:cTn>
                                        <p:tgtEl>
                                          <p:spTgt spid="17"/>
                                        </p:tgtEl>
                                      </p:cBhvr>
                                      <p:to x="100000" y="100000"/>
                                    </p:animScale>
                                    <p:animScale>
                                      <p:cBhvr>
                                        <p:cTn id="76" dur="26">
                                          <p:stCondLst>
                                            <p:cond delay="1642"/>
                                          </p:stCondLst>
                                        </p:cTn>
                                        <p:tgtEl>
                                          <p:spTgt spid="17"/>
                                        </p:tgtEl>
                                      </p:cBhvr>
                                      <p:to x="100000" y="90000"/>
                                    </p:animScale>
                                    <p:animScale>
                                      <p:cBhvr>
                                        <p:cTn id="77" dur="166" decel="50000">
                                          <p:stCondLst>
                                            <p:cond delay="1668"/>
                                          </p:stCondLst>
                                        </p:cTn>
                                        <p:tgtEl>
                                          <p:spTgt spid="17"/>
                                        </p:tgtEl>
                                      </p:cBhvr>
                                      <p:to x="100000" y="100000"/>
                                    </p:animScale>
                                    <p:animScale>
                                      <p:cBhvr>
                                        <p:cTn id="78" dur="26">
                                          <p:stCondLst>
                                            <p:cond delay="1808"/>
                                          </p:stCondLst>
                                        </p:cTn>
                                        <p:tgtEl>
                                          <p:spTgt spid="17"/>
                                        </p:tgtEl>
                                      </p:cBhvr>
                                      <p:to x="100000" y="95000"/>
                                    </p:animScale>
                                    <p:animScale>
                                      <p:cBhvr>
                                        <p:cTn id="79"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7"/>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0"/>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6372844" y="109143"/>
            <a:ext cx="6238256" cy="6748857"/>
          </a:xfrm>
          <a:prstGeom prst="rect">
            <a:avLst/>
          </a:prstGeom>
        </p:spPr>
      </p:pic>
      <p:sp>
        <p:nvSpPr>
          <p:cNvPr id="12" name="TextBox 11"/>
          <p:cNvSpPr txBox="1"/>
          <p:nvPr/>
        </p:nvSpPr>
        <p:spPr>
          <a:xfrm>
            <a:off x="7115176" y="781050"/>
            <a:ext cx="4476750" cy="1384995"/>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Cuộc phản công ở kinh thành Huế nổ ra vào thời gian nào? </a:t>
            </a:r>
            <a:endPar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a:blip r:embed="rId2"/>
          <a:stretch>
            <a:fillRect/>
          </a:stretch>
        </p:blipFill>
        <p:spPr>
          <a:xfrm>
            <a:off x="147682" y="701749"/>
            <a:ext cx="5946204" cy="5773479"/>
          </a:xfrm>
          <a:prstGeom prst="rect">
            <a:avLst/>
          </a:prstGeom>
        </p:spPr>
      </p:pic>
      <p:sp>
        <p:nvSpPr>
          <p:cNvPr id="15" name="Hình chữ nhật 11"/>
          <p:cNvSpPr/>
          <p:nvPr/>
        </p:nvSpPr>
        <p:spPr>
          <a:xfrm>
            <a:off x="2179674" y="3324224"/>
            <a:ext cx="3912782" cy="865003"/>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006241" y="2589365"/>
            <a:ext cx="4476750" cy="1815882"/>
          </a:xfrm>
          <a:prstGeom prst="rect">
            <a:avLst/>
          </a:prstGeom>
          <a:noFill/>
        </p:spPr>
        <p:txBody>
          <a:bodyPr wrap="square" rtlCol="0">
            <a:spAutoFit/>
          </a:bodyPr>
          <a:lstStyle/>
          <a:p>
            <a:pPr marL="342900" indent="-342900" algn="just">
              <a:buFont typeface="Wingdings" panose="05000000000000000000" pitchFamily="2" charset="2"/>
              <a:buChar char="q"/>
            </a:pP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Cuộc</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phản</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công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ở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kinh</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Huế</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nổ</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đêm</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mồng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4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rạng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sáng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mồng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5/7/1885</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6372844" y="109143"/>
            <a:ext cx="6238256" cy="6748857"/>
          </a:xfrm>
          <a:prstGeom prst="rect">
            <a:avLst/>
          </a:prstGeom>
        </p:spPr>
      </p:pic>
      <p:sp>
        <p:nvSpPr>
          <p:cNvPr id="12" name="TextBox 11"/>
          <p:cNvSpPr txBox="1"/>
          <p:nvPr/>
        </p:nvSpPr>
        <p:spPr>
          <a:xfrm>
            <a:off x="7168339" y="1004334"/>
            <a:ext cx="4476750" cy="954107"/>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Ai là người khởi xướng cuộc phản công đó?</a:t>
            </a:r>
            <a:endPar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a:blip r:embed="rId2"/>
          <a:stretch>
            <a:fillRect/>
          </a:stretch>
        </p:blipFill>
        <p:spPr>
          <a:xfrm>
            <a:off x="147682" y="701749"/>
            <a:ext cx="5946204" cy="5773479"/>
          </a:xfrm>
          <a:prstGeom prst="rect">
            <a:avLst/>
          </a:prstGeom>
        </p:spPr>
      </p:pic>
      <p:sp>
        <p:nvSpPr>
          <p:cNvPr id="15" name="Hình chữ nhật 11"/>
          <p:cNvSpPr/>
          <p:nvPr/>
        </p:nvSpPr>
        <p:spPr>
          <a:xfrm>
            <a:off x="2339163" y="1945758"/>
            <a:ext cx="3710763" cy="1371601"/>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7006241" y="2589365"/>
            <a:ext cx="4476750" cy="206210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defRPr/>
            </a:pP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Tôn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Thất</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Thuyết</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vị</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quan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đại</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thần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Triều</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Nguyễn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khởi</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xướng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cuộc</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phản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công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6372844" y="109143"/>
            <a:ext cx="6238256" cy="6748857"/>
          </a:xfrm>
          <a:prstGeom prst="rect">
            <a:avLst/>
          </a:prstGeom>
        </p:spPr>
      </p:pic>
      <p:sp>
        <p:nvSpPr>
          <p:cNvPr id="12" name="TextBox 11"/>
          <p:cNvSpPr txBox="1"/>
          <p:nvPr/>
        </p:nvSpPr>
        <p:spPr>
          <a:xfrm>
            <a:off x="7168339" y="1004334"/>
            <a:ext cx="4476750" cy="954107"/>
          </a:xfrm>
          <a:prstGeom prst="rect">
            <a:avLst/>
          </a:prstGeom>
          <a:noFill/>
        </p:spPr>
        <p:txBody>
          <a:bodyPr wrap="square" rtlCol="0">
            <a:spAutoFit/>
          </a:bodyPr>
          <a:lstStyle/>
          <a:p>
            <a:pPr lvl="0" algn="just"/>
            <a:r>
              <a:rPr lang="vi-VN" sz="2800" b="1">
                <a:solidFill>
                  <a:srgbClr val="FF0000"/>
                </a:solidFill>
                <a:latin typeface="Tahoma" panose="020B0604030504040204" pitchFamily="34" charset="0"/>
                <a:ea typeface="Tahoma" panose="020B0604030504040204" pitchFamily="34" charset="0"/>
                <a:cs typeface="Tahoma" panose="020B0604030504040204" pitchFamily="34" charset="0"/>
              </a:rPr>
              <a:t>Cuộc phản công diễn ra như thế nào?</a:t>
            </a:r>
            <a:endPar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a:blip r:embed="rId2"/>
          <a:stretch>
            <a:fillRect/>
          </a:stretch>
        </p:blipFill>
        <p:spPr>
          <a:xfrm>
            <a:off x="147682" y="701749"/>
            <a:ext cx="5946204" cy="5773479"/>
          </a:xfrm>
          <a:prstGeom prst="rect">
            <a:avLst/>
          </a:prstGeom>
        </p:spPr>
      </p:pic>
      <p:sp>
        <p:nvSpPr>
          <p:cNvPr id="15" name="Hình chữ nhật 11"/>
          <p:cNvSpPr/>
          <p:nvPr/>
        </p:nvSpPr>
        <p:spPr>
          <a:xfrm>
            <a:off x="2296633" y="3285461"/>
            <a:ext cx="3710763" cy="871870"/>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7006241" y="2589365"/>
            <a:ext cx="4476750" cy="2554545"/>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Dưới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dự</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lãnh</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đạo</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Tôn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Thất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Thuyết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quân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ta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bất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ngờ</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tấn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đồn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và</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tòa</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Khâm</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sứ</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Pháp</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6372844" y="109143"/>
            <a:ext cx="6238256" cy="6748857"/>
          </a:xfrm>
          <a:prstGeom prst="rect">
            <a:avLst/>
          </a:prstGeom>
        </p:spPr>
      </p:pic>
      <p:sp>
        <p:nvSpPr>
          <p:cNvPr id="12" name="TextBox 11"/>
          <p:cNvSpPr txBox="1"/>
          <p:nvPr/>
        </p:nvSpPr>
        <p:spPr>
          <a:xfrm>
            <a:off x="7168339" y="1004334"/>
            <a:ext cx="4476750" cy="954107"/>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Em có nhận xét gì về thái độ của quân Pháp?</a:t>
            </a:r>
            <a:endPar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a:blip r:embed="rId2"/>
          <a:stretch>
            <a:fillRect/>
          </a:stretch>
        </p:blipFill>
        <p:spPr>
          <a:xfrm>
            <a:off x="147682" y="701749"/>
            <a:ext cx="5946204" cy="5773479"/>
          </a:xfrm>
          <a:prstGeom prst="rect">
            <a:avLst/>
          </a:prstGeom>
        </p:spPr>
      </p:pic>
      <p:sp>
        <p:nvSpPr>
          <p:cNvPr id="15" name="Hình chữ nhật 11"/>
          <p:cNvSpPr/>
          <p:nvPr/>
        </p:nvSpPr>
        <p:spPr>
          <a:xfrm>
            <a:off x="2264735" y="4167963"/>
            <a:ext cx="3817089" cy="1010093"/>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7006241" y="2589365"/>
            <a:ext cx="4476750" cy="206210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defRPr/>
            </a:pP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Thái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quân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Pháp</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Bối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rối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cố</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thủ</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gần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sáng</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thì</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đánh</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trả</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lại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Text Box 21"/>
          <p:cNvSpPr txBox="1">
            <a:spLocks noChangeArrowheads="1"/>
          </p:cNvSpPr>
          <p:nvPr/>
        </p:nvSpPr>
        <p:spPr bwMode="auto">
          <a:xfrm>
            <a:off x="230146" y="2090648"/>
            <a:ext cx="4437548"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ý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cuộc</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phản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kinh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Huế</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1985?</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41" name="Picture 2" descr="C:\Users\HP\Desktop\16659604.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p:cNvGrpSpPr/>
          <p:nvPr/>
        </p:nvGrpSpPr>
        <p:grpSpPr>
          <a:xfrm rot="3033166">
            <a:off x="10893852" y="-258735"/>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1044"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5"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6"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7"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0"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1"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2"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6"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8"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0"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2"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0"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 name="TextBox 6"/>
          <p:cNvSpPr txBox="1"/>
          <p:nvPr/>
        </p:nvSpPr>
        <p:spPr>
          <a:xfrm>
            <a:off x="4797931" y="1000443"/>
            <a:ext cx="6887250" cy="2308324"/>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600" b="1" dirty="0" err="1">
                <a:latin typeface="Cambria" panose="02040503050406030204" pitchFamily="18" charset="0"/>
                <a:ea typeface="Cambria" panose="02040503050406030204" pitchFamily="18" charset="0"/>
              </a:rPr>
              <a:t>Cuộc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phản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công</a:t>
            </a:r>
            <a:r>
              <a:rPr lang="en-US" altLang="en-US" sz="3600" b="1" dirty="0">
                <a:latin typeface="Cambria" panose="02040503050406030204" pitchFamily="18" charset="0"/>
                <a:ea typeface="Cambria" panose="02040503050406030204" pitchFamily="18" charset="0"/>
              </a:rPr>
              <a:t> ở </a:t>
            </a:r>
            <a:r>
              <a:rPr lang="en-US" altLang="en-US" sz="3600" b="1" dirty="0" err="1">
                <a:latin typeface="Cambria" panose="02040503050406030204" pitchFamily="18" charset="0"/>
                <a:ea typeface="Cambria" panose="02040503050406030204" pitchFamily="18" charset="0"/>
              </a:rPr>
              <a:t>kinh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Huế</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thể</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hiện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quyết</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tâm</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khát</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vọng</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giành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độc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lập</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tự</a:t>
            </a:r>
            <a:r>
              <a:rPr lang="en-US" altLang="en-US" sz="3600" b="1" dirty="0">
                <a:latin typeface="Cambria" panose="02040503050406030204" pitchFamily="18" charset="0"/>
                <a:ea typeface="Cambria" panose="02040503050406030204" pitchFamily="18" charset="0"/>
              </a:rPr>
              <a:t> do </a:t>
            </a:r>
            <a:r>
              <a:rPr lang="en-US" altLang="en-US" sz="3600" b="1" dirty="0" err="1">
                <a:latin typeface="Cambria" panose="02040503050406030204" pitchFamily="18" charset="0"/>
                <a:ea typeface="Cambria" panose="02040503050406030204" pitchFamily="18" charset="0"/>
              </a:rPr>
              <a:t>của</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dân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Việt</a:t>
            </a:r>
            <a:r>
              <a:rPr lang="en-US" altLang="en-US" sz="3600" b="1" dirty="0">
                <a:latin typeface="Cambria" panose="02040503050406030204" pitchFamily="18" charset="0"/>
                <a:ea typeface="Cambria" panose="02040503050406030204" pitchFamily="18" charset="0"/>
              </a:rPr>
              <a:t> Nam.</a:t>
            </a:r>
            <a:endParaRPr lang="en-US" altLang="en-US" sz="36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p:cNvPicPr>
            <a:picLocks noChangeAspect="1"/>
          </p:cNvPicPr>
          <p:nvPr/>
        </p:nvPicPr>
        <p:blipFill>
          <a:blip r:embed="rId2"/>
          <a:stretch>
            <a:fillRect/>
          </a:stretch>
        </p:blipFill>
        <p:spPr>
          <a:xfrm>
            <a:off x="593206" y="446012"/>
            <a:ext cx="7288547" cy="2988304"/>
          </a:xfrm>
          <a:prstGeom prst="rect">
            <a:avLst/>
          </a:prstGeom>
        </p:spPr>
      </p:pic>
      <p:pic>
        <p:nvPicPr>
          <p:cNvPr id="4098" name="Picture 2" descr="Hào khí Cách mạng tháng 8 ở Huế (13/8/2020) | BAN THỜI SỰ - VO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9635" y="3463775"/>
            <a:ext cx="4752531" cy="2999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Text Box 21"/>
          <p:cNvSpPr txBox="1">
            <a:spLocks noChangeArrowheads="1"/>
          </p:cNvSpPr>
          <p:nvPr/>
        </p:nvSpPr>
        <p:spPr bwMode="auto">
          <a:xfrm>
            <a:off x="2551814" y="1824834"/>
            <a:ext cx="7985051" cy="2349579"/>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ctr">
              <a:spcBef>
                <a:spcPct val="50000"/>
              </a:spcBef>
            </a:pP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Hãy</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kể</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một</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chuyện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lịch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sử</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liên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quan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đến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Cố</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đô</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Huế</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mà</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yêu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thích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41" name="Picture 2" descr="C:\Users\HP\Desktop\16659604.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5041833" y="425315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86687" y="4232894"/>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p:cNvGrpSpPr/>
          <p:nvPr/>
        </p:nvGrpSpPr>
        <p:grpSpPr>
          <a:xfrm rot="3033166">
            <a:off x="10893852" y="-258735"/>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1044"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5"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6"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7"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0"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1"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2"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6"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8"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0"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2"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0"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30272"/>
            <a:ext cx="12192000" cy="6888272"/>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783;p10"/>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pic>
        <p:nvPicPr>
          <p:cNvPr id="1054" name="Picture 1053"/>
          <p:cNvPicPr>
            <a:picLocks noChangeAspect="1"/>
          </p:cNvPicPr>
          <p:nvPr/>
        </p:nvPicPr>
        <p:blipFill>
          <a:blip r:embed="rId2"/>
          <a:stretch>
            <a:fillRect/>
          </a:stretch>
        </p:blipFill>
        <p:spPr>
          <a:xfrm>
            <a:off x="1546575" y="1176333"/>
            <a:ext cx="9035055" cy="450533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barn(inVertical)">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30272"/>
            <a:ext cx="12909454" cy="6888272"/>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438150" y="219075"/>
            <a:ext cx="11839575"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Google Shape;807;p11"/>
          <p:cNvSpPr txBox="1"/>
          <p:nvPr/>
        </p:nvSpPr>
        <p:spPr>
          <a:xfrm>
            <a:off x="1323975" y="2853738"/>
            <a:ext cx="6877050" cy="880062"/>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chemeClr val="dk1"/>
              </a:buClr>
              <a:buSzPts val="1100"/>
              <a:buFont typeface="Arial" panose="020B0604020202020204"/>
              <a:buNone/>
            </a:pPr>
            <a:r>
              <a:rPr lang="en-US" sz="4000" b="1" dirty="0" err="1">
                <a:latin typeface="Tahoma" panose="020B0604030504040204" pitchFamily="34" charset="0"/>
                <a:ea typeface="Tahoma" panose="020B0604030504040204" pitchFamily="34" charset="0"/>
                <a:cs typeface="Tahoma" panose="020B0604030504040204" pitchFamily="34" charset="0"/>
              </a:rPr>
              <a:t>Trò</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chơi</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Thử</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tài</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dự</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đoán</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26" name="Picture 2" descr="C:\Users\HP\Desktop\20988209.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7621090" y="3310442"/>
            <a:ext cx="3096891" cy="33446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4"/>
          <a:stretch>
            <a:fillRect/>
          </a:stretch>
        </p:blipFill>
        <p:spPr>
          <a:xfrm>
            <a:off x="3298113" y="543252"/>
            <a:ext cx="6148718" cy="1618923"/>
          </a:xfrm>
          <a:prstGeom prst="rect">
            <a:avLst/>
          </a:prstGeom>
        </p:spPr>
      </p:pic>
      <p:sp>
        <p:nvSpPr>
          <p:cNvPr id="28" name="TextBox 27"/>
          <p:cNvSpPr txBox="1"/>
          <p:nvPr/>
        </p:nvSpPr>
        <p:spPr>
          <a:xfrm>
            <a:off x="1095374" y="4238625"/>
            <a:ext cx="7248525" cy="1077218"/>
          </a:xfrm>
          <a:prstGeom prst="rect">
            <a:avLst/>
          </a:prstGeom>
          <a:noFill/>
        </p:spPr>
        <p:txBody>
          <a:bodyPr wrap="square" rtlCol="0">
            <a:spAutoFit/>
          </a:bodyPr>
          <a:lstStyle/>
          <a:p>
            <a:pPr algn="just"/>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Cùng</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lật</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mở</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mảnh</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ghép</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đoán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tên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địa</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danh</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nào</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ẩn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sau</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nhé</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sz="3200" dirty="0">
              <a:solidFill>
                <a:srgbClr val="00206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p:cTn id="7" dur="1000" fill="hold"/>
                                        <p:tgtEl>
                                          <p:spTgt spid="7">
                                            <p:bg/>
                                          </p:spTgt>
                                        </p:tgtEl>
                                        <p:attrNameLst>
                                          <p:attrName>ppt_w</p:attrName>
                                        </p:attrNameLst>
                                      </p:cBhvr>
                                      <p:tavLst>
                                        <p:tav tm="0">
                                          <p:val>
                                            <p:fltVal val="0"/>
                                          </p:val>
                                        </p:tav>
                                        <p:tav tm="100000">
                                          <p:val>
                                            <p:strVal val="#ppt_w"/>
                                          </p:val>
                                        </p:tav>
                                      </p:tavLst>
                                    </p:anim>
                                    <p:anim calcmode="lin" valueType="num">
                                      <p:cBhvr>
                                        <p:cTn id="8" dur="1000" fill="hold"/>
                                        <p:tgtEl>
                                          <p:spTgt spid="7">
                                            <p:bg/>
                                          </p:spTgt>
                                        </p:tgtEl>
                                        <p:attrNameLst>
                                          <p:attrName>ppt_h</p:attrName>
                                        </p:attrNameLst>
                                      </p:cBhvr>
                                      <p:tavLst>
                                        <p:tav tm="0">
                                          <p:val>
                                            <p:fltVal val="0"/>
                                          </p:val>
                                        </p:tav>
                                        <p:tav tm="100000">
                                          <p:val>
                                            <p:strVal val="#ppt_h"/>
                                          </p:val>
                                        </p:tav>
                                      </p:tavLst>
                                    </p:anim>
                                    <p:anim calcmode="lin" valueType="num">
                                      <p:cBhvr>
                                        <p:cTn id="9" dur="1000" fill="hold"/>
                                        <p:tgtEl>
                                          <p:spTgt spid="7">
                                            <p:bg/>
                                          </p:spTgt>
                                        </p:tgtEl>
                                        <p:attrNameLst>
                                          <p:attrName>style.rotation</p:attrName>
                                        </p:attrNameLst>
                                      </p:cBhvr>
                                      <p:tavLst>
                                        <p:tav tm="0">
                                          <p:val>
                                            <p:fltVal val="90"/>
                                          </p:val>
                                        </p:tav>
                                        <p:tav tm="100000">
                                          <p:val>
                                            <p:fltVal val="0"/>
                                          </p:val>
                                        </p:tav>
                                      </p:tavLst>
                                    </p:anim>
                                    <p:animEffect transition="in" filter="fade">
                                      <p:cBhvr>
                                        <p:cTn id="10" dur="1000"/>
                                        <p:tgtEl>
                                          <p:spTgt spid="7">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uiExpand="1" build="p"/>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298552" y="4401271"/>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Đáy</a:t>
              </a:r>
              <a:endPar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a:fillRect/>
            </a:stretch>
          </p:blipFill>
          <p:spPr>
            <a:xfrm rot="20331991">
              <a:off x="6399554" y="4401271"/>
              <a:ext cx="1095192" cy="1481559"/>
            </a:xfrm>
            <a:prstGeom prst="rect">
              <a:avLst/>
            </a:prstGeom>
          </p:spPr>
        </p:pic>
      </p:grpSp>
      <p:grpSp>
        <p:nvGrpSpPr>
          <p:cNvPr id="21" name="Group 20"/>
          <p:cNvGrpSpPr/>
          <p:nvPr/>
        </p:nvGrpSpPr>
        <p:grpSpPr>
          <a:xfrm>
            <a:off x="6169302" y="2935147"/>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Lô</a:t>
              </a:r>
              <a:endPar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a:fillRect/>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Hồng</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4">
              <a:extLst>
                <a:ext uri="{BEBA8EAE-BF5A-486C-A8C5-ECC9F3942E4B}">
                  <a14:imgProps xmlns:a14="http://schemas.microsoft.com/office/drawing/2010/main">
                    <a14:imgLayer r:embed="rId3">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a:fillRect/>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Hương</a:t>
              </a:r>
              <a:endPar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rotWithShape="1">
            <a:blip r:embed="rId5">
              <a:extLst>
                <a:ext uri="{BEBA8EAE-BF5A-486C-A8C5-ECC9F3942E4B}">
                  <a14:imgProps xmlns:a14="http://schemas.microsoft.com/office/drawing/2010/main">
                    <a14:imgLayer r:embed="rId3">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a:fillRect/>
            </a:stretch>
          </p:blipFill>
          <p:spPr>
            <a:xfrm>
              <a:off x="941947" y="2816507"/>
              <a:ext cx="979451" cy="1481559"/>
            </a:xfrm>
            <a:prstGeom prst="rect">
              <a:avLst/>
            </a:prstGeom>
          </p:spPr>
        </p:pic>
      </p:grpSp>
      <p:sp>
        <p:nvSpPr>
          <p:cNvPr id="23" name="TextBox 22"/>
          <p:cNvSpPr txBox="1"/>
          <p:nvPr/>
        </p:nvSpPr>
        <p:spPr>
          <a:xfrm>
            <a:off x="2210002" y="1110147"/>
            <a:ext cx="8613941" cy="1323439"/>
          </a:xfrm>
          <a:prstGeom prst="rect">
            <a:avLst/>
          </a:prstGeom>
          <a:noFill/>
        </p:spPr>
        <p:txBody>
          <a:bodyPr wrap="square" rtlCol="0">
            <a:spAutoFit/>
          </a:bodyPr>
          <a:lstStyle/>
          <a:p>
            <a:pPr lvl="0" algn="ctr" defTabSz="457200"/>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Quần</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thể</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di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tích</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Cố</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đô</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Huế</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nằm</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dọc</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hai</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bên</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bờ</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sông</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nào</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32"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868122" y="-619309"/>
            <a:ext cx="487363" cy="487363"/>
          </a:xfrm>
          <a:prstGeom prst="rect">
            <a:avLst/>
          </a:prstGeom>
        </p:spPr>
      </p:pic>
      <p:pic>
        <p:nvPicPr>
          <p:cNvPr id="33"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308125" y="-598912"/>
            <a:ext cx="487363" cy="487363"/>
          </a:xfrm>
          <a:prstGeom prst="rect">
            <a:avLst/>
          </a:prstGeom>
        </p:spPr>
      </p:pic>
      <p:pic>
        <p:nvPicPr>
          <p:cNvPr id="34"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264987" y="-598913"/>
            <a:ext cx="487363" cy="487363"/>
          </a:xfrm>
          <a:prstGeom prst="rect">
            <a:avLst/>
          </a:prstGeom>
        </p:spPr>
      </p:pic>
      <p:pic>
        <p:nvPicPr>
          <p:cNvPr id="35" name="Am-thanh-tra-loi-dung-www_nhacchuongvui_com">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8"/>
          <a:stretch>
            <a:fillRect/>
          </a:stretch>
        </p:blipFill>
        <p:spPr>
          <a:xfrm>
            <a:off x="5171858" y="-598913"/>
            <a:ext cx="487363" cy="487363"/>
          </a:xfrm>
          <a:prstGeom prst="rect">
            <a:avLst/>
          </a:prstGeom>
        </p:spPr>
      </p:pic>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10206046" y="2957868"/>
            <a:ext cx="1264463" cy="1234710"/>
          </a:xfrm>
          <a:prstGeom prst="rect">
            <a:avLst/>
          </a:prstGeom>
        </p:spPr>
      </p:pic>
      <p:pic>
        <p:nvPicPr>
          <p:cNvPr id="29" name="Picture 28"/>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a:fillRect/>
          </a:stretch>
        </p:blipFill>
        <p:spPr>
          <a:xfrm>
            <a:off x="4590968" y="2877481"/>
            <a:ext cx="1342825" cy="1409595"/>
          </a:xfrm>
          <a:prstGeom prst="rect">
            <a:avLst/>
          </a:prstGeom>
        </p:spPr>
      </p:pic>
      <p:pic>
        <p:nvPicPr>
          <p:cNvPr id="31" name="Picture 30"/>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4775271" y="4544995"/>
            <a:ext cx="1264463" cy="1234710"/>
          </a:xfrm>
          <a:prstGeom prst="rect">
            <a:avLst/>
          </a:prstGeom>
        </p:spPr>
      </p:pic>
      <p:pic>
        <p:nvPicPr>
          <p:cNvPr id="36" name="Picture 3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10335296" y="4582375"/>
            <a:ext cx="1264463" cy="12347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085" fill="hold"/>
                                        <p:tgtEl>
                                          <p:spTgt spid="35"/>
                                        </p:tgtEl>
                                      </p:cBhvr>
                                    </p:cmd>
                                  </p:childTnLst>
                                </p:cTn>
                              </p:par>
                              <p:par>
                                <p:cTn id="37" presetID="47"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anim calcmode="lin" valueType="num">
                                      <p:cBhvr>
                                        <p:cTn id="40" dur="500" fill="hold"/>
                                        <p:tgtEl>
                                          <p:spTgt spid="29"/>
                                        </p:tgtEl>
                                        <p:attrNameLst>
                                          <p:attrName>ppt_x</p:attrName>
                                        </p:attrNameLst>
                                      </p:cBhvr>
                                      <p:tavLst>
                                        <p:tav tm="0">
                                          <p:val>
                                            <p:strVal val="#ppt_x"/>
                                          </p:val>
                                        </p:tav>
                                        <p:tav tm="100000">
                                          <p:val>
                                            <p:strVal val="#ppt_x"/>
                                          </p:val>
                                        </p:tav>
                                      </p:tavLst>
                                    </p:anim>
                                    <p:anim calcmode="lin" valueType="num">
                                      <p:cBhvr>
                                        <p:cTn id="41"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34"/>
                                        </p:tgtEl>
                                      </p:cBhvr>
                                    </p:cmd>
                                  </p:childTnLst>
                                </p:cTn>
                              </p:par>
                              <p:par>
                                <p:cTn id="47" presetID="47"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anim calcmode="lin" valueType="num">
                                      <p:cBhvr>
                                        <p:cTn id="50" dur="500" fill="hold"/>
                                        <p:tgtEl>
                                          <p:spTgt spid="36"/>
                                        </p:tgtEl>
                                        <p:attrNameLst>
                                          <p:attrName>ppt_x</p:attrName>
                                        </p:attrNameLst>
                                      </p:cBhvr>
                                      <p:tavLst>
                                        <p:tav tm="0">
                                          <p:val>
                                            <p:strVal val="#ppt_x"/>
                                          </p:val>
                                        </p:tav>
                                        <p:tav tm="100000">
                                          <p:val>
                                            <p:strVal val="#ppt_x"/>
                                          </p:val>
                                        </p:tav>
                                      </p:tavLst>
                                    </p:anim>
                                    <p:anim calcmode="lin" valueType="num">
                                      <p:cBhvr>
                                        <p:cTn id="51"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150" fill="hold"/>
                                        <p:tgtEl>
                                          <p:spTgt spid="33"/>
                                        </p:tgtEl>
                                      </p:cBhvr>
                                    </p:cmd>
                                  </p:childTnLst>
                                </p:cTn>
                              </p:par>
                              <p:par>
                                <p:cTn id="57" presetID="47"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anim calcmode="lin" valueType="num">
                                      <p:cBhvr>
                                        <p:cTn id="60" dur="500" fill="hold"/>
                                        <p:tgtEl>
                                          <p:spTgt spid="28"/>
                                        </p:tgtEl>
                                        <p:attrNameLst>
                                          <p:attrName>ppt_x</p:attrName>
                                        </p:attrNameLst>
                                      </p:cBhvr>
                                      <p:tavLst>
                                        <p:tav tm="0">
                                          <p:val>
                                            <p:strVal val="#ppt_x"/>
                                          </p:val>
                                        </p:tav>
                                        <p:tav tm="100000">
                                          <p:val>
                                            <p:strVal val="#ppt_x"/>
                                          </p:val>
                                        </p:tav>
                                      </p:tavLst>
                                    </p:anim>
                                    <p:anim calcmode="lin" valueType="num">
                                      <p:cBhvr>
                                        <p:cTn id="6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2"/>
                                        </p:tgtEl>
                                      </p:cBhvr>
                                    </p:cmd>
                                  </p:childTnLst>
                                </p:cTn>
                              </p:par>
                              <p:par>
                                <p:cTn id="67" presetID="47"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anim calcmode="lin" valueType="num">
                                      <p:cBhvr>
                                        <p:cTn id="70" dur="500" fill="hold"/>
                                        <p:tgtEl>
                                          <p:spTgt spid="31"/>
                                        </p:tgtEl>
                                        <p:attrNameLst>
                                          <p:attrName>ppt_x</p:attrName>
                                        </p:attrNameLst>
                                      </p:cBhvr>
                                      <p:tavLst>
                                        <p:tav tm="0">
                                          <p:val>
                                            <p:strVal val="#ppt_x"/>
                                          </p:val>
                                        </p:tav>
                                        <p:tav tm="100000">
                                          <p:val>
                                            <p:strVal val="#ppt_x"/>
                                          </p:val>
                                        </p:tav>
                                      </p:tavLst>
                                    </p:anim>
                                    <p:anim calcmode="lin" valueType="num">
                                      <p:cBhvr>
                                        <p:cTn id="7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audio>
              <p:cMediaNode vol="80000">
                <p:cTn id="72" fill="hold" display="0">
                  <p:stCondLst>
                    <p:cond delay="indefinite"/>
                  </p:stCondLst>
                  <p:endCondLst>
                    <p:cond evt="onStopAudio" delay="0">
                      <p:tgtEl>
                        <p:sldTgt/>
                      </p:tgtEl>
                    </p:cond>
                  </p:endCondLst>
                </p:cTn>
                <p:tgtEl>
                  <p:spTgt spid="32"/>
                </p:tgtEl>
              </p:cMediaNode>
            </p:audio>
            <p:audio>
              <p:cMediaNode vol="80000">
                <p:cTn id="73" fill="hold" display="0">
                  <p:stCondLst>
                    <p:cond delay="indefinite"/>
                  </p:stCondLst>
                  <p:endCondLst>
                    <p:cond evt="onStopAudio" delay="0">
                      <p:tgtEl>
                        <p:sldTgt/>
                      </p:tgtEl>
                    </p:cond>
                  </p:endCondLst>
                </p:cTn>
                <p:tgtEl>
                  <p:spTgt spid="33"/>
                </p:tgtEl>
              </p:cMediaNode>
            </p:audio>
            <p:audio>
              <p:cMediaNode vol="80000">
                <p:cTn id="74" fill="hold" display="0">
                  <p:stCondLst>
                    <p:cond delay="indefinite"/>
                  </p:stCondLst>
                  <p:endCondLst>
                    <p:cond evt="onStopAudio" delay="0">
                      <p:tgtEl>
                        <p:sldTgt/>
                      </p:tgtEl>
                    </p:cond>
                  </p:endCondLst>
                </p:cTn>
                <p:tgtEl>
                  <p:spTgt spid="34"/>
                </p:tgtEl>
              </p:cMediaNode>
            </p:audio>
            <p:audio>
              <p:cMediaNode vol="80000">
                <p:cTn id="75" fill="hold" display="0">
                  <p:stCondLst>
                    <p:cond delay="indefinite"/>
                  </p:stCondLst>
                  <p:endCondLst>
                    <p:cond evt="onStopAudio" delay="0">
                      <p:tgtEl>
                        <p:sldTgt/>
                      </p:tgtEl>
                    </p:cond>
                  </p:endCondLst>
                </p:cTn>
                <p:tgtEl>
                  <p:spTgt spid="35"/>
                </p:tgtEl>
              </p:cMediaNode>
            </p:audio>
          </p:childTnLst>
        </p:cTn>
      </p:par>
    </p:tnLst>
    <p:bldLst>
      <p:bldP spid="3" grpId="0" animBg="1"/>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377144" y="4410995"/>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Lý</a:t>
              </a:r>
              <a:endPar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a:fillRect/>
            </a:stretch>
          </p:blipFill>
          <p:spPr>
            <a:xfrm rot="20331991">
              <a:off x="6399554" y="4401271"/>
              <a:ext cx="1095192" cy="1481559"/>
            </a:xfrm>
            <a:prstGeom prst="rect">
              <a:avLst/>
            </a:prstGeom>
          </p:spPr>
        </p:pic>
      </p:grpSp>
      <p:grpSp>
        <p:nvGrpSpPr>
          <p:cNvPr id="21" name="Group 20"/>
          <p:cNvGrpSpPr/>
          <p:nvPr/>
        </p:nvGrpSpPr>
        <p:grpSpPr>
          <a:xfrm>
            <a:off x="6303292" y="2975660"/>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Trần</a:t>
              </a:r>
              <a:endParaRPr kumimoji="0" lang="en-US" sz="4000" b="1" i="0" u="none" strike="noStrike" kern="1200" cap="none" spc="0" normalizeH="0" baseline="0" noProof="0" dirty="0">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a:fillRect/>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Nguyễn</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4">
              <a:extLst>
                <a:ext uri="{BEBA8EAE-BF5A-486C-A8C5-ECC9F3942E4B}">
                  <a14:imgProps xmlns:a14="http://schemas.microsoft.com/office/drawing/2010/main">
                    <a14:imgLayer r:embed="rId3">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a:fillRect/>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4BACC6">
                      <a:lumMod val="5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4BACC6">
                      <a:lumMod val="5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Lê</a:t>
              </a:r>
              <a:endParaRPr kumimoji="0" lang="en-US" sz="4000" b="1" i="0" u="none" strike="noStrike" kern="1200" cap="none" spc="0" normalizeH="0" baseline="0" noProof="0" dirty="0">
                <a:ln>
                  <a:noFill/>
                </a:ln>
                <a:solidFill>
                  <a:srgbClr val="4BACC6">
                    <a:lumMod val="5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rotWithShape="1">
            <a:blip r:embed="rId5">
              <a:extLst>
                <a:ext uri="{BEBA8EAE-BF5A-486C-A8C5-ECC9F3942E4B}">
                  <a14:imgProps xmlns:a14="http://schemas.microsoft.com/office/drawing/2010/main">
                    <a14:imgLayer r:embed="rId3">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a:fillRect/>
            </a:stretch>
          </p:blipFill>
          <p:spPr>
            <a:xfrm>
              <a:off x="941947" y="2816507"/>
              <a:ext cx="979451" cy="1481559"/>
            </a:xfrm>
            <a:prstGeom prst="rect">
              <a:avLst/>
            </a:prstGeom>
          </p:spPr>
        </p:pic>
      </p:grpSp>
      <p:sp>
        <p:nvSpPr>
          <p:cNvPr id="23" name="TextBox 22"/>
          <p:cNvSpPr txBox="1"/>
          <p:nvPr/>
        </p:nvSpPr>
        <p:spPr>
          <a:xfrm>
            <a:off x="1840369" y="993632"/>
            <a:ext cx="7778689" cy="1569660"/>
          </a:xfrm>
          <a:prstGeom prst="rect">
            <a:avLst/>
          </a:prstGeom>
          <a:noFill/>
        </p:spPr>
        <p:txBody>
          <a:bodyPr wrap="square" rtlCol="0">
            <a:spAutoFit/>
          </a:bodyPr>
          <a:lstStyle/>
          <a:p>
            <a:pPr lvl="0" algn="ctr" defTabSz="457200"/>
            <a:r>
              <a:rPr lang="vi-VN" sz="4800" b="1" dirty="0">
                <a:solidFill>
                  <a:srgbClr val="002060"/>
                </a:solidFill>
                <a:effectLst>
                  <a:outerShdw blurRad="38100" dist="38100" dir="2700000" algn="tl">
                    <a:srgbClr val="000000">
                      <a:alpha val="43137"/>
                    </a:srgbClr>
                  </a:outerShdw>
                </a:effectLst>
                <a:cs typeface="Arial" panose="020B0604020202020204" pitchFamily="34" charset="0"/>
              </a:rPr>
              <a:t>Kinh thành Huế được xây dựng từ thời</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 </a:t>
            </a:r>
            <a:r>
              <a:rPr lang="en-US" sz="4800" b="1" dirty="0" err="1">
                <a:solidFill>
                  <a:srgbClr val="002060"/>
                </a:solidFill>
                <a:effectLst>
                  <a:outerShdw blurRad="38100" dist="38100" dir="2700000" algn="tl">
                    <a:srgbClr val="000000">
                      <a:alpha val="43137"/>
                    </a:srgbClr>
                  </a:outerShdw>
                </a:effectLst>
                <a:cs typeface="Arial" panose="020B0604020202020204" pitchFamily="34" charset="0"/>
              </a:rPr>
              <a:t>nhà</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 </a:t>
            </a:r>
            <a:r>
              <a:rPr lang="en-US" sz="4800" b="1" dirty="0" err="1">
                <a:solidFill>
                  <a:srgbClr val="002060"/>
                </a:solidFill>
                <a:effectLst>
                  <a:outerShdw blurRad="38100" dist="38100" dir="2700000" algn="tl">
                    <a:srgbClr val="000000">
                      <a:alpha val="43137"/>
                    </a:srgbClr>
                  </a:outerShdw>
                </a:effectLst>
                <a:cs typeface="Arial" panose="020B0604020202020204" pitchFamily="34" charset="0"/>
              </a:rPr>
              <a:t>nào</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a:t>
            </a:r>
            <a:r>
              <a:rPr lang="vi-VN" sz="4800" b="1" dirty="0">
                <a:solidFill>
                  <a:srgbClr val="002060"/>
                </a:solidFill>
                <a:effectLst>
                  <a:outerShdw blurRad="38100" dist="38100" dir="2700000" algn="tl">
                    <a:srgbClr val="000000">
                      <a:alpha val="43137"/>
                    </a:srgbClr>
                  </a:outerShdw>
                </a:effectLst>
                <a:cs typeface="Arial" panose="020B0604020202020204" pitchFamily="34" charset="0"/>
              </a:rPr>
              <a:t> </a:t>
            </a:r>
            <a:endParaRPr lang="en-US" sz="4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8"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5671579" y="-601290"/>
            <a:ext cx="487363" cy="487363"/>
          </a:xfrm>
          <a:prstGeom prst="rect">
            <a:avLst/>
          </a:prstGeom>
        </p:spPr>
      </p:pic>
      <p:pic>
        <p:nvPicPr>
          <p:cNvPr id="29"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6231576" y="-580893"/>
            <a:ext cx="487363" cy="487363"/>
          </a:xfrm>
          <a:prstGeom prst="rect">
            <a:avLst/>
          </a:prstGeom>
        </p:spPr>
      </p:pic>
      <p:pic>
        <p:nvPicPr>
          <p:cNvPr id="30"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6804688" y="-580894"/>
            <a:ext cx="487363" cy="487363"/>
          </a:xfrm>
          <a:prstGeom prst="rect">
            <a:avLst/>
          </a:prstGeom>
        </p:spPr>
      </p:pic>
      <p:pic>
        <p:nvPicPr>
          <p:cNvPr id="31" name="Am-thanh-tra-loi-dung-www_nhacchuongvui_com">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8"/>
          <a:stretch>
            <a:fillRect/>
          </a:stretch>
        </p:blipFill>
        <p:spPr>
          <a:xfrm>
            <a:off x="11711559" y="-580894"/>
            <a:ext cx="487363" cy="487363"/>
          </a:xfrm>
          <a:prstGeom prst="rect">
            <a:avLst/>
          </a:prstGeom>
        </p:spPr>
      </p:pic>
      <p:pic>
        <p:nvPicPr>
          <p:cNvPr id="2" name="Picture 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4684924" y="2986267"/>
            <a:ext cx="1264463" cy="1234710"/>
          </a:xfrm>
          <a:prstGeom prst="rect">
            <a:avLst/>
          </a:prstGeom>
        </p:spPr>
      </p:pic>
      <p:pic>
        <p:nvPicPr>
          <p:cNvPr id="32" name="Picture 31"/>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a:fillRect/>
          </a:stretch>
        </p:blipFill>
        <p:spPr>
          <a:xfrm>
            <a:off x="4710732" y="4499659"/>
            <a:ext cx="1342825" cy="1409595"/>
          </a:xfrm>
          <a:prstGeom prst="rect">
            <a:avLst/>
          </a:prstGeom>
        </p:spPr>
      </p:pic>
      <p:pic>
        <p:nvPicPr>
          <p:cNvPr id="33" name="Picture 32"/>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10335296" y="3000699"/>
            <a:ext cx="1264463" cy="1234710"/>
          </a:xfrm>
          <a:prstGeom prst="rect">
            <a:avLst/>
          </a:prstGeom>
        </p:spPr>
      </p:pic>
      <p:pic>
        <p:nvPicPr>
          <p:cNvPr id="34" name="Picture 3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10413888" y="4626407"/>
            <a:ext cx="1264463" cy="12347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150" fill="hold"/>
                                        <p:tgtEl>
                                          <p:spTgt spid="28"/>
                                        </p:tgtEl>
                                      </p:cBhvr>
                                    </p:cmd>
                                  </p:childTnLst>
                                </p:cTn>
                              </p:par>
                              <p:par>
                                <p:cTn id="37" presetID="47"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anim calcmode="lin" valueType="num">
                                      <p:cBhvr>
                                        <p:cTn id="40" dur="500" fill="hold"/>
                                        <p:tgtEl>
                                          <p:spTgt spid="2"/>
                                        </p:tgtEl>
                                        <p:attrNameLst>
                                          <p:attrName>ppt_x</p:attrName>
                                        </p:attrNameLst>
                                      </p:cBhvr>
                                      <p:tavLst>
                                        <p:tav tm="0">
                                          <p:val>
                                            <p:strVal val="#ppt_x"/>
                                          </p:val>
                                        </p:tav>
                                        <p:tav tm="100000">
                                          <p:val>
                                            <p:strVal val="#ppt_x"/>
                                          </p:val>
                                        </p:tav>
                                      </p:tavLst>
                                    </p:anim>
                                    <p:anim calcmode="lin" valueType="num">
                                      <p:cBhvr>
                                        <p:cTn id="41"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29"/>
                                        </p:tgtEl>
                                      </p:cBhvr>
                                    </p:cmd>
                                  </p:childTnLst>
                                </p:cTn>
                              </p:par>
                              <p:par>
                                <p:cTn id="47" presetID="47"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anim calcmode="lin" valueType="num">
                                      <p:cBhvr>
                                        <p:cTn id="50" dur="500" fill="hold"/>
                                        <p:tgtEl>
                                          <p:spTgt spid="33"/>
                                        </p:tgtEl>
                                        <p:attrNameLst>
                                          <p:attrName>ppt_x</p:attrName>
                                        </p:attrNameLst>
                                      </p:cBhvr>
                                      <p:tavLst>
                                        <p:tav tm="0">
                                          <p:val>
                                            <p:strVal val="#ppt_x"/>
                                          </p:val>
                                        </p:tav>
                                        <p:tav tm="100000">
                                          <p:val>
                                            <p:strVal val="#ppt_x"/>
                                          </p:val>
                                        </p:tav>
                                      </p:tavLst>
                                    </p:anim>
                                    <p:anim calcmode="lin" valueType="num">
                                      <p:cBhvr>
                                        <p:cTn id="51"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085" fill="hold"/>
                                        <p:tgtEl>
                                          <p:spTgt spid="31"/>
                                        </p:tgtEl>
                                      </p:cBhvr>
                                    </p:cmd>
                                  </p:childTnLst>
                                </p:cTn>
                              </p:par>
                              <p:par>
                                <p:cTn id="57" presetID="47"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anim calcmode="lin" valueType="num">
                                      <p:cBhvr>
                                        <p:cTn id="60" dur="500" fill="hold"/>
                                        <p:tgtEl>
                                          <p:spTgt spid="32"/>
                                        </p:tgtEl>
                                        <p:attrNameLst>
                                          <p:attrName>ppt_x</p:attrName>
                                        </p:attrNameLst>
                                      </p:cBhvr>
                                      <p:tavLst>
                                        <p:tav tm="0">
                                          <p:val>
                                            <p:strVal val="#ppt_x"/>
                                          </p:val>
                                        </p:tav>
                                        <p:tav tm="100000">
                                          <p:val>
                                            <p:strVal val="#ppt_x"/>
                                          </p:val>
                                        </p:tav>
                                      </p:tavLst>
                                    </p:anim>
                                    <p:anim calcmode="lin" valueType="num">
                                      <p:cBhvr>
                                        <p:cTn id="6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0"/>
                                        </p:tgtEl>
                                      </p:cBhvr>
                                    </p:cmd>
                                  </p:childTnLst>
                                </p:cTn>
                              </p:par>
                              <p:par>
                                <p:cTn id="67" presetID="47"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anim calcmode="lin" valueType="num">
                                      <p:cBhvr>
                                        <p:cTn id="70" dur="500" fill="hold"/>
                                        <p:tgtEl>
                                          <p:spTgt spid="34"/>
                                        </p:tgtEl>
                                        <p:attrNameLst>
                                          <p:attrName>ppt_x</p:attrName>
                                        </p:attrNameLst>
                                      </p:cBhvr>
                                      <p:tavLst>
                                        <p:tav tm="0">
                                          <p:val>
                                            <p:strVal val="#ppt_x"/>
                                          </p:val>
                                        </p:tav>
                                        <p:tav tm="100000">
                                          <p:val>
                                            <p:strVal val="#ppt_x"/>
                                          </p:val>
                                        </p:tav>
                                      </p:tavLst>
                                    </p:anim>
                                    <p:anim calcmode="lin" valueType="num">
                                      <p:cBhvr>
                                        <p:cTn id="71"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audio>
              <p:cMediaNode vol="80000">
                <p:cTn id="72" fill="hold" display="0">
                  <p:stCondLst>
                    <p:cond delay="indefinite"/>
                  </p:stCondLst>
                  <p:endCondLst>
                    <p:cond evt="onStopAudio" delay="0">
                      <p:tgtEl>
                        <p:sldTgt/>
                      </p:tgtEl>
                    </p:cond>
                  </p:endCondLst>
                </p:cTn>
                <p:tgtEl>
                  <p:spTgt spid="28"/>
                </p:tgtEl>
              </p:cMediaNode>
            </p:audio>
            <p:audio>
              <p:cMediaNode vol="80000">
                <p:cTn id="73" fill="hold" display="0">
                  <p:stCondLst>
                    <p:cond delay="indefinite"/>
                  </p:stCondLst>
                  <p:endCondLst>
                    <p:cond evt="onStopAudio" delay="0">
                      <p:tgtEl>
                        <p:sldTgt/>
                      </p:tgtEl>
                    </p:cond>
                  </p:endCondLst>
                </p:cTn>
                <p:tgtEl>
                  <p:spTgt spid="29"/>
                </p:tgtEl>
              </p:cMediaNode>
            </p:audio>
            <p:audio>
              <p:cMediaNode vol="80000">
                <p:cTn id="74" fill="hold" display="0">
                  <p:stCondLst>
                    <p:cond delay="indefinite"/>
                  </p:stCondLst>
                  <p:endCondLst>
                    <p:cond evt="onStopAudio" delay="0">
                      <p:tgtEl>
                        <p:sldTgt/>
                      </p:tgtEl>
                    </p:cond>
                  </p:endCondLst>
                </p:cTn>
                <p:tgtEl>
                  <p:spTgt spid="30"/>
                </p:tgtEl>
              </p:cMediaNode>
            </p:audio>
            <p:audio>
              <p:cMediaNode vol="80000">
                <p:cTn id="75" fill="hold" display="0">
                  <p:stCondLst>
                    <p:cond delay="indefinite"/>
                  </p:stCondLst>
                  <p:endCondLst>
                    <p:cond evt="onStopAudio" delay="0">
                      <p:tgtEl>
                        <p:sldTgt/>
                      </p:tgtEl>
                    </p:cond>
                  </p:endCondLst>
                </p:cTn>
                <p:tgtEl>
                  <p:spTgt spid="31"/>
                </p:tgtEl>
              </p:cMediaNode>
            </p:audio>
          </p:childTnLst>
        </p:cTn>
      </p:par>
    </p:tnLst>
    <p:bldLst>
      <p:bldP spid="3" grpId="0" animBg="1"/>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298552" y="4401271"/>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en-US" sz="40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a:t>
              </a:r>
              <a:r>
                <a:rPr lang="en-US" sz="4000" b="1" dirty="0" err="1">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vòng</a:t>
              </a:r>
              <a:endPar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a:fillRect/>
            </a:stretch>
          </p:blipFill>
          <p:spPr>
            <a:xfrm rot="20331991">
              <a:off x="6399554" y="4401271"/>
              <a:ext cx="1095192" cy="1481559"/>
            </a:xfrm>
            <a:prstGeom prst="rect">
              <a:avLst/>
            </a:prstGeom>
          </p:spPr>
        </p:pic>
      </p:grpSp>
      <p:grpSp>
        <p:nvGrpSpPr>
          <p:cNvPr id="21" name="Group 20"/>
          <p:cNvGrpSpPr/>
          <p:nvPr/>
        </p:nvGrpSpPr>
        <p:grpSpPr>
          <a:xfrm>
            <a:off x="6169302" y="2935147"/>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 </a:t>
              </a:r>
              <a:r>
                <a:rPr kumimoji="0" lang="en-US" sz="40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a:fillRect/>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4">
              <a:extLst>
                <a:ext uri="{BEBA8EAE-BF5A-486C-A8C5-ECC9F3942E4B}">
                  <a14:imgProps xmlns:a14="http://schemas.microsoft.com/office/drawing/2010/main">
                    <a14:imgLayer r:embed="rId3">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a:fillRect/>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 </a:t>
              </a: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rotWithShape="1">
            <a:blip r:embed="rId5">
              <a:extLst>
                <a:ext uri="{BEBA8EAE-BF5A-486C-A8C5-ECC9F3942E4B}">
                  <a14:imgProps xmlns:a14="http://schemas.microsoft.com/office/drawing/2010/main">
                    <a14:imgLayer r:embed="rId3">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a:fillRect/>
            </a:stretch>
          </p:blipFill>
          <p:spPr>
            <a:xfrm>
              <a:off x="941947" y="2816507"/>
              <a:ext cx="979451" cy="1481559"/>
            </a:xfrm>
            <a:prstGeom prst="rect">
              <a:avLst/>
            </a:prstGeom>
          </p:spPr>
        </p:pic>
      </p:grpSp>
      <p:sp>
        <p:nvSpPr>
          <p:cNvPr id="23" name="TextBox 22"/>
          <p:cNvSpPr txBox="1"/>
          <p:nvPr/>
        </p:nvSpPr>
        <p:spPr>
          <a:xfrm>
            <a:off x="2210002" y="1110147"/>
            <a:ext cx="8613941"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Kinh</a:t>
            </a:r>
            <a:r>
              <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thành</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Huế</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gồm</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mấy</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thành</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32"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868122" y="-619309"/>
            <a:ext cx="487363" cy="487363"/>
          </a:xfrm>
          <a:prstGeom prst="rect">
            <a:avLst/>
          </a:prstGeom>
        </p:spPr>
      </p:pic>
      <p:pic>
        <p:nvPicPr>
          <p:cNvPr id="33"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308125" y="-598912"/>
            <a:ext cx="487363" cy="487363"/>
          </a:xfrm>
          <a:prstGeom prst="rect">
            <a:avLst/>
          </a:prstGeom>
        </p:spPr>
      </p:pic>
      <p:pic>
        <p:nvPicPr>
          <p:cNvPr id="34"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264987" y="-598913"/>
            <a:ext cx="487363" cy="487363"/>
          </a:xfrm>
          <a:prstGeom prst="rect">
            <a:avLst/>
          </a:prstGeom>
        </p:spPr>
      </p:pic>
      <p:pic>
        <p:nvPicPr>
          <p:cNvPr id="35" name="Am-thanh-tra-loi-dung-www_nhacchuongvui_com">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8"/>
          <a:stretch>
            <a:fillRect/>
          </a:stretch>
        </p:blipFill>
        <p:spPr>
          <a:xfrm>
            <a:off x="5171858" y="-598913"/>
            <a:ext cx="487363" cy="487363"/>
          </a:xfrm>
          <a:prstGeom prst="rect">
            <a:avLst/>
          </a:prstGeom>
        </p:spPr>
      </p:pic>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10206046" y="2957868"/>
            <a:ext cx="1264463" cy="1234710"/>
          </a:xfrm>
          <a:prstGeom prst="rect">
            <a:avLst/>
          </a:prstGeom>
        </p:spPr>
      </p:pic>
      <p:pic>
        <p:nvPicPr>
          <p:cNvPr id="29" name="Picture 28"/>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a:fillRect/>
          </a:stretch>
        </p:blipFill>
        <p:spPr>
          <a:xfrm>
            <a:off x="4590968" y="2877481"/>
            <a:ext cx="1342825" cy="1409595"/>
          </a:xfrm>
          <a:prstGeom prst="rect">
            <a:avLst/>
          </a:prstGeom>
        </p:spPr>
      </p:pic>
      <p:pic>
        <p:nvPicPr>
          <p:cNvPr id="31" name="Picture 30"/>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4775271" y="4544995"/>
            <a:ext cx="1264463" cy="1234710"/>
          </a:xfrm>
          <a:prstGeom prst="rect">
            <a:avLst/>
          </a:prstGeom>
        </p:spPr>
      </p:pic>
      <p:pic>
        <p:nvPicPr>
          <p:cNvPr id="36" name="Picture 3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10335296" y="4582375"/>
            <a:ext cx="1264463" cy="12347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085" fill="hold"/>
                                        <p:tgtEl>
                                          <p:spTgt spid="35"/>
                                        </p:tgtEl>
                                      </p:cBhvr>
                                    </p:cmd>
                                  </p:childTnLst>
                                </p:cTn>
                              </p:par>
                              <p:par>
                                <p:cTn id="37" presetID="47"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anim calcmode="lin" valueType="num">
                                      <p:cBhvr>
                                        <p:cTn id="40" dur="500" fill="hold"/>
                                        <p:tgtEl>
                                          <p:spTgt spid="29"/>
                                        </p:tgtEl>
                                        <p:attrNameLst>
                                          <p:attrName>ppt_x</p:attrName>
                                        </p:attrNameLst>
                                      </p:cBhvr>
                                      <p:tavLst>
                                        <p:tav tm="0">
                                          <p:val>
                                            <p:strVal val="#ppt_x"/>
                                          </p:val>
                                        </p:tav>
                                        <p:tav tm="100000">
                                          <p:val>
                                            <p:strVal val="#ppt_x"/>
                                          </p:val>
                                        </p:tav>
                                      </p:tavLst>
                                    </p:anim>
                                    <p:anim calcmode="lin" valueType="num">
                                      <p:cBhvr>
                                        <p:cTn id="41"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34"/>
                                        </p:tgtEl>
                                      </p:cBhvr>
                                    </p:cmd>
                                  </p:childTnLst>
                                </p:cTn>
                              </p:par>
                              <p:par>
                                <p:cTn id="47" presetID="47"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anim calcmode="lin" valueType="num">
                                      <p:cBhvr>
                                        <p:cTn id="50" dur="500" fill="hold"/>
                                        <p:tgtEl>
                                          <p:spTgt spid="36"/>
                                        </p:tgtEl>
                                        <p:attrNameLst>
                                          <p:attrName>ppt_x</p:attrName>
                                        </p:attrNameLst>
                                      </p:cBhvr>
                                      <p:tavLst>
                                        <p:tav tm="0">
                                          <p:val>
                                            <p:strVal val="#ppt_x"/>
                                          </p:val>
                                        </p:tav>
                                        <p:tav tm="100000">
                                          <p:val>
                                            <p:strVal val="#ppt_x"/>
                                          </p:val>
                                        </p:tav>
                                      </p:tavLst>
                                    </p:anim>
                                    <p:anim calcmode="lin" valueType="num">
                                      <p:cBhvr>
                                        <p:cTn id="51"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150" fill="hold"/>
                                        <p:tgtEl>
                                          <p:spTgt spid="33"/>
                                        </p:tgtEl>
                                      </p:cBhvr>
                                    </p:cmd>
                                  </p:childTnLst>
                                </p:cTn>
                              </p:par>
                              <p:par>
                                <p:cTn id="57" presetID="47"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anim calcmode="lin" valueType="num">
                                      <p:cBhvr>
                                        <p:cTn id="60" dur="500" fill="hold"/>
                                        <p:tgtEl>
                                          <p:spTgt spid="28"/>
                                        </p:tgtEl>
                                        <p:attrNameLst>
                                          <p:attrName>ppt_x</p:attrName>
                                        </p:attrNameLst>
                                      </p:cBhvr>
                                      <p:tavLst>
                                        <p:tav tm="0">
                                          <p:val>
                                            <p:strVal val="#ppt_x"/>
                                          </p:val>
                                        </p:tav>
                                        <p:tav tm="100000">
                                          <p:val>
                                            <p:strVal val="#ppt_x"/>
                                          </p:val>
                                        </p:tav>
                                      </p:tavLst>
                                    </p:anim>
                                    <p:anim calcmode="lin" valueType="num">
                                      <p:cBhvr>
                                        <p:cTn id="6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2"/>
                                        </p:tgtEl>
                                      </p:cBhvr>
                                    </p:cmd>
                                  </p:childTnLst>
                                </p:cTn>
                              </p:par>
                              <p:par>
                                <p:cTn id="67" presetID="47"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anim calcmode="lin" valueType="num">
                                      <p:cBhvr>
                                        <p:cTn id="70" dur="500" fill="hold"/>
                                        <p:tgtEl>
                                          <p:spTgt spid="31"/>
                                        </p:tgtEl>
                                        <p:attrNameLst>
                                          <p:attrName>ppt_x</p:attrName>
                                        </p:attrNameLst>
                                      </p:cBhvr>
                                      <p:tavLst>
                                        <p:tav tm="0">
                                          <p:val>
                                            <p:strVal val="#ppt_x"/>
                                          </p:val>
                                        </p:tav>
                                        <p:tav tm="100000">
                                          <p:val>
                                            <p:strVal val="#ppt_x"/>
                                          </p:val>
                                        </p:tav>
                                      </p:tavLst>
                                    </p:anim>
                                    <p:anim calcmode="lin" valueType="num">
                                      <p:cBhvr>
                                        <p:cTn id="7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audio>
              <p:cMediaNode vol="80000">
                <p:cTn id="72" fill="hold" display="0">
                  <p:stCondLst>
                    <p:cond delay="indefinite"/>
                  </p:stCondLst>
                  <p:endCondLst>
                    <p:cond evt="onStopAudio" delay="0">
                      <p:tgtEl>
                        <p:sldTgt/>
                      </p:tgtEl>
                    </p:cond>
                  </p:endCondLst>
                </p:cTn>
                <p:tgtEl>
                  <p:spTgt spid="32"/>
                </p:tgtEl>
              </p:cMediaNode>
            </p:audio>
            <p:audio>
              <p:cMediaNode vol="80000">
                <p:cTn id="73" fill="hold" display="0">
                  <p:stCondLst>
                    <p:cond delay="indefinite"/>
                  </p:stCondLst>
                  <p:endCondLst>
                    <p:cond evt="onStopAudio" delay="0">
                      <p:tgtEl>
                        <p:sldTgt/>
                      </p:tgtEl>
                    </p:cond>
                  </p:endCondLst>
                </p:cTn>
                <p:tgtEl>
                  <p:spTgt spid="33"/>
                </p:tgtEl>
              </p:cMediaNode>
            </p:audio>
            <p:audio>
              <p:cMediaNode vol="80000">
                <p:cTn id="74" fill="hold" display="0">
                  <p:stCondLst>
                    <p:cond delay="indefinite"/>
                  </p:stCondLst>
                  <p:endCondLst>
                    <p:cond evt="onStopAudio" delay="0">
                      <p:tgtEl>
                        <p:sldTgt/>
                      </p:tgtEl>
                    </p:cond>
                  </p:endCondLst>
                </p:cTn>
                <p:tgtEl>
                  <p:spTgt spid="34"/>
                </p:tgtEl>
              </p:cMediaNode>
            </p:audio>
            <p:audio>
              <p:cMediaNode vol="80000">
                <p:cTn id="75" fill="hold" display="0">
                  <p:stCondLst>
                    <p:cond delay="indefinite"/>
                  </p:stCondLst>
                  <p:endCondLst>
                    <p:cond evt="onStopAudio" delay="0">
                      <p:tgtEl>
                        <p:sldTgt/>
                      </p:tgtEl>
                    </p:cond>
                  </p:endCondLst>
                </p:cTn>
                <p:tgtEl>
                  <p:spTgt spid="35"/>
                </p:tgtEl>
              </p:cMediaNode>
            </p:audio>
          </p:childTnLst>
        </p:cTn>
      </p:par>
    </p:tnLst>
    <p:bldLst>
      <p:bldP spid="3" grpId="0" animBg="1"/>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1" y="-15136"/>
            <a:ext cx="12192001" cy="6873136"/>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7" name="Rectangle 6"/>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sp>
        <p:nvSpPr>
          <p:cNvPr id="8" name="Rectangle: Rounded Corners 25"/>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1" fmla="*/ 0 w 7324580"/>
              <a:gd name="connsiteY0-2" fmla="*/ 427288 h 3650475"/>
              <a:gd name="connsiteX1-3" fmla="*/ 409212 w 7324580"/>
              <a:gd name="connsiteY1-4" fmla="*/ 0 h 3650475"/>
              <a:gd name="connsiteX2-5" fmla="*/ 6915367 w 7324580"/>
              <a:gd name="connsiteY2-6" fmla="*/ 0 h 3650475"/>
              <a:gd name="connsiteX3-7" fmla="*/ 7324580 w 7324580"/>
              <a:gd name="connsiteY3-8" fmla="*/ 427288 h 3650475"/>
              <a:gd name="connsiteX4-9" fmla="*/ 7324580 w 7324580"/>
              <a:gd name="connsiteY4-10" fmla="*/ 3223186 h 3650475"/>
              <a:gd name="connsiteX5-11" fmla="*/ 6915367 w 7324580"/>
              <a:gd name="connsiteY5-12" fmla="*/ 3650475 h 3650475"/>
              <a:gd name="connsiteX6-13" fmla="*/ 409212 w 7324580"/>
              <a:gd name="connsiteY6-14" fmla="*/ 3650475 h 3650475"/>
              <a:gd name="connsiteX7-15" fmla="*/ 0 w 7324580"/>
              <a:gd name="connsiteY7-16" fmla="*/ 3223186 h 3650475"/>
              <a:gd name="connsiteX8-17" fmla="*/ 0 w 7324580"/>
              <a:gd name="connsiteY8-18" fmla="*/ 427288 h 3650475"/>
              <a:gd name="connsiteX0-19" fmla="*/ 0 w 7324580"/>
              <a:gd name="connsiteY0-20" fmla="*/ 427288 h 3650475"/>
              <a:gd name="connsiteX1-21" fmla="*/ 409212 w 7324580"/>
              <a:gd name="connsiteY1-22" fmla="*/ 0 h 3650475"/>
              <a:gd name="connsiteX2-23" fmla="*/ 6915367 w 7324580"/>
              <a:gd name="connsiteY2-24" fmla="*/ 0 h 3650475"/>
              <a:gd name="connsiteX3-25" fmla="*/ 7324580 w 7324580"/>
              <a:gd name="connsiteY3-26" fmla="*/ 427288 h 3650475"/>
              <a:gd name="connsiteX4-27" fmla="*/ 7324580 w 7324580"/>
              <a:gd name="connsiteY4-28" fmla="*/ 3223186 h 3650475"/>
              <a:gd name="connsiteX5-29" fmla="*/ 6915367 w 7324580"/>
              <a:gd name="connsiteY5-30" fmla="*/ 3650475 h 3650475"/>
              <a:gd name="connsiteX6-31" fmla="*/ 409212 w 7324580"/>
              <a:gd name="connsiteY6-32" fmla="*/ 3650475 h 3650475"/>
              <a:gd name="connsiteX7-33" fmla="*/ 0 w 7324580"/>
              <a:gd name="connsiteY7-34" fmla="*/ 3223186 h 3650475"/>
              <a:gd name="connsiteX8-35" fmla="*/ 0 w 7324580"/>
              <a:gd name="connsiteY8-36" fmla="*/ 427288 h 36504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pic>
        <p:nvPicPr>
          <p:cNvPr id="10" name="Picture 9"/>
          <p:cNvPicPr>
            <a:picLocks noChangeAspect="1"/>
          </p:cNvPicPr>
          <p:nvPr/>
        </p:nvPicPr>
        <p:blipFill>
          <a:blip r:embed="rId2"/>
          <a:stretch>
            <a:fillRect/>
          </a:stretch>
        </p:blipFill>
        <p:spPr>
          <a:xfrm>
            <a:off x="4934995" y="2544382"/>
            <a:ext cx="6553768" cy="302387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p:cNvPicPr>
            <a:picLocks noChangeAspect="1"/>
          </p:cNvPicPr>
          <p:nvPr/>
        </p:nvPicPr>
        <p:blipFill rotWithShape="1">
          <a:blip r:embed="rId1" cstate="print">
            <a:extLst>
              <a:ext uri="{28A0092B-C50C-407E-A947-70E740481C1C}">
                <a14:useLocalDpi xmlns:a14="http://schemas.microsoft.com/office/drawing/2010/main" val="0"/>
              </a:ext>
            </a:extLst>
          </a:blip>
          <a:srcRect t="17380" b="3395"/>
          <a:stretch>
            <a:fillRect/>
          </a:stretch>
        </p:blipFill>
        <p:spPr>
          <a:xfrm>
            <a:off x="20" y="10"/>
            <a:ext cx="12191980" cy="6857990"/>
          </a:xfrm>
          <a:prstGeom prst="rect">
            <a:avLst/>
          </a:prstGeom>
        </p:spPr>
      </p:pic>
      <p:pic>
        <p:nvPicPr>
          <p:cNvPr id="21" name="Picture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464905" y="675543"/>
            <a:ext cx="7245330" cy="479813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22" name="Rectangle 21"/>
          <p:cNvSpPr/>
          <p:nvPr/>
        </p:nvSpPr>
        <p:spPr>
          <a:xfrm>
            <a:off x="2465940" y="675543"/>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3948611"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5421344"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6915849"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3948611"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p:nvSpPr>
        <p:spPr>
          <a:xfrm>
            <a:off x="5421344"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390429"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3948611"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8388583"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6915849"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p:cNvSpPr/>
          <p:nvPr/>
        </p:nvSpPr>
        <p:spPr>
          <a:xfrm>
            <a:off x="5421344"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8388583"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p:cNvSpPr/>
          <p:nvPr/>
        </p:nvSpPr>
        <p:spPr>
          <a:xfrm>
            <a:off x="6915849"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8" name="Group 37"/>
          <p:cNvGrpSpPr/>
          <p:nvPr/>
        </p:nvGrpSpPr>
        <p:grpSpPr>
          <a:xfrm>
            <a:off x="1531377" y="5844567"/>
            <a:ext cx="9404554" cy="841367"/>
            <a:chOff x="2168014" y="2912732"/>
            <a:chExt cx="7492180" cy="1501952"/>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p:cNvSpPr txBox="1"/>
            <p:nvPr/>
          </p:nvSpPr>
          <p:spPr>
            <a:xfrm>
              <a:off x="2438164" y="2974830"/>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Hương</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1"/>
                                        </p:tgtEl>
                                        <p:attrNameLst>
                                          <p:attrName>ppt_w</p:attrName>
                                        </p:attrNameLst>
                                      </p:cBhvr>
                                      <p:tavLst>
                                        <p:tav tm="0">
                                          <p:val>
                                            <p:strVal val="ppt_w"/>
                                          </p:val>
                                        </p:tav>
                                        <p:tav tm="100000">
                                          <p:val>
                                            <p:fltVal val="0"/>
                                          </p:val>
                                        </p:tav>
                                      </p:tavLst>
                                    </p:anim>
                                    <p:anim calcmode="lin" valueType="num">
                                      <p:cBhvr>
                                        <p:cTn id="13" dur="500"/>
                                        <p:tgtEl>
                                          <p:spTgt spid="31"/>
                                        </p:tgtEl>
                                        <p:attrNameLst>
                                          <p:attrName>ppt_h</p:attrName>
                                        </p:attrNameLst>
                                      </p:cBhvr>
                                      <p:tavLst>
                                        <p:tav tm="0">
                                          <p:val>
                                            <p:strVal val="ppt_h"/>
                                          </p:val>
                                        </p:tav>
                                        <p:tav tm="100000">
                                          <p:val>
                                            <p:fltVal val="0"/>
                                          </p:val>
                                        </p:tav>
                                      </p:tavLst>
                                    </p:anim>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2"/>
                                        </p:tgtEl>
                                        <p:attrNameLst>
                                          <p:attrName>ppt_w</p:attrName>
                                        </p:attrNameLst>
                                      </p:cBhvr>
                                      <p:tavLst>
                                        <p:tav tm="0">
                                          <p:val>
                                            <p:strVal val="ppt_w"/>
                                          </p:val>
                                        </p:tav>
                                        <p:tav tm="100000">
                                          <p:val>
                                            <p:fltVal val="0"/>
                                          </p:val>
                                        </p:tav>
                                      </p:tavLst>
                                    </p:anim>
                                    <p:anim calcmode="lin" valueType="num">
                                      <p:cBhvr>
                                        <p:cTn id="19" dur="500"/>
                                        <p:tgtEl>
                                          <p:spTgt spid="22"/>
                                        </p:tgtEl>
                                        <p:attrNameLst>
                                          <p:attrName>ppt_h</p:attrName>
                                        </p:attrNameLst>
                                      </p:cBhvr>
                                      <p:tavLst>
                                        <p:tav tm="0">
                                          <p:val>
                                            <p:strVal val="ppt_h"/>
                                          </p:val>
                                        </p:tav>
                                        <p:tav tm="100000">
                                          <p:val>
                                            <p:fltVal val="0"/>
                                          </p:val>
                                        </p:tav>
                                      </p:tavLst>
                                    </p:anim>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30"/>
                                        </p:tgtEl>
                                        <p:attrNameLst>
                                          <p:attrName>ppt_w</p:attrName>
                                        </p:attrNameLst>
                                      </p:cBhvr>
                                      <p:tavLst>
                                        <p:tav tm="0">
                                          <p:val>
                                            <p:strVal val="ppt_w"/>
                                          </p:val>
                                        </p:tav>
                                        <p:tav tm="100000">
                                          <p:val>
                                            <p:fltVal val="0"/>
                                          </p:val>
                                        </p:tav>
                                      </p:tavLst>
                                    </p:anim>
                                    <p:anim calcmode="lin" valueType="num">
                                      <p:cBhvr>
                                        <p:cTn id="25" dur="500"/>
                                        <p:tgtEl>
                                          <p:spTgt spid="30"/>
                                        </p:tgtEl>
                                        <p:attrNameLst>
                                          <p:attrName>ppt_h</p:attrName>
                                        </p:attrNameLst>
                                      </p:cBhvr>
                                      <p:tavLst>
                                        <p:tav tm="0">
                                          <p:val>
                                            <p:strVal val="ppt_h"/>
                                          </p:val>
                                        </p:tav>
                                        <p:tav tm="100000">
                                          <p:val>
                                            <p:fltVal val="0"/>
                                          </p:val>
                                        </p:tav>
                                      </p:tavLst>
                                    </p:anim>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34"/>
                                        </p:tgtEl>
                                        <p:attrNameLst>
                                          <p:attrName>ppt_w</p:attrName>
                                        </p:attrNameLst>
                                      </p:cBhvr>
                                      <p:tavLst>
                                        <p:tav tm="0">
                                          <p:val>
                                            <p:strVal val="ppt_w"/>
                                          </p:val>
                                        </p:tav>
                                        <p:tav tm="100000">
                                          <p:val>
                                            <p:fltVal val="0"/>
                                          </p:val>
                                        </p:tav>
                                      </p:tavLst>
                                    </p:anim>
                                    <p:anim calcmode="lin" valueType="num">
                                      <p:cBhvr>
                                        <p:cTn id="31" dur="500"/>
                                        <p:tgtEl>
                                          <p:spTgt spid="34"/>
                                        </p:tgtEl>
                                        <p:attrNameLst>
                                          <p:attrName>ppt_h</p:attrName>
                                        </p:attrNameLst>
                                      </p:cBhvr>
                                      <p:tavLst>
                                        <p:tav tm="0">
                                          <p:val>
                                            <p:strVal val="ppt_h"/>
                                          </p:val>
                                        </p:tav>
                                        <p:tav tm="100000">
                                          <p:val>
                                            <p:fltVal val="0"/>
                                          </p:val>
                                        </p:tav>
                                      </p:tavLst>
                                    </p:anim>
                                    <p:animEffect transition="out" filter="fade">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24"/>
                                        </p:tgtEl>
                                        <p:attrNameLst>
                                          <p:attrName>ppt_w</p:attrName>
                                        </p:attrNameLst>
                                      </p:cBhvr>
                                      <p:tavLst>
                                        <p:tav tm="0">
                                          <p:val>
                                            <p:strVal val="ppt_w"/>
                                          </p:val>
                                        </p:tav>
                                        <p:tav tm="100000">
                                          <p:val>
                                            <p:fltVal val="0"/>
                                          </p:val>
                                        </p:tav>
                                      </p:tavLst>
                                    </p:anim>
                                    <p:anim calcmode="lin" valueType="num">
                                      <p:cBhvr>
                                        <p:cTn id="37" dur="500"/>
                                        <p:tgtEl>
                                          <p:spTgt spid="24"/>
                                        </p:tgtEl>
                                        <p:attrNameLst>
                                          <p:attrName>ppt_h</p:attrName>
                                        </p:attrNameLst>
                                      </p:cBhvr>
                                      <p:tavLst>
                                        <p:tav tm="0">
                                          <p:val>
                                            <p:strVal val="ppt_h"/>
                                          </p:val>
                                        </p:tav>
                                        <p:tav tm="100000">
                                          <p:val>
                                            <p:fltVal val="0"/>
                                          </p:val>
                                        </p:tav>
                                      </p:tavLst>
                                    </p:anim>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27"/>
                                        </p:tgtEl>
                                        <p:attrNameLst>
                                          <p:attrName>ppt_w</p:attrName>
                                        </p:attrNameLst>
                                      </p:cBhvr>
                                      <p:tavLst>
                                        <p:tav tm="0">
                                          <p:val>
                                            <p:strVal val="ppt_w"/>
                                          </p:val>
                                        </p:tav>
                                        <p:tav tm="100000">
                                          <p:val>
                                            <p:fltVal val="0"/>
                                          </p:val>
                                        </p:tav>
                                      </p:tavLst>
                                    </p:anim>
                                    <p:anim calcmode="lin" valueType="num">
                                      <p:cBhvr>
                                        <p:cTn id="43" dur="500"/>
                                        <p:tgtEl>
                                          <p:spTgt spid="27"/>
                                        </p:tgtEl>
                                        <p:attrNameLst>
                                          <p:attrName>ppt_h</p:attrName>
                                        </p:attrNameLst>
                                      </p:cBhvr>
                                      <p:tavLst>
                                        <p:tav tm="0">
                                          <p:val>
                                            <p:strVal val="ppt_h"/>
                                          </p:val>
                                        </p:tav>
                                        <p:tav tm="100000">
                                          <p:val>
                                            <p:fltVal val="0"/>
                                          </p:val>
                                        </p:tav>
                                      </p:tavLst>
                                    </p:anim>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32"/>
                                        </p:tgtEl>
                                        <p:attrNameLst>
                                          <p:attrName>ppt_w</p:attrName>
                                        </p:attrNameLst>
                                      </p:cBhvr>
                                      <p:tavLst>
                                        <p:tav tm="0">
                                          <p:val>
                                            <p:strVal val="ppt_w"/>
                                          </p:val>
                                        </p:tav>
                                        <p:tav tm="100000">
                                          <p:val>
                                            <p:fltVal val="0"/>
                                          </p:val>
                                        </p:tav>
                                      </p:tavLst>
                                    </p:anim>
                                    <p:anim calcmode="lin" valueType="num">
                                      <p:cBhvr>
                                        <p:cTn id="49" dur="500"/>
                                        <p:tgtEl>
                                          <p:spTgt spid="32"/>
                                        </p:tgtEl>
                                        <p:attrNameLst>
                                          <p:attrName>ppt_h</p:attrName>
                                        </p:attrNameLst>
                                      </p:cBhvr>
                                      <p:tavLst>
                                        <p:tav tm="0">
                                          <p:val>
                                            <p:strVal val="ppt_h"/>
                                          </p:val>
                                        </p:tav>
                                        <p:tav tm="100000">
                                          <p:val>
                                            <p:fltVal val="0"/>
                                          </p:val>
                                        </p:tav>
                                      </p:tavLst>
                                    </p:anim>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37"/>
                                        </p:tgtEl>
                                        <p:attrNameLst>
                                          <p:attrName>ppt_w</p:attrName>
                                        </p:attrNameLst>
                                      </p:cBhvr>
                                      <p:tavLst>
                                        <p:tav tm="0">
                                          <p:val>
                                            <p:strVal val="ppt_w"/>
                                          </p:val>
                                        </p:tav>
                                        <p:tav tm="100000">
                                          <p:val>
                                            <p:fltVal val="0"/>
                                          </p:val>
                                        </p:tav>
                                      </p:tavLst>
                                    </p:anim>
                                    <p:anim calcmode="lin" valueType="num">
                                      <p:cBhvr>
                                        <p:cTn id="55" dur="500"/>
                                        <p:tgtEl>
                                          <p:spTgt spid="37"/>
                                        </p:tgtEl>
                                        <p:attrNameLst>
                                          <p:attrName>ppt_h</p:attrName>
                                        </p:attrNameLst>
                                      </p:cBhvr>
                                      <p:tavLst>
                                        <p:tav tm="0">
                                          <p:val>
                                            <p:strVal val="ppt_h"/>
                                          </p:val>
                                        </p:tav>
                                        <p:tav tm="100000">
                                          <p:val>
                                            <p:fltVal val="0"/>
                                          </p:val>
                                        </p:tav>
                                      </p:tavLst>
                                    </p:anim>
                                    <p:animEffect transition="out" filter="fade">
                                      <p:cBhvr>
                                        <p:cTn id="56" dur="500"/>
                                        <p:tgtEl>
                                          <p:spTgt spid="37"/>
                                        </p:tgtEl>
                                      </p:cBhvr>
                                    </p:animEffect>
                                    <p:set>
                                      <p:cBhvr>
                                        <p:cTn id="57" dur="1" fill="hold">
                                          <p:stCondLst>
                                            <p:cond delay="499"/>
                                          </p:stCondLst>
                                        </p:cTn>
                                        <p:tgtEl>
                                          <p:spTgt spid="37"/>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29"/>
                                        </p:tgtEl>
                                        <p:attrNameLst>
                                          <p:attrName>ppt_w</p:attrName>
                                        </p:attrNameLst>
                                      </p:cBhvr>
                                      <p:tavLst>
                                        <p:tav tm="0">
                                          <p:val>
                                            <p:strVal val="ppt_w"/>
                                          </p:val>
                                        </p:tav>
                                        <p:tav tm="100000">
                                          <p:val>
                                            <p:fltVal val="0"/>
                                          </p:val>
                                        </p:tav>
                                      </p:tavLst>
                                    </p:anim>
                                    <p:anim calcmode="lin" valueType="num">
                                      <p:cBhvr>
                                        <p:cTn id="61" dur="500"/>
                                        <p:tgtEl>
                                          <p:spTgt spid="29"/>
                                        </p:tgtEl>
                                        <p:attrNameLst>
                                          <p:attrName>ppt_h</p:attrName>
                                        </p:attrNameLst>
                                      </p:cBhvr>
                                      <p:tavLst>
                                        <p:tav tm="0">
                                          <p:val>
                                            <p:strVal val="ppt_h"/>
                                          </p:val>
                                        </p:tav>
                                        <p:tav tm="100000">
                                          <p:val>
                                            <p:fltVal val="0"/>
                                          </p:val>
                                        </p:tav>
                                      </p:tavLst>
                                    </p:anim>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28"/>
                                        </p:tgtEl>
                                        <p:attrNameLst>
                                          <p:attrName>ppt_w</p:attrName>
                                        </p:attrNameLst>
                                      </p:cBhvr>
                                      <p:tavLst>
                                        <p:tav tm="0">
                                          <p:val>
                                            <p:strVal val="ppt_w"/>
                                          </p:val>
                                        </p:tav>
                                        <p:tav tm="100000">
                                          <p:val>
                                            <p:fltVal val="0"/>
                                          </p:val>
                                        </p:tav>
                                      </p:tavLst>
                                    </p:anim>
                                    <p:anim calcmode="lin" valueType="num">
                                      <p:cBhvr>
                                        <p:cTn id="67" dur="500"/>
                                        <p:tgtEl>
                                          <p:spTgt spid="28"/>
                                        </p:tgtEl>
                                        <p:attrNameLst>
                                          <p:attrName>ppt_h</p:attrName>
                                        </p:attrNameLst>
                                      </p:cBhvr>
                                      <p:tavLst>
                                        <p:tav tm="0">
                                          <p:val>
                                            <p:strVal val="ppt_h"/>
                                          </p:val>
                                        </p:tav>
                                        <p:tav tm="100000">
                                          <p:val>
                                            <p:fltVal val="0"/>
                                          </p:val>
                                        </p:tav>
                                      </p:tavLst>
                                    </p:anim>
                                    <p:animEffect transition="out" filter="fade">
                                      <p:cBhvr>
                                        <p:cTn id="68" dur="500"/>
                                        <p:tgtEl>
                                          <p:spTgt spid="28"/>
                                        </p:tgtEl>
                                      </p:cBhvr>
                                    </p:animEffect>
                                    <p:set>
                                      <p:cBhvr>
                                        <p:cTn id="69" dur="1" fill="hold">
                                          <p:stCondLst>
                                            <p:cond delay="499"/>
                                          </p:stCondLst>
                                        </p:cTn>
                                        <p:tgtEl>
                                          <p:spTgt spid="28"/>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6"/>
                                        </p:tgtEl>
                                        <p:attrNameLst>
                                          <p:attrName>ppt_w</p:attrName>
                                        </p:attrNameLst>
                                      </p:cBhvr>
                                      <p:tavLst>
                                        <p:tav tm="0">
                                          <p:val>
                                            <p:strVal val="ppt_w"/>
                                          </p:val>
                                        </p:tav>
                                        <p:tav tm="100000">
                                          <p:val>
                                            <p:fltVal val="0"/>
                                          </p:val>
                                        </p:tav>
                                      </p:tavLst>
                                    </p:anim>
                                    <p:anim calcmode="lin" valueType="num">
                                      <p:cBhvr>
                                        <p:cTn id="73" dur="500"/>
                                        <p:tgtEl>
                                          <p:spTgt spid="36"/>
                                        </p:tgtEl>
                                        <p:attrNameLst>
                                          <p:attrName>ppt_h</p:attrName>
                                        </p:attrNameLst>
                                      </p:cBhvr>
                                      <p:tavLst>
                                        <p:tav tm="0">
                                          <p:val>
                                            <p:strVal val="ppt_h"/>
                                          </p:val>
                                        </p:tav>
                                        <p:tav tm="100000">
                                          <p:val>
                                            <p:fltVal val="0"/>
                                          </p:val>
                                        </p:tav>
                                      </p:tavLst>
                                    </p:anim>
                                    <p:animEffect transition="out" filter="fade">
                                      <p:cBhvr>
                                        <p:cTn id="74" dur="500"/>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33"/>
                                        </p:tgtEl>
                                        <p:attrNameLst>
                                          <p:attrName>ppt_w</p:attrName>
                                        </p:attrNameLst>
                                      </p:cBhvr>
                                      <p:tavLst>
                                        <p:tav tm="0">
                                          <p:val>
                                            <p:strVal val="ppt_w"/>
                                          </p:val>
                                        </p:tav>
                                        <p:tav tm="100000">
                                          <p:val>
                                            <p:fltVal val="0"/>
                                          </p:val>
                                        </p:tav>
                                      </p:tavLst>
                                    </p:anim>
                                    <p:anim calcmode="lin" valueType="num">
                                      <p:cBhvr>
                                        <p:cTn id="79" dur="500"/>
                                        <p:tgtEl>
                                          <p:spTgt spid="33"/>
                                        </p:tgtEl>
                                        <p:attrNameLst>
                                          <p:attrName>ppt_h</p:attrName>
                                        </p:attrNameLst>
                                      </p:cBhvr>
                                      <p:tavLst>
                                        <p:tav tm="0">
                                          <p:val>
                                            <p:strVal val="ppt_h"/>
                                          </p:val>
                                        </p:tav>
                                        <p:tav tm="100000">
                                          <p:val>
                                            <p:fltVal val="0"/>
                                          </p:val>
                                        </p:tav>
                                      </p:tavLst>
                                    </p:anim>
                                    <p:animEffect transition="out" filter="fade">
                                      <p:cBhvr>
                                        <p:cTn id="80" dur="500"/>
                                        <p:tgtEl>
                                          <p:spTgt spid="33"/>
                                        </p:tgtEl>
                                      </p:cBhvr>
                                    </p:animEffect>
                                    <p:set>
                                      <p:cBhvr>
                                        <p:cTn id="81" dur="1" fill="hold">
                                          <p:stCondLst>
                                            <p:cond delay="499"/>
                                          </p:stCondLst>
                                        </p:cTn>
                                        <p:tgtEl>
                                          <p:spTgt spid="33"/>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35"/>
                                        </p:tgtEl>
                                        <p:attrNameLst>
                                          <p:attrName>ppt_w</p:attrName>
                                        </p:attrNameLst>
                                      </p:cBhvr>
                                      <p:tavLst>
                                        <p:tav tm="0">
                                          <p:val>
                                            <p:strVal val="ppt_w"/>
                                          </p:val>
                                        </p:tav>
                                        <p:tav tm="100000">
                                          <p:val>
                                            <p:fltVal val="0"/>
                                          </p:val>
                                        </p:tav>
                                      </p:tavLst>
                                    </p:anim>
                                    <p:anim calcmode="lin" valueType="num">
                                      <p:cBhvr>
                                        <p:cTn id="85" dur="500"/>
                                        <p:tgtEl>
                                          <p:spTgt spid="35"/>
                                        </p:tgtEl>
                                        <p:attrNameLst>
                                          <p:attrName>ppt_h</p:attrName>
                                        </p:attrNameLst>
                                      </p:cBhvr>
                                      <p:tavLst>
                                        <p:tav tm="0">
                                          <p:val>
                                            <p:strVal val="ppt_h"/>
                                          </p:val>
                                        </p:tav>
                                        <p:tav tm="100000">
                                          <p:val>
                                            <p:fltVal val="0"/>
                                          </p:val>
                                        </p:tav>
                                      </p:tavLst>
                                    </p:anim>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
          <p:cNvPicPr>
            <a:picLocks noChangeAspect="1"/>
          </p:cNvPicPr>
          <p:nvPr/>
        </p:nvPicPr>
        <p:blipFill rotWithShape="1">
          <a:blip r:embed="rId1" cstate="print">
            <a:extLst>
              <a:ext uri="{28A0092B-C50C-407E-A947-70E740481C1C}">
                <a14:useLocalDpi xmlns:a14="http://schemas.microsoft.com/office/drawing/2010/main" val="0"/>
              </a:ext>
            </a:extLst>
          </a:blip>
          <a:srcRect t="17380" b="3395"/>
          <a:stretch>
            <a:fillRect/>
          </a:stretch>
        </p:blipFill>
        <p:spPr>
          <a:xfrm>
            <a:off x="20" y="10"/>
            <a:ext cx="12191980" cy="6857990"/>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474844" y="686934"/>
            <a:ext cx="7335078" cy="478674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22" name="Rectangle 21"/>
          <p:cNvSpPr/>
          <p:nvPr/>
        </p:nvSpPr>
        <p:spPr>
          <a:xfrm>
            <a:off x="2475878" y="685482"/>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Rectangle 23"/>
          <p:cNvSpPr/>
          <p:nvPr/>
        </p:nvSpPr>
        <p:spPr>
          <a:xfrm>
            <a:off x="3937725"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ectangle 24"/>
          <p:cNvSpPr/>
          <p:nvPr/>
        </p:nvSpPr>
        <p:spPr>
          <a:xfrm>
            <a:off x="5410458"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ectangle 25"/>
          <p:cNvSpPr/>
          <p:nvPr/>
        </p:nvSpPr>
        <p:spPr>
          <a:xfrm>
            <a:off x="6904963"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p:cNvSpPr/>
          <p:nvPr/>
        </p:nvSpPr>
        <p:spPr>
          <a:xfrm>
            <a:off x="3937725"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28"/>
          <p:cNvSpPr/>
          <p:nvPr/>
        </p:nvSpPr>
        <p:spPr>
          <a:xfrm>
            <a:off x="5410458"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8390429"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Rectangle 31"/>
          <p:cNvSpPr/>
          <p:nvPr/>
        </p:nvSpPr>
        <p:spPr>
          <a:xfrm>
            <a:off x="3937725"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a:off x="8388583"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4" name="Rectangle 33"/>
          <p:cNvSpPr/>
          <p:nvPr/>
        </p:nvSpPr>
        <p:spPr>
          <a:xfrm>
            <a:off x="6904963"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ectangle 34"/>
          <p:cNvSpPr/>
          <p:nvPr/>
        </p:nvSpPr>
        <p:spPr>
          <a:xfrm>
            <a:off x="5410458"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ectangle 35"/>
          <p:cNvSpPr/>
          <p:nvPr/>
        </p:nvSpPr>
        <p:spPr>
          <a:xfrm>
            <a:off x="8388583"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ectangle 36"/>
          <p:cNvSpPr/>
          <p:nvPr/>
        </p:nvSpPr>
        <p:spPr>
          <a:xfrm>
            <a:off x="6904963"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38" name="Group 37"/>
          <p:cNvGrpSpPr/>
          <p:nvPr/>
        </p:nvGrpSpPr>
        <p:grpSpPr>
          <a:xfrm>
            <a:off x="1531377" y="5844566"/>
            <a:ext cx="9404554" cy="853923"/>
            <a:chOff x="2168014" y="2912732"/>
            <a:chExt cx="7492180" cy="1524367"/>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TextBox 39"/>
            <p:cNvSpPr txBox="1"/>
            <p:nvPr/>
          </p:nvSpPr>
          <p:spPr>
            <a:xfrm>
              <a:off x="2446082" y="3063544"/>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Chùa</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Thiên</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Mụ</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4"/>
                                        </p:tgtEl>
                                        <p:attrNameLst>
                                          <p:attrName>ppt_w</p:attrName>
                                        </p:attrNameLst>
                                      </p:cBhvr>
                                      <p:tavLst>
                                        <p:tav tm="0">
                                          <p:val>
                                            <p:strVal val="ppt_w"/>
                                          </p:val>
                                        </p:tav>
                                        <p:tav tm="100000">
                                          <p:val>
                                            <p:fltVal val="0"/>
                                          </p:val>
                                        </p:tav>
                                      </p:tavLst>
                                    </p:anim>
                                    <p:anim calcmode="lin" valueType="num">
                                      <p:cBhvr>
                                        <p:cTn id="13" dur="500"/>
                                        <p:tgtEl>
                                          <p:spTgt spid="34"/>
                                        </p:tgtEl>
                                        <p:attrNameLst>
                                          <p:attrName>ppt_h</p:attrName>
                                        </p:attrNameLst>
                                      </p:cBhvr>
                                      <p:tavLst>
                                        <p:tav tm="0">
                                          <p:val>
                                            <p:strVal val="ppt_h"/>
                                          </p:val>
                                        </p:tav>
                                        <p:tav tm="100000">
                                          <p:val>
                                            <p:fltVal val="0"/>
                                          </p:val>
                                        </p:tav>
                                      </p:tavLst>
                                    </p:anim>
                                    <p:animEffect transition="out" filter="fade">
                                      <p:cBhvr>
                                        <p:cTn id="14" dur="500"/>
                                        <p:tgtEl>
                                          <p:spTgt spid="34"/>
                                        </p:tgtEl>
                                      </p:cBhvr>
                                    </p:animEffect>
                                    <p:set>
                                      <p:cBhvr>
                                        <p:cTn id="15" dur="1" fill="hold">
                                          <p:stCondLst>
                                            <p:cond delay="499"/>
                                          </p:stCondLst>
                                        </p:cTn>
                                        <p:tgtEl>
                                          <p:spTgt spid="34"/>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7"/>
                                        </p:tgtEl>
                                        <p:attrNameLst>
                                          <p:attrName>ppt_w</p:attrName>
                                        </p:attrNameLst>
                                      </p:cBhvr>
                                      <p:tavLst>
                                        <p:tav tm="0">
                                          <p:val>
                                            <p:strVal val="ppt_w"/>
                                          </p:val>
                                        </p:tav>
                                        <p:tav tm="100000">
                                          <p:val>
                                            <p:fltVal val="0"/>
                                          </p:val>
                                        </p:tav>
                                      </p:tavLst>
                                    </p:anim>
                                    <p:anim calcmode="lin" valueType="num">
                                      <p:cBhvr>
                                        <p:cTn id="19" dur="500"/>
                                        <p:tgtEl>
                                          <p:spTgt spid="27"/>
                                        </p:tgtEl>
                                        <p:attrNameLst>
                                          <p:attrName>ppt_h</p:attrName>
                                        </p:attrNameLst>
                                      </p:cBhvr>
                                      <p:tavLst>
                                        <p:tav tm="0">
                                          <p:val>
                                            <p:strVal val="ppt_h"/>
                                          </p:val>
                                        </p:tav>
                                        <p:tav tm="100000">
                                          <p:val>
                                            <p:fltVal val="0"/>
                                          </p:val>
                                        </p:tav>
                                      </p:tavLst>
                                    </p:anim>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22"/>
                                        </p:tgtEl>
                                        <p:attrNameLst>
                                          <p:attrName>ppt_w</p:attrName>
                                        </p:attrNameLst>
                                      </p:cBhvr>
                                      <p:tavLst>
                                        <p:tav tm="0">
                                          <p:val>
                                            <p:strVal val="ppt_w"/>
                                          </p:val>
                                        </p:tav>
                                        <p:tav tm="100000">
                                          <p:val>
                                            <p:fltVal val="0"/>
                                          </p:val>
                                        </p:tav>
                                      </p:tavLst>
                                    </p:anim>
                                    <p:anim calcmode="lin" valueType="num">
                                      <p:cBhvr>
                                        <p:cTn id="25" dur="500"/>
                                        <p:tgtEl>
                                          <p:spTgt spid="22"/>
                                        </p:tgtEl>
                                        <p:attrNameLst>
                                          <p:attrName>ppt_h</p:attrName>
                                        </p:attrNameLst>
                                      </p:cBhvr>
                                      <p:tavLst>
                                        <p:tav tm="0">
                                          <p:val>
                                            <p:strVal val="ppt_h"/>
                                          </p:val>
                                        </p:tav>
                                        <p:tav tm="100000">
                                          <p:val>
                                            <p:fltVal val="0"/>
                                          </p:val>
                                        </p:tav>
                                      </p:tavLst>
                                    </p:anim>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33"/>
                                        </p:tgtEl>
                                        <p:attrNameLst>
                                          <p:attrName>ppt_w</p:attrName>
                                        </p:attrNameLst>
                                      </p:cBhvr>
                                      <p:tavLst>
                                        <p:tav tm="0">
                                          <p:val>
                                            <p:strVal val="ppt_w"/>
                                          </p:val>
                                        </p:tav>
                                        <p:tav tm="100000">
                                          <p:val>
                                            <p:fltVal val="0"/>
                                          </p:val>
                                        </p:tav>
                                      </p:tavLst>
                                    </p:anim>
                                    <p:anim calcmode="lin" valueType="num">
                                      <p:cBhvr>
                                        <p:cTn id="31" dur="500"/>
                                        <p:tgtEl>
                                          <p:spTgt spid="33"/>
                                        </p:tgtEl>
                                        <p:attrNameLst>
                                          <p:attrName>ppt_h</p:attrName>
                                        </p:attrNameLst>
                                      </p:cBhvr>
                                      <p:tavLst>
                                        <p:tav tm="0">
                                          <p:val>
                                            <p:strVal val="ppt_h"/>
                                          </p:val>
                                        </p:tav>
                                        <p:tav tm="100000">
                                          <p:val>
                                            <p:fltVal val="0"/>
                                          </p:val>
                                        </p:tav>
                                      </p:tavLst>
                                    </p:anim>
                                    <p:animEffect transition="out" filter="fade">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31"/>
                                        </p:tgtEl>
                                        <p:attrNameLst>
                                          <p:attrName>ppt_w</p:attrName>
                                        </p:attrNameLst>
                                      </p:cBhvr>
                                      <p:tavLst>
                                        <p:tav tm="0">
                                          <p:val>
                                            <p:strVal val="ppt_w"/>
                                          </p:val>
                                        </p:tav>
                                        <p:tav tm="100000">
                                          <p:val>
                                            <p:fltVal val="0"/>
                                          </p:val>
                                        </p:tav>
                                      </p:tavLst>
                                    </p:anim>
                                    <p:anim calcmode="lin" valueType="num">
                                      <p:cBhvr>
                                        <p:cTn id="37" dur="500"/>
                                        <p:tgtEl>
                                          <p:spTgt spid="31"/>
                                        </p:tgtEl>
                                        <p:attrNameLst>
                                          <p:attrName>ppt_h</p:attrName>
                                        </p:attrNameLst>
                                      </p:cBhvr>
                                      <p:tavLst>
                                        <p:tav tm="0">
                                          <p:val>
                                            <p:strVal val="ppt_h"/>
                                          </p:val>
                                        </p:tav>
                                        <p:tav tm="100000">
                                          <p:val>
                                            <p:fltVal val="0"/>
                                          </p:val>
                                        </p:tav>
                                      </p:tavLst>
                                    </p:anim>
                                    <p:animEffect transition="out" filter="fade">
                                      <p:cBhvr>
                                        <p:cTn id="38" dur="500"/>
                                        <p:tgtEl>
                                          <p:spTgt spid="31"/>
                                        </p:tgtEl>
                                      </p:cBhvr>
                                    </p:animEffect>
                                    <p:set>
                                      <p:cBhvr>
                                        <p:cTn id="39" dur="1" fill="hold">
                                          <p:stCondLst>
                                            <p:cond delay="499"/>
                                          </p:stCondLst>
                                        </p:cTn>
                                        <p:tgtEl>
                                          <p:spTgt spid="31"/>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24"/>
                                        </p:tgtEl>
                                        <p:attrNameLst>
                                          <p:attrName>ppt_w</p:attrName>
                                        </p:attrNameLst>
                                      </p:cBhvr>
                                      <p:tavLst>
                                        <p:tav tm="0">
                                          <p:val>
                                            <p:strVal val="ppt_w"/>
                                          </p:val>
                                        </p:tav>
                                        <p:tav tm="100000">
                                          <p:val>
                                            <p:fltVal val="0"/>
                                          </p:val>
                                        </p:tav>
                                      </p:tavLst>
                                    </p:anim>
                                    <p:anim calcmode="lin" valueType="num">
                                      <p:cBhvr>
                                        <p:cTn id="43" dur="500"/>
                                        <p:tgtEl>
                                          <p:spTgt spid="24"/>
                                        </p:tgtEl>
                                        <p:attrNameLst>
                                          <p:attrName>ppt_h</p:attrName>
                                        </p:attrNameLst>
                                      </p:cBhvr>
                                      <p:tavLst>
                                        <p:tav tm="0">
                                          <p:val>
                                            <p:strVal val="ppt_h"/>
                                          </p:val>
                                        </p:tav>
                                        <p:tav tm="100000">
                                          <p:val>
                                            <p:fltVal val="0"/>
                                          </p:val>
                                        </p:tav>
                                      </p:tavLst>
                                    </p:anim>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28"/>
                                        </p:tgtEl>
                                        <p:attrNameLst>
                                          <p:attrName>ppt_w</p:attrName>
                                        </p:attrNameLst>
                                      </p:cBhvr>
                                      <p:tavLst>
                                        <p:tav tm="0">
                                          <p:val>
                                            <p:strVal val="ppt_w"/>
                                          </p:val>
                                        </p:tav>
                                        <p:tav tm="100000">
                                          <p:val>
                                            <p:fltVal val="0"/>
                                          </p:val>
                                        </p:tav>
                                      </p:tavLst>
                                    </p:anim>
                                    <p:anim calcmode="lin" valueType="num">
                                      <p:cBhvr>
                                        <p:cTn id="49" dur="500"/>
                                        <p:tgtEl>
                                          <p:spTgt spid="28"/>
                                        </p:tgtEl>
                                        <p:attrNameLst>
                                          <p:attrName>ppt_h</p:attrName>
                                        </p:attrNameLst>
                                      </p:cBhvr>
                                      <p:tavLst>
                                        <p:tav tm="0">
                                          <p:val>
                                            <p:strVal val="ppt_h"/>
                                          </p:val>
                                        </p:tav>
                                        <p:tav tm="100000">
                                          <p:val>
                                            <p:fltVal val="0"/>
                                          </p:val>
                                        </p:tav>
                                      </p:tavLst>
                                    </p:anim>
                                    <p:animEffect transition="out" filter="fade">
                                      <p:cBhvr>
                                        <p:cTn id="50" dur="500"/>
                                        <p:tgtEl>
                                          <p:spTgt spid="28"/>
                                        </p:tgtEl>
                                      </p:cBhvr>
                                    </p:animEffect>
                                    <p:set>
                                      <p:cBhvr>
                                        <p:cTn id="51" dur="1" fill="hold">
                                          <p:stCondLst>
                                            <p:cond delay="499"/>
                                          </p:stCondLst>
                                        </p:cTn>
                                        <p:tgtEl>
                                          <p:spTgt spid="28"/>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29"/>
                                        </p:tgtEl>
                                        <p:attrNameLst>
                                          <p:attrName>ppt_w</p:attrName>
                                        </p:attrNameLst>
                                      </p:cBhvr>
                                      <p:tavLst>
                                        <p:tav tm="0">
                                          <p:val>
                                            <p:strVal val="ppt_w"/>
                                          </p:val>
                                        </p:tav>
                                        <p:tav tm="100000">
                                          <p:val>
                                            <p:fltVal val="0"/>
                                          </p:val>
                                        </p:tav>
                                      </p:tavLst>
                                    </p:anim>
                                    <p:anim calcmode="lin" valueType="num">
                                      <p:cBhvr>
                                        <p:cTn id="55" dur="500"/>
                                        <p:tgtEl>
                                          <p:spTgt spid="29"/>
                                        </p:tgtEl>
                                        <p:attrNameLst>
                                          <p:attrName>ppt_h</p:attrName>
                                        </p:attrNameLst>
                                      </p:cBhvr>
                                      <p:tavLst>
                                        <p:tav tm="0">
                                          <p:val>
                                            <p:strVal val="ppt_h"/>
                                          </p:val>
                                        </p:tav>
                                        <p:tav tm="100000">
                                          <p:val>
                                            <p:fltVal val="0"/>
                                          </p:val>
                                        </p:tav>
                                      </p:tavLst>
                                    </p:anim>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37"/>
                                        </p:tgtEl>
                                        <p:attrNameLst>
                                          <p:attrName>ppt_w</p:attrName>
                                        </p:attrNameLst>
                                      </p:cBhvr>
                                      <p:tavLst>
                                        <p:tav tm="0">
                                          <p:val>
                                            <p:strVal val="ppt_w"/>
                                          </p:val>
                                        </p:tav>
                                        <p:tav tm="100000">
                                          <p:val>
                                            <p:fltVal val="0"/>
                                          </p:val>
                                        </p:tav>
                                      </p:tavLst>
                                    </p:anim>
                                    <p:anim calcmode="lin" valueType="num">
                                      <p:cBhvr>
                                        <p:cTn id="61" dur="500"/>
                                        <p:tgtEl>
                                          <p:spTgt spid="37"/>
                                        </p:tgtEl>
                                        <p:attrNameLst>
                                          <p:attrName>ppt_h</p:attrName>
                                        </p:attrNameLst>
                                      </p:cBhvr>
                                      <p:tavLst>
                                        <p:tav tm="0">
                                          <p:val>
                                            <p:strVal val="ppt_h"/>
                                          </p:val>
                                        </p:tav>
                                        <p:tav tm="100000">
                                          <p:val>
                                            <p:fltVal val="0"/>
                                          </p:val>
                                        </p:tav>
                                      </p:tavLst>
                                    </p:anim>
                                    <p:animEffect transition="out" filter="fade">
                                      <p:cBhvr>
                                        <p:cTn id="62" dur="500"/>
                                        <p:tgtEl>
                                          <p:spTgt spid="37"/>
                                        </p:tgtEl>
                                      </p:cBhvr>
                                    </p:animEffect>
                                    <p:set>
                                      <p:cBhvr>
                                        <p:cTn id="63" dur="1" fill="hold">
                                          <p:stCondLst>
                                            <p:cond delay="499"/>
                                          </p:stCondLst>
                                        </p:cTn>
                                        <p:tgtEl>
                                          <p:spTgt spid="37"/>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32"/>
                                        </p:tgtEl>
                                        <p:attrNameLst>
                                          <p:attrName>ppt_w</p:attrName>
                                        </p:attrNameLst>
                                      </p:cBhvr>
                                      <p:tavLst>
                                        <p:tav tm="0">
                                          <p:val>
                                            <p:strVal val="ppt_w"/>
                                          </p:val>
                                        </p:tav>
                                        <p:tav tm="100000">
                                          <p:val>
                                            <p:fltVal val="0"/>
                                          </p:val>
                                        </p:tav>
                                      </p:tavLst>
                                    </p:anim>
                                    <p:anim calcmode="lin" valueType="num">
                                      <p:cBhvr>
                                        <p:cTn id="67" dur="500"/>
                                        <p:tgtEl>
                                          <p:spTgt spid="32"/>
                                        </p:tgtEl>
                                        <p:attrNameLst>
                                          <p:attrName>ppt_h</p:attrName>
                                        </p:attrNameLst>
                                      </p:cBhvr>
                                      <p:tavLst>
                                        <p:tav tm="0">
                                          <p:val>
                                            <p:strVal val="ppt_h"/>
                                          </p:val>
                                        </p:tav>
                                        <p:tav tm="100000">
                                          <p:val>
                                            <p:fltVal val="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0"/>
                                        </p:tgtEl>
                                        <p:attrNameLst>
                                          <p:attrName>ppt_w</p:attrName>
                                        </p:attrNameLst>
                                      </p:cBhvr>
                                      <p:tavLst>
                                        <p:tav tm="0">
                                          <p:val>
                                            <p:strVal val="ppt_w"/>
                                          </p:val>
                                        </p:tav>
                                        <p:tav tm="100000">
                                          <p:val>
                                            <p:fltVal val="0"/>
                                          </p:val>
                                        </p:tav>
                                      </p:tavLst>
                                    </p:anim>
                                    <p:anim calcmode="lin" valueType="num">
                                      <p:cBhvr>
                                        <p:cTn id="73" dur="500"/>
                                        <p:tgtEl>
                                          <p:spTgt spid="30"/>
                                        </p:tgtEl>
                                        <p:attrNameLst>
                                          <p:attrName>ppt_h</p:attrName>
                                        </p:attrNameLst>
                                      </p:cBhvr>
                                      <p:tavLst>
                                        <p:tav tm="0">
                                          <p:val>
                                            <p:strVal val="ppt_h"/>
                                          </p:val>
                                        </p:tav>
                                        <p:tav tm="100000">
                                          <p:val>
                                            <p:fltVal val="0"/>
                                          </p:val>
                                        </p:tav>
                                      </p:tavLst>
                                    </p:anim>
                                    <p:animEffect transition="out" filter="fade">
                                      <p:cBhvr>
                                        <p:cTn id="74" dur="500"/>
                                        <p:tgtEl>
                                          <p:spTgt spid="30"/>
                                        </p:tgtEl>
                                      </p:cBhvr>
                                    </p:animEffect>
                                    <p:set>
                                      <p:cBhvr>
                                        <p:cTn id="75" dur="1" fill="hold">
                                          <p:stCondLst>
                                            <p:cond delay="499"/>
                                          </p:stCondLst>
                                        </p:cTn>
                                        <p:tgtEl>
                                          <p:spTgt spid="30"/>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36"/>
                                        </p:tgtEl>
                                        <p:attrNameLst>
                                          <p:attrName>ppt_w</p:attrName>
                                        </p:attrNameLst>
                                      </p:cBhvr>
                                      <p:tavLst>
                                        <p:tav tm="0">
                                          <p:val>
                                            <p:strVal val="ppt_w"/>
                                          </p:val>
                                        </p:tav>
                                        <p:tav tm="100000">
                                          <p:val>
                                            <p:fltVal val="0"/>
                                          </p:val>
                                        </p:tav>
                                      </p:tavLst>
                                    </p:anim>
                                    <p:anim calcmode="lin" valueType="num">
                                      <p:cBhvr>
                                        <p:cTn id="79" dur="500"/>
                                        <p:tgtEl>
                                          <p:spTgt spid="36"/>
                                        </p:tgtEl>
                                        <p:attrNameLst>
                                          <p:attrName>ppt_h</p:attrName>
                                        </p:attrNameLst>
                                      </p:cBhvr>
                                      <p:tavLst>
                                        <p:tav tm="0">
                                          <p:val>
                                            <p:strVal val="ppt_h"/>
                                          </p:val>
                                        </p:tav>
                                        <p:tav tm="100000">
                                          <p:val>
                                            <p:fltVal val="0"/>
                                          </p:val>
                                        </p:tav>
                                      </p:tavLst>
                                    </p:anim>
                                    <p:animEffect transition="out" filter="fade">
                                      <p:cBhvr>
                                        <p:cTn id="80" dur="500"/>
                                        <p:tgtEl>
                                          <p:spTgt spid="36"/>
                                        </p:tgtEl>
                                      </p:cBhvr>
                                    </p:animEffect>
                                    <p:set>
                                      <p:cBhvr>
                                        <p:cTn id="81" dur="1" fill="hold">
                                          <p:stCondLst>
                                            <p:cond delay="499"/>
                                          </p:stCondLst>
                                        </p:cTn>
                                        <p:tgtEl>
                                          <p:spTgt spid="36"/>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35"/>
                                        </p:tgtEl>
                                        <p:attrNameLst>
                                          <p:attrName>ppt_w</p:attrName>
                                        </p:attrNameLst>
                                      </p:cBhvr>
                                      <p:tavLst>
                                        <p:tav tm="0">
                                          <p:val>
                                            <p:strVal val="ppt_w"/>
                                          </p:val>
                                        </p:tav>
                                        <p:tav tm="100000">
                                          <p:val>
                                            <p:fltVal val="0"/>
                                          </p:val>
                                        </p:tav>
                                      </p:tavLst>
                                    </p:anim>
                                    <p:anim calcmode="lin" valueType="num">
                                      <p:cBhvr>
                                        <p:cTn id="85" dur="500"/>
                                        <p:tgtEl>
                                          <p:spTgt spid="35"/>
                                        </p:tgtEl>
                                        <p:attrNameLst>
                                          <p:attrName>ppt_h</p:attrName>
                                        </p:attrNameLst>
                                      </p:cBhvr>
                                      <p:tavLst>
                                        <p:tav tm="0">
                                          <p:val>
                                            <p:strVal val="ppt_h"/>
                                          </p:val>
                                        </p:tav>
                                        <p:tav tm="100000">
                                          <p:val>
                                            <p:fltVal val="0"/>
                                          </p:val>
                                        </p:tav>
                                      </p:tavLst>
                                    </p:anim>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
          <p:cNvPicPr>
            <a:picLocks noChangeAspect="1"/>
          </p:cNvPicPr>
          <p:nvPr/>
        </p:nvPicPr>
        <p:blipFill rotWithShape="1">
          <a:blip r:embed="rId1" cstate="print">
            <a:extLst>
              <a:ext uri="{28A0092B-C50C-407E-A947-70E740481C1C}">
                <a14:useLocalDpi xmlns:a14="http://schemas.microsoft.com/office/drawing/2010/main" val="0"/>
              </a:ext>
            </a:extLst>
          </a:blip>
          <a:srcRect t="17380" b="3395"/>
          <a:stretch>
            <a:fillRect/>
          </a:stretch>
        </p:blipFill>
        <p:spPr>
          <a:xfrm>
            <a:off x="20" y="10"/>
            <a:ext cx="12191980" cy="6857990"/>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475878" y="776966"/>
            <a:ext cx="7356992" cy="459529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22" name="Rectangle 21"/>
          <p:cNvSpPr/>
          <p:nvPr/>
        </p:nvSpPr>
        <p:spPr>
          <a:xfrm>
            <a:off x="2456000" y="675542"/>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3948611"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5421344"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6904963"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3948611"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p:nvSpPr>
        <p:spPr>
          <a:xfrm>
            <a:off x="5421344"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379543"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3948611"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8377697"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6904963"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p:cNvSpPr/>
          <p:nvPr/>
        </p:nvSpPr>
        <p:spPr>
          <a:xfrm>
            <a:off x="5421344"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8377697"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p:cNvSpPr/>
          <p:nvPr/>
        </p:nvSpPr>
        <p:spPr>
          <a:xfrm>
            <a:off x="6904963"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8" name="Group 37"/>
          <p:cNvGrpSpPr/>
          <p:nvPr/>
        </p:nvGrpSpPr>
        <p:grpSpPr>
          <a:xfrm>
            <a:off x="1531377" y="5844566"/>
            <a:ext cx="9404554" cy="853923"/>
            <a:chOff x="2168014" y="2912732"/>
            <a:chExt cx="7492180" cy="1524367"/>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p:cNvSpPr txBox="1"/>
            <p:nvPr/>
          </p:nvSpPr>
          <p:spPr>
            <a:xfrm>
              <a:off x="2446082" y="3063544"/>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Cố</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đô</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Huế</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0"/>
                                        </p:tgtEl>
                                        <p:attrNameLst>
                                          <p:attrName>ppt_w</p:attrName>
                                        </p:attrNameLst>
                                      </p:cBhvr>
                                      <p:tavLst>
                                        <p:tav tm="0">
                                          <p:val>
                                            <p:strVal val="ppt_w"/>
                                          </p:val>
                                        </p:tav>
                                        <p:tav tm="100000">
                                          <p:val>
                                            <p:fltVal val="0"/>
                                          </p:val>
                                        </p:tav>
                                      </p:tavLst>
                                    </p:anim>
                                    <p:anim calcmode="lin" valueType="num">
                                      <p:cBhvr>
                                        <p:cTn id="13" dur="500"/>
                                        <p:tgtEl>
                                          <p:spTgt spid="30"/>
                                        </p:tgtEl>
                                        <p:attrNameLst>
                                          <p:attrName>ppt_h</p:attrName>
                                        </p:attrNameLst>
                                      </p:cBhvr>
                                      <p:tavLst>
                                        <p:tav tm="0">
                                          <p:val>
                                            <p:strVal val="ppt_h"/>
                                          </p:val>
                                        </p:tav>
                                        <p:tav tm="100000">
                                          <p:val>
                                            <p:fltVal val="0"/>
                                          </p:val>
                                        </p:tav>
                                      </p:tavLst>
                                    </p:anim>
                                    <p:animEffect transition="out" filter="fad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8"/>
                                        </p:tgtEl>
                                        <p:attrNameLst>
                                          <p:attrName>ppt_w</p:attrName>
                                        </p:attrNameLst>
                                      </p:cBhvr>
                                      <p:tavLst>
                                        <p:tav tm="0">
                                          <p:val>
                                            <p:strVal val="ppt_w"/>
                                          </p:val>
                                        </p:tav>
                                        <p:tav tm="100000">
                                          <p:val>
                                            <p:fltVal val="0"/>
                                          </p:val>
                                        </p:tav>
                                      </p:tavLst>
                                    </p:anim>
                                    <p:anim calcmode="lin" valueType="num">
                                      <p:cBhvr>
                                        <p:cTn id="19" dur="500"/>
                                        <p:tgtEl>
                                          <p:spTgt spid="28"/>
                                        </p:tgtEl>
                                        <p:attrNameLst>
                                          <p:attrName>ppt_h</p:attrName>
                                        </p:attrNameLst>
                                      </p:cBhvr>
                                      <p:tavLst>
                                        <p:tav tm="0">
                                          <p:val>
                                            <p:strVal val="ppt_h"/>
                                          </p:val>
                                        </p:tav>
                                        <p:tav tm="100000">
                                          <p:val>
                                            <p:fltVal val="0"/>
                                          </p:val>
                                        </p:tav>
                                      </p:tavLst>
                                    </p:anim>
                                    <p:animEffect transition="out" filter="fade">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37"/>
                                        </p:tgtEl>
                                        <p:attrNameLst>
                                          <p:attrName>ppt_w</p:attrName>
                                        </p:attrNameLst>
                                      </p:cBhvr>
                                      <p:tavLst>
                                        <p:tav tm="0">
                                          <p:val>
                                            <p:strVal val="ppt_w"/>
                                          </p:val>
                                        </p:tav>
                                        <p:tav tm="100000">
                                          <p:val>
                                            <p:fltVal val="0"/>
                                          </p:val>
                                        </p:tav>
                                      </p:tavLst>
                                    </p:anim>
                                    <p:anim calcmode="lin" valueType="num">
                                      <p:cBhvr>
                                        <p:cTn id="25" dur="500"/>
                                        <p:tgtEl>
                                          <p:spTgt spid="37"/>
                                        </p:tgtEl>
                                        <p:attrNameLst>
                                          <p:attrName>ppt_h</p:attrName>
                                        </p:attrNameLst>
                                      </p:cBhvr>
                                      <p:tavLst>
                                        <p:tav tm="0">
                                          <p:val>
                                            <p:strVal val="ppt_h"/>
                                          </p:val>
                                        </p:tav>
                                        <p:tav tm="100000">
                                          <p:val>
                                            <p:fltVal val="0"/>
                                          </p:val>
                                        </p:tav>
                                      </p:tavLst>
                                    </p:anim>
                                    <p:animEffect transition="out" filter="fade">
                                      <p:cBhvr>
                                        <p:cTn id="26" dur="500"/>
                                        <p:tgtEl>
                                          <p:spTgt spid="37"/>
                                        </p:tgtEl>
                                      </p:cBhvr>
                                    </p:animEffect>
                                    <p:set>
                                      <p:cBhvr>
                                        <p:cTn id="27" dur="1" fill="hold">
                                          <p:stCondLst>
                                            <p:cond delay="499"/>
                                          </p:stCondLst>
                                        </p:cTn>
                                        <p:tgtEl>
                                          <p:spTgt spid="37"/>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27"/>
                                        </p:tgtEl>
                                        <p:attrNameLst>
                                          <p:attrName>ppt_w</p:attrName>
                                        </p:attrNameLst>
                                      </p:cBhvr>
                                      <p:tavLst>
                                        <p:tav tm="0">
                                          <p:val>
                                            <p:strVal val="ppt_w"/>
                                          </p:val>
                                        </p:tav>
                                        <p:tav tm="100000">
                                          <p:val>
                                            <p:fltVal val="0"/>
                                          </p:val>
                                        </p:tav>
                                      </p:tavLst>
                                    </p:anim>
                                    <p:anim calcmode="lin" valueType="num">
                                      <p:cBhvr>
                                        <p:cTn id="31" dur="500"/>
                                        <p:tgtEl>
                                          <p:spTgt spid="27"/>
                                        </p:tgtEl>
                                        <p:attrNameLst>
                                          <p:attrName>ppt_h</p:attrName>
                                        </p:attrNameLst>
                                      </p:cBhvr>
                                      <p:tavLst>
                                        <p:tav tm="0">
                                          <p:val>
                                            <p:strVal val="ppt_h"/>
                                          </p:val>
                                        </p:tav>
                                        <p:tav tm="100000">
                                          <p:val>
                                            <p:fltVal val="0"/>
                                          </p:val>
                                        </p:tav>
                                      </p:tavLst>
                                    </p:anim>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33"/>
                                        </p:tgtEl>
                                        <p:attrNameLst>
                                          <p:attrName>ppt_w</p:attrName>
                                        </p:attrNameLst>
                                      </p:cBhvr>
                                      <p:tavLst>
                                        <p:tav tm="0">
                                          <p:val>
                                            <p:strVal val="ppt_w"/>
                                          </p:val>
                                        </p:tav>
                                        <p:tav tm="100000">
                                          <p:val>
                                            <p:fltVal val="0"/>
                                          </p:val>
                                        </p:tav>
                                      </p:tavLst>
                                    </p:anim>
                                    <p:anim calcmode="lin" valueType="num">
                                      <p:cBhvr>
                                        <p:cTn id="37" dur="500"/>
                                        <p:tgtEl>
                                          <p:spTgt spid="33"/>
                                        </p:tgtEl>
                                        <p:attrNameLst>
                                          <p:attrName>ppt_h</p:attrName>
                                        </p:attrNameLst>
                                      </p:cBhvr>
                                      <p:tavLst>
                                        <p:tav tm="0">
                                          <p:val>
                                            <p:strVal val="ppt_h"/>
                                          </p:val>
                                        </p:tav>
                                        <p:tav tm="100000">
                                          <p:val>
                                            <p:fltVal val="0"/>
                                          </p:val>
                                        </p:tav>
                                      </p:tavLst>
                                    </p:anim>
                                    <p:animEffect transition="out" filter="fade">
                                      <p:cBhvr>
                                        <p:cTn id="38" dur="500"/>
                                        <p:tgtEl>
                                          <p:spTgt spid="33"/>
                                        </p:tgtEl>
                                      </p:cBhvr>
                                    </p:animEffect>
                                    <p:set>
                                      <p:cBhvr>
                                        <p:cTn id="39" dur="1" fill="hold">
                                          <p:stCondLst>
                                            <p:cond delay="499"/>
                                          </p:stCondLst>
                                        </p:cTn>
                                        <p:tgtEl>
                                          <p:spTgt spid="33"/>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34"/>
                                        </p:tgtEl>
                                        <p:attrNameLst>
                                          <p:attrName>ppt_w</p:attrName>
                                        </p:attrNameLst>
                                      </p:cBhvr>
                                      <p:tavLst>
                                        <p:tav tm="0">
                                          <p:val>
                                            <p:strVal val="ppt_w"/>
                                          </p:val>
                                        </p:tav>
                                        <p:tav tm="100000">
                                          <p:val>
                                            <p:fltVal val="0"/>
                                          </p:val>
                                        </p:tav>
                                      </p:tavLst>
                                    </p:anim>
                                    <p:anim calcmode="lin" valueType="num">
                                      <p:cBhvr>
                                        <p:cTn id="43" dur="500"/>
                                        <p:tgtEl>
                                          <p:spTgt spid="34"/>
                                        </p:tgtEl>
                                        <p:attrNameLst>
                                          <p:attrName>ppt_h</p:attrName>
                                        </p:attrNameLst>
                                      </p:cBhvr>
                                      <p:tavLst>
                                        <p:tav tm="0">
                                          <p:val>
                                            <p:strVal val="ppt_h"/>
                                          </p:val>
                                        </p:tav>
                                        <p:tav tm="100000">
                                          <p:val>
                                            <p:fltVal val="0"/>
                                          </p:val>
                                        </p:tav>
                                      </p:tavLst>
                                    </p:anim>
                                    <p:animEffect transition="out" filter="fade">
                                      <p:cBhvr>
                                        <p:cTn id="44" dur="500"/>
                                        <p:tgtEl>
                                          <p:spTgt spid="34"/>
                                        </p:tgtEl>
                                      </p:cBhvr>
                                    </p:animEffect>
                                    <p:set>
                                      <p:cBhvr>
                                        <p:cTn id="45" dur="1" fill="hold">
                                          <p:stCondLst>
                                            <p:cond delay="499"/>
                                          </p:stCondLst>
                                        </p:cTn>
                                        <p:tgtEl>
                                          <p:spTgt spid="34"/>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29"/>
                                        </p:tgtEl>
                                        <p:attrNameLst>
                                          <p:attrName>ppt_w</p:attrName>
                                        </p:attrNameLst>
                                      </p:cBhvr>
                                      <p:tavLst>
                                        <p:tav tm="0">
                                          <p:val>
                                            <p:strVal val="ppt_w"/>
                                          </p:val>
                                        </p:tav>
                                        <p:tav tm="100000">
                                          <p:val>
                                            <p:fltVal val="0"/>
                                          </p:val>
                                        </p:tav>
                                      </p:tavLst>
                                    </p:anim>
                                    <p:anim calcmode="lin" valueType="num">
                                      <p:cBhvr>
                                        <p:cTn id="49" dur="500"/>
                                        <p:tgtEl>
                                          <p:spTgt spid="29"/>
                                        </p:tgtEl>
                                        <p:attrNameLst>
                                          <p:attrName>ppt_h</p:attrName>
                                        </p:attrNameLst>
                                      </p:cBhvr>
                                      <p:tavLst>
                                        <p:tav tm="0">
                                          <p:val>
                                            <p:strVal val="ppt_h"/>
                                          </p:val>
                                        </p:tav>
                                        <p:tav tm="100000">
                                          <p:val>
                                            <p:fltVal val="0"/>
                                          </p:val>
                                        </p:tav>
                                      </p:tavLst>
                                    </p:anim>
                                    <p:animEffect transition="out" filter="fade">
                                      <p:cBhvr>
                                        <p:cTn id="50" dur="500"/>
                                        <p:tgtEl>
                                          <p:spTgt spid="29"/>
                                        </p:tgtEl>
                                      </p:cBhvr>
                                    </p:animEffect>
                                    <p:set>
                                      <p:cBhvr>
                                        <p:cTn id="51" dur="1" fill="hold">
                                          <p:stCondLst>
                                            <p:cond delay="499"/>
                                          </p:stCondLst>
                                        </p:cTn>
                                        <p:tgtEl>
                                          <p:spTgt spid="29"/>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36"/>
                                        </p:tgtEl>
                                        <p:attrNameLst>
                                          <p:attrName>ppt_w</p:attrName>
                                        </p:attrNameLst>
                                      </p:cBhvr>
                                      <p:tavLst>
                                        <p:tav tm="0">
                                          <p:val>
                                            <p:strVal val="ppt_w"/>
                                          </p:val>
                                        </p:tav>
                                        <p:tav tm="100000">
                                          <p:val>
                                            <p:fltVal val="0"/>
                                          </p:val>
                                        </p:tav>
                                      </p:tavLst>
                                    </p:anim>
                                    <p:anim calcmode="lin" valueType="num">
                                      <p:cBhvr>
                                        <p:cTn id="55" dur="500"/>
                                        <p:tgtEl>
                                          <p:spTgt spid="36"/>
                                        </p:tgtEl>
                                        <p:attrNameLst>
                                          <p:attrName>ppt_h</p:attrName>
                                        </p:attrNameLst>
                                      </p:cBhvr>
                                      <p:tavLst>
                                        <p:tav tm="0">
                                          <p:val>
                                            <p:strVal val="ppt_h"/>
                                          </p:val>
                                        </p:tav>
                                        <p:tav tm="100000">
                                          <p:val>
                                            <p:fltVal val="0"/>
                                          </p:val>
                                        </p:tav>
                                      </p:tavLst>
                                    </p:anim>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Effect transition="out" filter="fade">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32"/>
                                        </p:tgtEl>
                                        <p:attrNameLst>
                                          <p:attrName>ppt_w</p:attrName>
                                        </p:attrNameLst>
                                      </p:cBhvr>
                                      <p:tavLst>
                                        <p:tav tm="0">
                                          <p:val>
                                            <p:strVal val="ppt_w"/>
                                          </p:val>
                                        </p:tav>
                                        <p:tav tm="100000">
                                          <p:val>
                                            <p:fltVal val="0"/>
                                          </p:val>
                                        </p:tav>
                                      </p:tavLst>
                                    </p:anim>
                                    <p:anim calcmode="lin" valueType="num">
                                      <p:cBhvr>
                                        <p:cTn id="67" dur="500"/>
                                        <p:tgtEl>
                                          <p:spTgt spid="32"/>
                                        </p:tgtEl>
                                        <p:attrNameLst>
                                          <p:attrName>ppt_h</p:attrName>
                                        </p:attrNameLst>
                                      </p:cBhvr>
                                      <p:tavLst>
                                        <p:tav tm="0">
                                          <p:val>
                                            <p:strVal val="ppt_h"/>
                                          </p:val>
                                        </p:tav>
                                        <p:tav tm="100000">
                                          <p:val>
                                            <p:fltVal val="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5"/>
                                        </p:tgtEl>
                                        <p:attrNameLst>
                                          <p:attrName>ppt_w</p:attrName>
                                        </p:attrNameLst>
                                      </p:cBhvr>
                                      <p:tavLst>
                                        <p:tav tm="0">
                                          <p:val>
                                            <p:strVal val="ppt_w"/>
                                          </p:val>
                                        </p:tav>
                                        <p:tav tm="100000">
                                          <p:val>
                                            <p:fltVal val="0"/>
                                          </p:val>
                                        </p:tav>
                                      </p:tavLst>
                                    </p:anim>
                                    <p:anim calcmode="lin" valueType="num">
                                      <p:cBhvr>
                                        <p:cTn id="73" dur="500"/>
                                        <p:tgtEl>
                                          <p:spTgt spid="35"/>
                                        </p:tgtEl>
                                        <p:attrNameLst>
                                          <p:attrName>ppt_h</p:attrName>
                                        </p:attrNameLst>
                                      </p:cBhvr>
                                      <p:tavLst>
                                        <p:tav tm="0">
                                          <p:val>
                                            <p:strVal val="ppt_h"/>
                                          </p:val>
                                        </p:tav>
                                        <p:tav tm="100000">
                                          <p:val>
                                            <p:fltVal val="0"/>
                                          </p:val>
                                        </p:tav>
                                      </p:tavLst>
                                    </p:anim>
                                    <p:animEffect transition="out" filter="fade">
                                      <p:cBhvr>
                                        <p:cTn id="74" dur="500"/>
                                        <p:tgtEl>
                                          <p:spTgt spid="35"/>
                                        </p:tgtEl>
                                      </p:cBhvr>
                                    </p:animEffect>
                                    <p:set>
                                      <p:cBhvr>
                                        <p:cTn id="75" dur="1" fill="hold">
                                          <p:stCondLst>
                                            <p:cond delay="499"/>
                                          </p:stCondLst>
                                        </p:cTn>
                                        <p:tgtEl>
                                          <p:spTgt spid="35"/>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22"/>
                                        </p:tgtEl>
                                        <p:attrNameLst>
                                          <p:attrName>ppt_w</p:attrName>
                                        </p:attrNameLst>
                                      </p:cBhvr>
                                      <p:tavLst>
                                        <p:tav tm="0">
                                          <p:val>
                                            <p:strVal val="ppt_w"/>
                                          </p:val>
                                        </p:tav>
                                        <p:tav tm="100000">
                                          <p:val>
                                            <p:fltVal val="0"/>
                                          </p:val>
                                        </p:tav>
                                      </p:tavLst>
                                    </p:anim>
                                    <p:anim calcmode="lin" valueType="num">
                                      <p:cBhvr>
                                        <p:cTn id="79" dur="500"/>
                                        <p:tgtEl>
                                          <p:spTgt spid="22"/>
                                        </p:tgtEl>
                                        <p:attrNameLst>
                                          <p:attrName>ppt_h</p:attrName>
                                        </p:attrNameLst>
                                      </p:cBhvr>
                                      <p:tavLst>
                                        <p:tav tm="0">
                                          <p:val>
                                            <p:strVal val="ppt_h"/>
                                          </p:val>
                                        </p:tav>
                                        <p:tav tm="100000">
                                          <p:val>
                                            <p:fltVal val="0"/>
                                          </p:val>
                                        </p:tav>
                                      </p:tavLst>
                                    </p:anim>
                                    <p:animEffect transition="out" filter="fade">
                                      <p:cBhvr>
                                        <p:cTn id="80" dur="500"/>
                                        <p:tgtEl>
                                          <p:spTgt spid="22"/>
                                        </p:tgtEl>
                                      </p:cBhvr>
                                    </p:animEffect>
                                    <p:set>
                                      <p:cBhvr>
                                        <p:cTn id="81" dur="1" fill="hold">
                                          <p:stCondLst>
                                            <p:cond delay="499"/>
                                          </p:stCondLst>
                                        </p:cTn>
                                        <p:tgtEl>
                                          <p:spTgt spid="22"/>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Effect transition="out" filter="fade">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p:cNvPicPr>
            <a:picLocks noChangeAspect="1"/>
          </p:cNvPicPr>
          <p:nvPr/>
        </p:nvPicPr>
        <p:blipFill rotWithShape="1">
          <a:blip r:embed="rId1" cstate="print">
            <a:extLst>
              <a:ext uri="{28A0092B-C50C-407E-A947-70E740481C1C}">
                <a14:useLocalDpi xmlns:a14="http://schemas.microsoft.com/office/drawing/2010/main" val="0"/>
              </a:ext>
            </a:extLst>
          </a:blip>
          <a:srcRect t="17380" b="3395"/>
          <a:stretch>
            <a:fillRect/>
          </a:stretch>
        </p:blipFill>
        <p:spPr>
          <a:xfrm>
            <a:off x="20" y="10"/>
            <a:ext cx="12191980" cy="6857990"/>
          </a:xfrm>
          <a:prstGeom prst="rect">
            <a:avLst/>
          </a:prstGeom>
        </p:spPr>
      </p:pic>
      <p:grpSp>
        <p:nvGrpSpPr>
          <p:cNvPr id="38" name="Group 37"/>
          <p:cNvGrpSpPr/>
          <p:nvPr/>
        </p:nvGrpSpPr>
        <p:grpSpPr>
          <a:xfrm>
            <a:off x="0" y="4518837"/>
            <a:ext cx="12110483" cy="2062405"/>
            <a:chOff x="2168014" y="2852987"/>
            <a:chExt cx="7492180" cy="1828483"/>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p:cNvSpPr txBox="1"/>
            <p:nvPr/>
          </p:nvSpPr>
          <p:spPr>
            <a:xfrm>
              <a:off x="2413193" y="2852987"/>
              <a:ext cx="6897790" cy="182848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Quần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Cố</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đô</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Huế</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hóa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thế</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đầu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tiên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Việt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Nam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được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UNESCO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ghi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danh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Hãy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chia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sẻ</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điều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9212" y="928255"/>
            <a:ext cx="2919198" cy="27432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070265" y="983672"/>
            <a:ext cx="2965934" cy="279861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274685" y="604148"/>
            <a:ext cx="5646893" cy="352713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p:cNvPicPr>
            <a:picLocks noChangeAspect="1"/>
          </p:cNvPicPr>
          <p:nvPr/>
        </p:nvPicPr>
        <p:blipFill rotWithShape="1">
          <a:blip r:embed="rId1" cstate="print">
            <a:extLst>
              <a:ext uri="{28A0092B-C50C-407E-A947-70E740481C1C}">
                <a14:useLocalDpi xmlns:a14="http://schemas.microsoft.com/office/drawing/2010/main" val="0"/>
              </a:ext>
            </a:extLst>
          </a:blip>
          <a:srcRect t="17380" b="3395"/>
          <a:stretch>
            <a:fillRect/>
          </a:stretch>
        </p:blipFill>
        <p:spPr>
          <a:xfrm>
            <a:off x="20" y="10"/>
            <a:ext cx="12191980" cy="6857990"/>
          </a:xfrm>
          <a:prstGeom prst="rect">
            <a:avLst/>
          </a:prstGeom>
        </p:spPr>
      </p:pic>
      <p:sp>
        <p:nvSpPr>
          <p:cNvPr id="2" name="Round Diagonal Corner Rectangle 5"/>
          <p:cNvSpPr/>
          <p:nvPr/>
        </p:nvSpPr>
        <p:spPr>
          <a:xfrm>
            <a:off x="5816009" y="326449"/>
            <a:ext cx="6251944" cy="6364281"/>
          </a:xfrm>
          <a:prstGeom prst="roundRect">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79806" y="723015"/>
            <a:ext cx="6177516" cy="5693866"/>
          </a:xfrm>
          <a:prstGeom prst="rect">
            <a:avLst/>
          </a:prstGeom>
          <a:noFill/>
        </p:spPr>
        <p:txBody>
          <a:bodyPr wrap="square" rtlCol="0">
            <a:spAutoFit/>
          </a:bodyPr>
          <a:lstStyle/>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Quần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thể</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tích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nằm</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dọc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hai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bên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bờ</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sông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Hương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thuộc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thành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phố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một</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vùng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phụ</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cận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thuộc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tỉnh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Thừa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Thiên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a:t>
            </a:r>
            <a:endParaRPr lang="en-US" sz="2800" b="1" dirty="0">
              <a:solidFill>
                <a:srgbClr val="002060"/>
              </a:solidFill>
              <a:effectLst/>
              <a:ea typeface="Calibri" panose="020F0502020204030204" pitchFamily="34" charset="0"/>
            </a:endParaRPr>
          </a:p>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Đây</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là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trung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tâm</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văn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hoá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chính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trị</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kinh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tỉnh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là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Việt</a:t>
            </a:r>
            <a:r>
              <a:rPr lang="en-US" sz="2800" b="1" dirty="0">
                <a:solidFill>
                  <a:srgbClr val="002060"/>
                </a:solidFill>
                <a:effectLst/>
                <a:ea typeface="Calibri" panose="020F0502020204030204" pitchFamily="34" charset="0"/>
              </a:rPr>
              <a:t> Nam </a:t>
            </a:r>
            <a:r>
              <a:rPr lang="en-US" sz="2800" b="1" dirty="0" err="1">
                <a:solidFill>
                  <a:srgbClr val="002060"/>
                </a:solidFill>
                <a:effectLst/>
                <a:ea typeface="Calibri" panose="020F0502020204030204" pitchFamily="34" charset="0"/>
              </a:rPr>
              <a:t>dưới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triều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nhà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Nguyễn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từ</a:t>
            </a:r>
            <a:r>
              <a:rPr lang="en-US" sz="2800" b="1" dirty="0">
                <a:solidFill>
                  <a:srgbClr val="002060"/>
                </a:solidFill>
                <a:effectLst/>
                <a:ea typeface="Calibri" panose="020F0502020204030204" pitchFamily="34" charset="0"/>
              </a:rPr>
              <a:t> 1802 </a:t>
            </a:r>
            <a:r>
              <a:rPr lang="en-US" sz="2800" b="1" dirty="0" err="1">
                <a:solidFill>
                  <a:srgbClr val="002060"/>
                </a:solidFill>
                <a:effectLst/>
                <a:ea typeface="Calibri" panose="020F0502020204030204" pitchFamily="34" charset="0"/>
              </a:rPr>
              <a:t>đến</a:t>
            </a:r>
            <a:r>
              <a:rPr lang="en-US" sz="2800" b="1" dirty="0">
                <a:solidFill>
                  <a:srgbClr val="002060"/>
                </a:solidFill>
                <a:effectLst/>
                <a:ea typeface="Calibri" panose="020F0502020204030204" pitchFamily="34" charset="0"/>
              </a:rPr>
              <a:t> 1945.</a:t>
            </a:r>
            <a:endParaRPr lang="en-US" sz="2800" b="1" dirty="0">
              <a:solidFill>
                <a:srgbClr val="002060"/>
              </a:solidFill>
              <a:effectLst/>
              <a:ea typeface="Calibri" panose="020F0502020204030204" pitchFamily="34" charset="0"/>
            </a:endParaRPr>
          </a:p>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Với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những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giá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trị</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mang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tính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toàn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cầu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mình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quần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thể</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tích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trở</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thành</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sản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văn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hoá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đầu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tiên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Việt</a:t>
            </a:r>
            <a:r>
              <a:rPr lang="en-US" sz="2800" b="1" dirty="0">
                <a:solidFill>
                  <a:srgbClr val="002060"/>
                </a:solidFill>
                <a:effectLst/>
                <a:ea typeface="Calibri" panose="020F0502020204030204" pitchFamily="34" charset="0"/>
              </a:rPr>
              <a:t> Nam </a:t>
            </a:r>
            <a:r>
              <a:rPr lang="en-US" sz="2800" b="1" dirty="0" err="1">
                <a:solidFill>
                  <a:srgbClr val="002060"/>
                </a:solidFill>
                <a:effectLst/>
                <a:ea typeface="Calibri" panose="020F0502020204030204" pitchFamily="34" charset="0"/>
              </a:rPr>
              <a:t>được</a:t>
            </a:r>
            <a:r>
              <a:rPr lang="en-US" sz="2800" b="1" dirty="0">
                <a:solidFill>
                  <a:srgbClr val="002060"/>
                </a:solidFill>
                <a:effectLst/>
                <a:ea typeface="Calibri" panose="020F0502020204030204" pitchFamily="34" charset="0"/>
              </a:rPr>
              <a:t> UNESCO </a:t>
            </a:r>
            <a:r>
              <a:rPr lang="en-US" sz="2800" b="1" dirty="0" err="1">
                <a:solidFill>
                  <a:srgbClr val="002060"/>
                </a:solidFill>
                <a:effectLst/>
                <a:ea typeface="Calibri" panose="020F0502020204030204" pitchFamily="34" charset="0"/>
              </a:rPr>
              <a:t>ghi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vào</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danh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mục</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sản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giới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năm</a:t>
            </a:r>
            <a:r>
              <a:rPr lang="en-US" sz="2800" b="1" dirty="0">
                <a:solidFill>
                  <a:srgbClr val="002060"/>
                </a:solidFill>
                <a:effectLst/>
                <a:ea typeface="Calibri" panose="020F0502020204030204" pitchFamily="34" charset="0"/>
              </a:rPr>
              <a:t> 1993</a:t>
            </a:r>
            <a:endParaRPr lang="en-US" sz="2800" b="1" dirty="0">
              <a:solidFill>
                <a:srgbClr val="002060"/>
              </a:solidFill>
            </a:endParaRPr>
          </a:p>
        </p:txBody>
      </p:sp>
      <p:pic>
        <p:nvPicPr>
          <p:cNvPr id="1026" name="Picture 2" descr="Toàn cảnh Kinh thành Huế, vẻ đẹp ấn tượng của di sản thế gi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53031">
            <a:off x="341802" y="1241866"/>
            <a:ext cx="5293029" cy="29773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30272"/>
            <a:ext cx="12192000" cy="6888272"/>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783;p10"/>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20" name="Google Shape;797;p10">
            <a:hlinkClick r:id="rId2"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70;p2"/>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txBody>
          <a:bodyPr/>
          <a:lstStyle/>
          <a:p>
            <a:endParaRPr lang="en-US"/>
          </a:p>
        </p:txBody>
      </p:sp>
      <p:grpSp>
        <p:nvGrpSpPr>
          <p:cNvPr id="23" name="Google Shape;71;p2"/>
          <p:cNvGrpSpPr/>
          <p:nvPr/>
        </p:nvGrpSpPr>
        <p:grpSpPr>
          <a:xfrm rot="-985835">
            <a:off x="1380022" y="2097341"/>
            <a:ext cx="1153636" cy="2102402"/>
            <a:chOff x="5930618" y="1536098"/>
            <a:chExt cx="1609023" cy="2932306"/>
          </a:xfrm>
        </p:grpSpPr>
        <p:grpSp>
          <p:nvGrpSpPr>
            <p:cNvPr id="24" name="Google Shape;72;p2"/>
            <p:cNvGrpSpPr/>
            <p:nvPr/>
          </p:nvGrpSpPr>
          <p:grpSpPr>
            <a:xfrm>
              <a:off x="5930618" y="1536098"/>
              <a:ext cx="1609023" cy="2932306"/>
              <a:chOff x="6208295" y="550435"/>
              <a:chExt cx="1609023" cy="2932306"/>
            </a:xfrm>
          </p:grpSpPr>
          <p:sp>
            <p:nvSpPr>
              <p:cNvPr id="1029"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0"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1"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sp>
          <p:nvSpPr>
            <p:cNvPr id="25"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9"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0"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1"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4"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5"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6"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7"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8"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pic>
        <p:nvPicPr>
          <p:cNvPr id="1039" name="Picture 1038"/>
          <p:cNvPicPr>
            <a:picLocks noChangeAspect="1"/>
          </p:cNvPicPr>
          <p:nvPr/>
        </p:nvPicPr>
        <p:blipFill>
          <a:blip r:embed="rId3"/>
          <a:stretch>
            <a:fillRect/>
          </a:stretch>
        </p:blipFill>
        <p:spPr>
          <a:xfrm>
            <a:off x="5061468" y="986329"/>
            <a:ext cx="4535817" cy="369449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anim calcmode="lin" valueType="num">
                                      <p:cBhvr>
                                        <p:cTn id="17" dur="500" fill="hold"/>
                                        <p:tgtEl>
                                          <p:spTgt spid="1039"/>
                                        </p:tgtEl>
                                        <p:attrNameLst>
                                          <p:attrName>ppt_w</p:attrName>
                                        </p:attrNameLst>
                                      </p:cBhvr>
                                      <p:tavLst>
                                        <p:tav tm="0">
                                          <p:val>
                                            <p:fltVal val="0"/>
                                          </p:val>
                                        </p:tav>
                                        <p:tav tm="100000">
                                          <p:val>
                                            <p:strVal val="#ppt_w"/>
                                          </p:val>
                                        </p:tav>
                                      </p:tavLst>
                                    </p:anim>
                                    <p:anim calcmode="lin" valueType="num">
                                      <p:cBhvr>
                                        <p:cTn id="18" dur="500" fill="hold"/>
                                        <p:tgtEl>
                                          <p:spTgt spid="1039"/>
                                        </p:tgtEl>
                                        <p:attrNameLst>
                                          <p:attrName>ppt_h</p:attrName>
                                        </p:attrNameLst>
                                      </p:cBhvr>
                                      <p:tavLst>
                                        <p:tav tm="0">
                                          <p:val>
                                            <p:fltVal val="0"/>
                                          </p:val>
                                        </p:tav>
                                        <p:tav tm="100000">
                                          <p:val>
                                            <p:strVal val="#ppt_h"/>
                                          </p:val>
                                        </p:tav>
                                      </p:tavLst>
                                    </p:anim>
                                    <p:animEffect transition="in" filter="fade">
                                      <p:cBhvr>
                                        <p:cTn id="19"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3856</Words>
  <Application>WPS Slides</Application>
  <PresentationFormat>Widescreen</PresentationFormat>
  <Paragraphs>157</Paragraphs>
  <Slides>33</Slides>
  <Notes>14</Notes>
  <HiddenSlides>0</HiddenSlides>
  <MMClips>13</MMClips>
  <ScaleCrop>false</ScaleCrop>
  <HeadingPairs>
    <vt:vector size="6" baseType="variant">
      <vt:variant>
        <vt:lpstr>已用的字体</vt:lpstr>
      </vt:variant>
      <vt:variant>
        <vt:i4>16</vt:i4>
      </vt:variant>
      <vt:variant>
        <vt:lpstr>主题</vt:lpstr>
      </vt:variant>
      <vt:variant>
        <vt:i4>5</vt:i4>
      </vt:variant>
      <vt:variant>
        <vt:lpstr>幻灯片标题</vt:lpstr>
      </vt:variant>
      <vt:variant>
        <vt:i4>33</vt:i4>
      </vt:variant>
    </vt:vector>
  </HeadingPairs>
  <TitlesOfParts>
    <vt:vector size="54" baseType="lpstr">
      <vt:lpstr>Arial</vt:lpstr>
      <vt:lpstr>SimSun</vt:lpstr>
      <vt:lpstr>Wingdings</vt:lpstr>
      <vt:lpstr>Arial</vt:lpstr>
      <vt:lpstr>Microsoft YaHei</vt:lpstr>
      <vt:lpstr>Times New Roman</vt:lpstr>
      <vt:lpstr>Calibri</vt:lpstr>
      <vt:lpstr>Tahoma</vt:lpstr>
      <vt:lpstr>Calibri</vt:lpstr>
      <vt:lpstr>等线</vt:lpstr>
      <vt:lpstr>Cambria</vt:lpstr>
      <vt:lpstr>Handlee</vt:lpstr>
      <vt:lpstr>Arial Unicode MS</vt:lpstr>
      <vt:lpstr>Georgia</vt:lpstr>
      <vt:lpstr>Calibri Light</vt:lpstr>
      <vt:lpstr>Segoe Print</vt:lpstr>
      <vt:lpstr>6_Office 主题</vt:lpstr>
      <vt:lpstr>Office Theme</vt:lpstr>
      <vt:lpstr>1_Office Theme</vt:lpstr>
      <vt:lpstr>1_Simple Light</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Chi Phan Quế</cp:lastModifiedBy>
  <cp:revision>64</cp:revision>
  <dcterms:created xsi:type="dcterms:W3CDTF">2023-08-05T04:56:00Z</dcterms:created>
  <dcterms:modified xsi:type="dcterms:W3CDTF">2025-05-05T09:53:42Z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2468C4FDFF90447098CA7A542C148172_13</vt:lpwstr>
  </property>
  <property fmtid="{D5CDD505-2E9C-101B-9397-08002B2CF9AE}" pid="3" name="KSOProductBuildVer">
    <vt:lpwstr>1033-12.2.0.20795</vt:lpwstr>
  </property>
</Properties>
</file>