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1024" r:id="rId3"/>
    <p:sldId id="512" r:id="rId4"/>
    <p:sldId id="438" r:id="rId5"/>
    <p:sldId id="432" r:id="rId6"/>
    <p:sldId id="1020" r:id="rId7"/>
    <p:sldId id="1023" r:id="rId8"/>
    <p:sldId id="740" r:id="rId9"/>
    <p:sldId id="741" r:id="rId10"/>
    <p:sldId id="742" r:id="rId11"/>
    <p:sldId id="743" r:id="rId12"/>
    <p:sldId id="510" r:id="rId13"/>
    <p:sldId id="586" r:id="rId14"/>
    <p:sldId id="951" r:id="rId15"/>
    <p:sldId id="952" r:id="rId16"/>
    <p:sldId id="953" r:id="rId17"/>
    <p:sldId id="687" r:id="rId18"/>
    <p:sldId id="419" r:id="rId19"/>
    <p:sldId id="435" r:id="rId20"/>
    <p:sldId id="445" r:id="rId21"/>
    <p:sldId id="257" r:id="rId22"/>
    <p:sldId id="956" r:id="rId23"/>
    <p:sldId id="954" r:id="rId24"/>
    <p:sldId id="955" r:id="rId25"/>
    <p:sldId id="684" r:id="rId26"/>
    <p:sldId id="526" r:id="rId27"/>
    <p:sldId id="410" r:id="rId28"/>
    <p:sldId id="525" r:id="rId29"/>
    <p:sldId id="790" r:id="rId30"/>
    <p:sldId id="102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40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05/05/2025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55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98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6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7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7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0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80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6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00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1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98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8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3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4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81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05/05/2025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05/05/2025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05/05/2025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5" Type="http://schemas.openxmlformats.org/officeDocument/2006/relationships/image" Target="../media/image5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5.png"/><Relationship Id="rId4" Type="http://schemas.openxmlformats.org/officeDocument/2006/relationships/audio" Target="../media/media12.mp3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slideLayout" Target="../slideLayouts/slideLayout2.xml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audio" Target="../media/media11.mp3"/><Relationship Id="rId17" Type="http://schemas.openxmlformats.org/officeDocument/2006/relationships/image" Target="../media/image5.png"/><Relationship Id="rId2" Type="http://schemas.openxmlformats.org/officeDocument/2006/relationships/audio" Target="../media/media14.mp3"/><Relationship Id="rId16" Type="http://schemas.openxmlformats.org/officeDocument/2006/relationships/image" Target="../media/image13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microsoft.com/office/2007/relationships/media" Target="../media/media11.mp3"/><Relationship Id="rId5" Type="http://schemas.microsoft.com/office/2007/relationships/media" Target="../media/media16.mp3"/><Relationship Id="rId15" Type="http://schemas.openxmlformats.org/officeDocument/2006/relationships/image" Target="../media/image1.png"/><Relationship Id="rId10" Type="http://schemas.openxmlformats.org/officeDocument/2006/relationships/audio" Target="../media/media18.mp3"/><Relationship Id="rId4" Type="http://schemas.openxmlformats.org/officeDocument/2006/relationships/audio" Target="../media/media15.mp3"/><Relationship Id="rId9" Type="http://schemas.microsoft.com/office/2007/relationships/media" Target="../media/media18.mp3"/><Relationship Id="rId1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9" y="30614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682" y="2126947"/>
            <a:ext cx="987014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41" y="618565"/>
            <a:ext cx="1052008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Anh</a:t>
            </a:r>
            <a:endParaRPr kumimoji="0" lang="en-US" sz="45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baseline="0" dirty="0" smtClean="0">
                <a:latin typeface="Arial" pitchFamily="34" charset="0"/>
              </a:rPr>
              <a:t>Tiết:62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Tuần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baseline="0" dirty="0" err="1" smtClean="0">
                <a:latin typeface="Arial" pitchFamily="34" charset="0"/>
              </a:rPr>
              <a:t>Tên</a:t>
            </a:r>
            <a:r>
              <a:rPr lang="en-US" sz="4500" b="1" dirty="0" smtClean="0">
                <a:latin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</a:rPr>
              <a:t>bài</a:t>
            </a:r>
            <a:r>
              <a:rPr lang="en-US" sz="4500" b="1" dirty="0" smtClean="0">
                <a:latin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</a:rPr>
              <a:t>dạy</a:t>
            </a:r>
            <a:r>
              <a:rPr lang="en-US" sz="4500" b="1" dirty="0" smtClean="0">
                <a:latin typeface="Arial" pitchFamily="34" charset="0"/>
              </a:rPr>
              <a:t>: Unit 10: Our summer holidays. Lesson 1 (1,2,3)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Ngày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24 / 12 / 2024.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6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527179" y="4716779"/>
            <a:ext cx="6542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countryside: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n the countryside">
            <a:hlinkClick r:id="" action="ppaction://media"/>
            <a:extLst>
              <a:ext uri="{FF2B5EF4-FFF2-40B4-BE49-F238E27FC236}">
                <a16:creationId xmlns:a16="http://schemas.microsoft.com/office/drawing/2014/main" id="{F2CF9515-7D91-8E42-1672-9448E4542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4573" y="3286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838200" y="497541"/>
            <a:ext cx="10515600" cy="5679422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1333500" y="3759201"/>
            <a:ext cx="97917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211557" y="5651646"/>
            <a:ext cx="4491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campsite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83596-3A0C-8C62-098C-49FF44AE60AD}"/>
              </a:ext>
            </a:extLst>
          </p:cNvPr>
          <p:cNvSpPr/>
          <p:nvPr/>
        </p:nvSpPr>
        <p:spPr>
          <a:xfrm>
            <a:off x="4211557" y="1886875"/>
            <a:ext cx="3408219" cy="34765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5032" y="254934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42784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211557" y="5651646"/>
            <a:ext cx="4491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zoo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83596-3A0C-8C62-098C-49FF44AE60AD}"/>
              </a:ext>
            </a:extLst>
          </p:cNvPr>
          <p:cNvSpPr/>
          <p:nvPr/>
        </p:nvSpPr>
        <p:spPr>
          <a:xfrm>
            <a:off x="4211557" y="1886875"/>
            <a:ext cx="3408219" cy="34765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5032" y="254934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4983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211557" y="5651646"/>
            <a:ext cx="4491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beach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83596-3A0C-8C62-098C-49FF44AE60AD}"/>
              </a:ext>
            </a:extLst>
          </p:cNvPr>
          <p:cNvSpPr/>
          <p:nvPr/>
        </p:nvSpPr>
        <p:spPr>
          <a:xfrm>
            <a:off x="4211557" y="1886875"/>
            <a:ext cx="3408219" cy="34765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5032" y="254934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79290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321736" y="5571724"/>
            <a:ext cx="5722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countryside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83596-3A0C-8C62-098C-49FF44AE60AD}"/>
              </a:ext>
            </a:extLst>
          </p:cNvPr>
          <p:cNvSpPr/>
          <p:nvPr/>
        </p:nvSpPr>
        <p:spPr>
          <a:xfrm>
            <a:off x="4211557" y="1886875"/>
            <a:ext cx="3408219" cy="34765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5032" y="254934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10765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BEC95-DC74-A433-DF3F-9F3E08086C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41" y="432262"/>
            <a:ext cx="10666546" cy="606829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59DEB5A-EEBC-7E59-1824-57323C9EE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5724" y="357447"/>
            <a:ext cx="609600" cy="609600"/>
          </a:xfrm>
          <a:prstGeom prst="rect">
            <a:avLst/>
          </a:prstGeom>
        </p:spPr>
      </p:pic>
      <p:pic>
        <p:nvPicPr>
          <p:cNvPr id="3" name="Unit 10 L 1. 1.a 1">
            <a:hlinkClick r:id="" action="ppaction://media"/>
            <a:extLst>
              <a:ext uri="{FF2B5EF4-FFF2-40B4-BE49-F238E27FC236}">
                <a16:creationId xmlns:a16="http://schemas.microsoft.com/office/drawing/2014/main" id="{AD0A37F4-BACB-8D5F-5D2A-F9FE28E0A5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3193" y="1528156"/>
            <a:ext cx="609600" cy="609600"/>
          </a:xfrm>
          <a:prstGeom prst="rect">
            <a:avLst/>
          </a:prstGeom>
        </p:spPr>
      </p:pic>
      <p:pic>
        <p:nvPicPr>
          <p:cNvPr id="4" name="Unit 10 L 1. 1. a 2">
            <a:hlinkClick r:id="" action="ppaction://media"/>
            <a:extLst>
              <a:ext uri="{FF2B5EF4-FFF2-40B4-BE49-F238E27FC236}">
                <a16:creationId xmlns:a16="http://schemas.microsoft.com/office/drawing/2014/main" id="{D3A8265D-E854-5027-8AF2-4E22188B16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7506" y="5698202"/>
            <a:ext cx="609600" cy="609600"/>
          </a:xfrm>
          <a:prstGeom prst="rect">
            <a:avLst/>
          </a:prstGeom>
        </p:spPr>
      </p:pic>
      <p:pic>
        <p:nvPicPr>
          <p:cNvPr id="9" name="Unit 10 L 1. 1. b 1">
            <a:hlinkClick r:id="" action="ppaction://media"/>
            <a:extLst>
              <a:ext uri="{FF2B5EF4-FFF2-40B4-BE49-F238E27FC236}">
                <a16:creationId xmlns:a16="http://schemas.microsoft.com/office/drawing/2014/main" id="{EF1074ED-6186-3B78-14C0-379FAE997D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65324" y="2405062"/>
            <a:ext cx="609600" cy="609600"/>
          </a:xfrm>
          <a:prstGeom prst="rect">
            <a:avLst/>
          </a:prstGeom>
        </p:spPr>
      </p:pic>
      <p:pic>
        <p:nvPicPr>
          <p:cNvPr id="10" name="Unit 10 L 1. 1. b 2">
            <a:hlinkClick r:id="" action="ppaction://media"/>
            <a:extLst>
              <a:ext uri="{FF2B5EF4-FFF2-40B4-BE49-F238E27FC236}">
                <a16:creationId xmlns:a16="http://schemas.microsoft.com/office/drawing/2014/main" id="{FF01839D-7F29-B8B9-A127-1F31762E6E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11673" y="5698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432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116057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10496282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 you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zoo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last weekend?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987007F-CC7F-55E6-EC2E-F88F7EFD6765}"/>
              </a:ext>
            </a:extLst>
          </p:cNvPr>
          <p:cNvSpPr/>
          <p:nvPr/>
        </p:nvSpPr>
        <p:spPr>
          <a:xfrm>
            <a:off x="2342153" y="3743323"/>
            <a:ext cx="8383295" cy="1327004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was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 phải)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C598C39-55BB-9CD9-0BBC-76BFC6757D07}"/>
              </a:ext>
            </a:extLst>
          </p:cNvPr>
          <p:cNvSpPr/>
          <p:nvPr/>
        </p:nvSpPr>
        <p:spPr>
          <a:xfrm>
            <a:off x="2510444" y="5070327"/>
            <a:ext cx="9378185" cy="1327004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was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n’t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phải)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8" name="Were you at the zoo last weekend">
            <a:hlinkClick r:id="" action="ppaction://media"/>
            <a:extLst>
              <a:ext uri="{FF2B5EF4-FFF2-40B4-BE49-F238E27FC236}">
                <a16:creationId xmlns:a16="http://schemas.microsoft.com/office/drawing/2014/main" id="{A374E1DD-F2C6-83F6-5077-89058EEDC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840" y="2763764"/>
            <a:ext cx="609600" cy="609600"/>
          </a:xfrm>
          <a:prstGeom prst="rect">
            <a:avLst/>
          </a:prstGeom>
        </p:spPr>
      </p:pic>
      <p:pic>
        <p:nvPicPr>
          <p:cNvPr id="10" name="no, I wasn't">
            <a:hlinkClick r:id="" action="ppaction://media"/>
            <a:extLst>
              <a:ext uri="{FF2B5EF4-FFF2-40B4-BE49-F238E27FC236}">
                <a16:creationId xmlns:a16="http://schemas.microsoft.com/office/drawing/2014/main" id="{3E756A84-3A97-B288-0B60-68265A12F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029" y="5659363"/>
            <a:ext cx="609600" cy="609600"/>
          </a:xfrm>
          <a:prstGeom prst="rect">
            <a:avLst/>
          </a:prstGeom>
        </p:spPr>
      </p:pic>
      <p:pic>
        <p:nvPicPr>
          <p:cNvPr id="11" name="yes, I was">
            <a:hlinkClick r:id="" action="ppaction://media"/>
            <a:extLst>
              <a:ext uri="{FF2B5EF4-FFF2-40B4-BE49-F238E27FC236}">
                <a16:creationId xmlns:a16="http://schemas.microsoft.com/office/drawing/2014/main" id="{22BA4E0C-318E-C333-62D0-4472F62F07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3142" y="4166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80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9584B-6E70-3F43-E878-97DBB06AA0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1642" y="761647"/>
            <a:ext cx="10309673" cy="5024011"/>
          </a:xfrm>
          <a:prstGeom prst="rect">
            <a:avLst/>
          </a:prstGeom>
        </p:spPr>
      </p:pic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A4842C54-F469-C507-998E-AD47F1CA6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10689" y="761647"/>
            <a:ext cx="609600" cy="609600"/>
          </a:xfrm>
          <a:prstGeom prst="rect">
            <a:avLst/>
          </a:prstGeom>
        </p:spPr>
      </p:pic>
      <p:pic>
        <p:nvPicPr>
          <p:cNvPr id="3" name="Unit 10 L 1.2 a">
            <a:hlinkClick r:id="" action="ppaction://media"/>
            <a:extLst>
              <a:ext uri="{FF2B5EF4-FFF2-40B4-BE49-F238E27FC236}">
                <a16:creationId xmlns:a16="http://schemas.microsoft.com/office/drawing/2014/main" id="{FD6B81B2-31FC-FA0A-CEBA-789CDB51C2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2560" y="2885553"/>
            <a:ext cx="609600" cy="609600"/>
          </a:xfrm>
          <a:prstGeom prst="rect">
            <a:avLst/>
          </a:prstGeom>
        </p:spPr>
      </p:pic>
      <p:pic>
        <p:nvPicPr>
          <p:cNvPr id="4" name="Unit 10 L 1.2 b">
            <a:hlinkClick r:id="" action="ppaction://media"/>
            <a:extLst>
              <a:ext uri="{FF2B5EF4-FFF2-40B4-BE49-F238E27FC236}">
                <a16:creationId xmlns:a16="http://schemas.microsoft.com/office/drawing/2014/main" id="{A243845D-7097-A9F4-1F4B-273195EB4B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06200" y="2919150"/>
            <a:ext cx="609600" cy="609600"/>
          </a:xfrm>
          <a:prstGeom prst="rect">
            <a:avLst/>
          </a:prstGeom>
        </p:spPr>
      </p:pic>
      <p:pic>
        <p:nvPicPr>
          <p:cNvPr id="9" name="Unit 10 L 1.2 c">
            <a:hlinkClick r:id="" action="ppaction://media"/>
            <a:extLst>
              <a:ext uri="{FF2B5EF4-FFF2-40B4-BE49-F238E27FC236}">
                <a16:creationId xmlns:a16="http://schemas.microsoft.com/office/drawing/2014/main" id="{4FA43B6C-7E40-7B43-17ED-C4266E26D2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76058" y="5026433"/>
            <a:ext cx="609600" cy="609600"/>
          </a:xfrm>
          <a:prstGeom prst="rect">
            <a:avLst/>
          </a:prstGeom>
        </p:spPr>
      </p:pic>
      <p:pic>
        <p:nvPicPr>
          <p:cNvPr id="10" name="Unit 10 L 1.2 d">
            <a:hlinkClick r:id="" action="ppaction://media"/>
            <a:extLst>
              <a:ext uri="{FF2B5EF4-FFF2-40B4-BE49-F238E27FC236}">
                <a16:creationId xmlns:a16="http://schemas.microsoft.com/office/drawing/2014/main" id="{8354F2BB-6D91-5307-3EE8-7533502C6C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06200" y="5026433"/>
            <a:ext cx="609600" cy="609600"/>
          </a:xfrm>
          <a:prstGeom prst="rect">
            <a:avLst/>
          </a:prstGeom>
        </p:spPr>
      </p:pic>
      <p:pic>
        <p:nvPicPr>
          <p:cNvPr id="11" name="Were you at the zoo last weekend">
            <a:hlinkClick r:id="" action="ppaction://media"/>
            <a:extLst>
              <a:ext uri="{FF2B5EF4-FFF2-40B4-BE49-F238E27FC236}">
                <a16:creationId xmlns:a16="http://schemas.microsoft.com/office/drawing/2014/main" id="{F390DBF9-A432-CE9E-6514-6BBFD88E990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642" y="2064937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F88D4F-39F6-3556-10C6-5AF373B5C1FE}"/>
              </a:ext>
            </a:extLst>
          </p:cNvPr>
          <p:cNvSpPr txBox="1"/>
          <p:nvPr/>
        </p:nvSpPr>
        <p:spPr>
          <a:xfrm>
            <a:off x="2646590" y="1740233"/>
            <a:ext cx="2643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at the zoo</a:t>
            </a:r>
          </a:p>
        </p:txBody>
      </p:sp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9990D3-67A1-4853-923A-C3686C3516FD}"/>
              </a:ext>
            </a:extLst>
          </p:cNvPr>
          <p:cNvSpPr/>
          <p:nvPr/>
        </p:nvSpPr>
        <p:spPr>
          <a:xfrm>
            <a:off x="1397783" y="2024240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A68FD0-1D7E-4547-A135-66439A40579A}"/>
              </a:ext>
            </a:extLst>
          </p:cNvPr>
          <p:cNvSpPr/>
          <p:nvPr/>
        </p:nvSpPr>
        <p:spPr>
          <a:xfrm>
            <a:off x="1863756" y="4843109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Bích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Vi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WordArt 7">
            <a:extLst>
              <a:ext uri="{FF2B5EF4-FFF2-40B4-BE49-F238E27FC236}">
                <a16:creationId xmlns:a16="http://schemas.microsoft.com/office/drawing/2014/main" id="{9A5EDEEC-F482-4531-8E47-64D8C843B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743201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Nguyen </a:t>
            </a:r>
            <a:r>
              <a:rPr lang="en-US" sz="44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Binh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Khiem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86787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662546" y="694671"/>
            <a:ext cx="1052945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Were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you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…………………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last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weekend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970FC-97D0-4759-B51D-03C505EB1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7451920" y="5793506"/>
            <a:ext cx="1758624" cy="100281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3631012" y="5333569"/>
            <a:ext cx="4031088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Yes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was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A7F722-04C5-C793-619D-D1CE47E24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079" y="2351130"/>
            <a:ext cx="5668630" cy="2608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E81789-9713-2367-4A15-85CE3313327A}"/>
              </a:ext>
            </a:extLst>
          </p:cNvPr>
          <p:cNvSpPr txBox="1"/>
          <p:nvPr/>
        </p:nvSpPr>
        <p:spPr>
          <a:xfrm>
            <a:off x="4590844" y="607700"/>
            <a:ext cx="5722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zoo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662546" y="694671"/>
            <a:ext cx="1052945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Were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you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…………………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last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weekend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970FC-97D0-4759-B51D-03C505EB1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7451920" y="5793506"/>
            <a:ext cx="1758624" cy="100281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3631012" y="5333569"/>
            <a:ext cx="4031088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No, 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wasn’t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81789-9713-2367-4A15-85CE3313327A}"/>
              </a:ext>
            </a:extLst>
          </p:cNvPr>
          <p:cNvSpPr txBox="1"/>
          <p:nvPr/>
        </p:nvSpPr>
        <p:spPr>
          <a:xfrm>
            <a:off x="4445371" y="694522"/>
            <a:ext cx="5722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beach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4971B-6C7B-5EA2-6082-1D1CE0305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260" y="2219102"/>
            <a:ext cx="4800940" cy="27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163782" y="775080"/>
            <a:ext cx="1052945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Were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you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….. …………………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last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weekend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970FC-97D0-4759-B51D-03C505EB1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7451920" y="5793506"/>
            <a:ext cx="1758624" cy="100281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3631012" y="5333569"/>
            <a:ext cx="4031088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Yes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was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81789-9713-2367-4A15-85CE3313327A}"/>
              </a:ext>
            </a:extLst>
          </p:cNvPr>
          <p:cNvSpPr txBox="1"/>
          <p:nvPr/>
        </p:nvSpPr>
        <p:spPr>
          <a:xfrm>
            <a:off x="3858154" y="760774"/>
            <a:ext cx="5722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campsite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74EAD-8E08-F2B3-B433-A5FE209EA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010" y="2087201"/>
            <a:ext cx="5380063" cy="28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581891" y="694671"/>
            <a:ext cx="11610109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Were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you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…….… …………………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last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weekend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970FC-97D0-4759-B51D-03C505EB1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7451920" y="5793506"/>
            <a:ext cx="1758624" cy="100281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3631012" y="5333569"/>
            <a:ext cx="4031088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No, 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</a:t>
            </a:r>
            <a:r>
              <a:rPr lang="vi-VN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wasn’t</a:t>
            </a: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81789-9713-2367-4A15-85CE3313327A}"/>
              </a:ext>
            </a:extLst>
          </p:cNvPr>
          <p:cNvSpPr txBox="1"/>
          <p:nvPr/>
        </p:nvSpPr>
        <p:spPr>
          <a:xfrm>
            <a:off x="3458674" y="659130"/>
            <a:ext cx="5722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countryside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01C18-04C8-825C-8236-04662E2E3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229" y="2120874"/>
            <a:ext cx="5025043" cy="28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38646-62CF-A4BE-46F0-2F2F3529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3" y="1257123"/>
            <a:ext cx="10141527" cy="4744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C7CE3-83CA-5B63-4912-9859CDCE75F4}"/>
              </a:ext>
            </a:extLst>
          </p:cNvPr>
          <p:cNvSpPr txBox="1"/>
          <p:nvPr/>
        </p:nvSpPr>
        <p:spPr>
          <a:xfrm>
            <a:off x="2031448" y="1790110"/>
            <a:ext cx="2643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at the zoo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592CC-6C21-44DE-AD88-AC79C57A12CC}"/>
              </a:ext>
            </a:extLst>
          </p:cNvPr>
          <p:cNvSpPr txBox="1"/>
          <p:nvPr/>
        </p:nvSpPr>
        <p:spPr>
          <a:xfrm>
            <a:off x="2271131" y="3594141"/>
            <a:ext cx="2643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Yes, I was.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0B6FC-3ABF-6D15-3665-DAA2878DFEF5}"/>
              </a:ext>
            </a:extLst>
          </p:cNvPr>
          <p:cNvSpPr txBox="1"/>
          <p:nvPr/>
        </p:nvSpPr>
        <p:spPr>
          <a:xfrm>
            <a:off x="338423" y="2709862"/>
            <a:ext cx="2643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No, I wasn’t.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B2446-C7BA-B104-5C92-1D63358028A6}"/>
              </a:ext>
            </a:extLst>
          </p:cNvPr>
          <p:cNvSpPr/>
          <p:nvPr/>
        </p:nvSpPr>
        <p:spPr>
          <a:xfrm>
            <a:off x="947651" y="4871258"/>
            <a:ext cx="4305993" cy="43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D71B-49CC-C222-62B8-F3BEEB104FA7}"/>
              </a:ext>
            </a:extLst>
          </p:cNvPr>
          <p:cNvSpPr/>
          <p:nvPr/>
        </p:nvSpPr>
        <p:spPr>
          <a:xfrm>
            <a:off x="5574323" y="984738"/>
            <a:ext cx="5786404" cy="474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2138083" y="2480570"/>
            <a:ext cx="7314182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683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732751" y="2265482"/>
            <a:ext cx="600286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500" b="1" dirty="0"/>
              <a:t>At the zoo: </a:t>
            </a:r>
            <a:r>
              <a:rPr lang="vi-VN" sz="2500" b="1" dirty="0"/>
              <a:t>ở vườn sở thú</a:t>
            </a:r>
            <a:endParaRPr lang="en-US" sz="25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500" b="1" dirty="0" err="1"/>
              <a:t>At</a:t>
            </a:r>
            <a:r>
              <a:rPr lang="vi-VN" sz="2500" b="1" dirty="0"/>
              <a:t> the </a:t>
            </a:r>
            <a:r>
              <a:rPr lang="vi-VN" sz="2500" b="1" dirty="0" err="1"/>
              <a:t>campsite:ở</a:t>
            </a:r>
            <a:r>
              <a:rPr lang="vi-VN" sz="2500" b="1" dirty="0"/>
              <a:t> khu cắm trại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500" b="1" dirty="0" err="1"/>
              <a:t>On</a:t>
            </a:r>
            <a:r>
              <a:rPr lang="vi-VN" sz="2500" b="1" dirty="0"/>
              <a:t> the </a:t>
            </a:r>
            <a:r>
              <a:rPr lang="vi-VN" sz="2500" b="1" dirty="0" err="1"/>
              <a:t>beach</a:t>
            </a:r>
            <a:r>
              <a:rPr lang="vi-VN" sz="2500" b="1" dirty="0"/>
              <a:t>: ở bãi biển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500" b="1" dirty="0"/>
              <a:t>In the </a:t>
            </a:r>
            <a:r>
              <a:rPr lang="vi-VN" sz="2500" b="1" dirty="0" err="1"/>
              <a:t>countryside</a:t>
            </a:r>
            <a:r>
              <a:rPr lang="vi-VN" sz="2500" b="1" dirty="0"/>
              <a:t>:  ở miền quê</a:t>
            </a:r>
            <a:endParaRPr lang="en-US" sz="2500" b="1" dirty="0"/>
          </a:p>
          <a:p>
            <a:endParaRPr lang="vi-VN" sz="29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5880099" y="2077504"/>
            <a:ext cx="600286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</a:t>
            </a:r>
            <a:r>
              <a:rPr lang="vi-VN" sz="2900" b="1" dirty="0" err="1"/>
              <a:t>Were</a:t>
            </a:r>
            <a:r>
              <a:rPr lang="vi-VN" sz="2900" b="1" dirty="0"/>
              <a:t> </a:t>
            </a:r>
            <a:r>
              <a:rPr lang="vi-VN" sz="2900" b="1" dirty="0" err="1"/>
              <a:t>you</a:t>
            </a:r>
            <a:r>
              <a:rPr lang="vi-VN" sz="2900" b="1" dirty="0"/>
              <a:t> </a:t>
            </a:r>
            <a:r>
              <a:rPr lang="vi-VN" sz="2900" b="1" dirty="0" err="1"/>
              <a:t>at</a:t>
            </a:r>
            <a:r>
              <a:rPr lang="vi-VN" sz="2900" b="1" dirty="0"/>
              <a:t> the </a:t>
            </a:r>
            <a:r>
              <a:rPr lang="vi-VN" sz="2900" b="1" dirty="0" err="1"/>
              <a:t>zoo</a:t>
            </a:r>
            <a:r>
              <a:rPr lang="vi-VN" sz="2900" b="1" dirty="0"/>
              <a:t> </a:t>
            </a:r>
            <a:r>
              <a:rPr lang="vi-VN" sz="2900" b="1" dirty="0" err="1"/>
              <a:t>last</a:t>
            </a:r>
            <a:r>
              <a:rPr lang="vi-VN" sz="2900" b="1" dirty="0"/>
              <a:t> </a:t>
            </a:r>
            <a:r>
              <a:rPr lang="vi-VN" sz="2900" b="1" dirty="0" err="1"/>
              <a:t>weekend</a:t>
            </a:r>
            <a:r>
              <a:rPr lang="vi-VN" sz="2900" b="1" dirty="0"/>
              <a:t>?</a:t>
            </a:r>
          </a:p>
          <a:p>
            <a:r>
              <a:rPr lang="vi-VN" sz="2900" b="1" dirty="0"/>
              <a:t>(Có phải bạn đã ở vườn sở thú cuối tuần trước không?)</a:t>
            </a:r>
          </a:p>
          <a:p>
            <a:r>
              <a:rPr lang="vi-VN" sz="2900" b="1" dirty="0"/>
              <a:t>-&gt; </a:t>
            </a:r>
            <a:r>
              <a:rPr lang="vi-VN" sz="2900" b="1" dirty="0" err="1"/>
              <a:t>Yes</a:t>
            </a:r>
            <a:r>
              <a:rPr lang="vi-VN" sz="2900" b="1" dirty="0"/>
              <a:t>, I </a:t>
            </a:r>
            <a:r>
              <a:rPr lang="vi-VN" sz="2900" b="1" dirty="0" err="1"/>
              <a:t>was</a:t>
            </a:r>
            <a:r>
              <a:rPr lang="vi-VN" sz="2900" b="1" dirty="0"/>
              <a:t>.</a:t>
            </a:r>
          </a:p>
          <a:p>
            <a:r>
              <a:rPr lang="vi-VN" sz="2900" b="1" dirty="0"/>
              <a:t>-&gt; No, I </a:t>
            </a:r>
            <a:r>
              <a:rPr lang="vi-VN" sz="2900" b="1" dirty="0" err="1"/>
              <a:t>wasn’t</a:t>
            </a:r>
            <a:r>
              <a:rPr lang="vi-VN" sz="2900" b="1" dirty="0"/>
              <a:t>.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A7F76-0CC3-BC2A-581C-17F3EF6E4B80}"/>
              </a:ext>
            </a:extLst>
          </p:cNvPr>
          <p:cNvCxnSpPr/>
          <p:nvPr/>
        </p:nvCxnSpPr>
        <p:spPr>
          <a:xfrm>
            <a:off x="5621867" y="1981198"/>
            <a:ext cx="0" cy="3979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4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5690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0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Shelley Allegro"/>
                <a:ea typeface="+mn-ea"/>
                <a:cs typeface="+mn-cs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"/>
                <a:ea typeface="+mn-ea"/>
                <a:cs typeface="+mn-cs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01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9" y="30614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8980" y="2077160"/>
            <a:ext cx="12967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10:OUR SUMMER HOLIDAYS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945177" y="152488"/>
            <a:ext cx="8977745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 AND DANCE THE SONG: HELLO</a:t>
            </a:r>
          </a:p>
        </p:txBody>
      </p:sp>
      <p:pic>
        <p:nvPicPr>
          <p:cNvPr id="3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3E9181A-3AC0-4926-AC1B-BD1689A6D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674" y="883749"/>
            <a:ext cx="11363325" cy="53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75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CA500-993D-4568-B57F-7C9C9EEB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22FA2-A7C0-453E-B294-97C94CE4277A}"/>
              </a:ext>
            </a:extLst>
          </p:cNvPr>
          <p:cNvSpPr txBox="1"/>
          <p:nvPr/>
        </p:nvSpPr>
        <p:spPr>
          <a:xfrm>
            <a:off x="3962400" y="662226"/>
            <a:ext cx="510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7F7BF-1A9A-4C3A-9EE1-40FA53A0FB88}"/>
              </a:ext>
            </a:extLst>
          </p:cNvPr>
          <p:cNvSpPr txBox="1"/>
          <p:nvPr/>
        </p:nvSpPr>
        <p:spPr>
          <a:xfrm>
            <a:off x="2921576" y="2527395"/>
            <a:ext cx="75732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At the zoo: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ở vườn sở thú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At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 the </a:t>
            </a:r>
            <a:r>
              <a:rPr kumimoji="0" lang="vi-V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campsite:ở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 khu cắm trại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On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 the </a:t>
            </a:r>
            <a:r>
              <a:rPr kumimoji="0" lang="vi-V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beach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: ở bãi biển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In the </a:t>
            </a:r>
            <a:r>
              <a:rPr kumimoji="0" lang="vi-V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countryside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:  ở miền quê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8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zoo: ở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t the zoo">
            <a:hlinkClick r:id="" action="ppaction://media"/>
            <a:extLst>
              <a:ext uri="{FF2B5EF4-FFF2-40B4-BE49-F238E27FC236}">
                <a16:creationId xmlns:a16="http://schemas.microsoft.com/office/drawing/2014/main" id="{655BEC10-AD19-1C6C-AE18-29AD9C13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453" y="2981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beach: ở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 the beach">
            <a:hlinkClick r:id="" action="ppaction://media"/>
            <a:extLst>
              <a:ext uri="{FF2B5EF4-FFF2-40B4-BE49-F238E27FC236}">
                <a16:creationId xmlns:a16="http://schemas.microsoft.com/office/drawing/2014/main" id="{63DFF004-89FB-83A2-A6CD-0F20C7772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453" y="2519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211185" y="4716779"/>
            <a:ext cx="6816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campsite: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t the campsite">
            <a:hlinkClick r:id="" action="ppaction://media"/>
            <a:extLst>
              <a:ext uri="{FF2B5EF4-FFF2-40B4-BE49-F238E27FC236}">
                <a16:creationId xmlns:a16="http://schemas.microsoft.com/office/drawing/2014/main" id="{0687F9B1-49B3-CF2B-2993-FC7253DF6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6385" y="2867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2290</TotalTime>
  <Words>648</Words>
  <Application>Microsoft Office PowerPoint</Application>
  <PresentationFormat>Widescreen</PresentationFormat>
  <Paragraphs>134</Paragraphs>
  <Slides>29</Slides>
  <Notes>26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.VnBahamasB</vt:lpstr>
      <vt:lpstr>.VnShelley Allegro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Cambria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143</cp:revision>
  <dcterms:created xsi:type="dcterms:W3CDTF">2021-11-11T15:46:46Z</dcterms:created>
  <dcterms:modified xsi:type="dcterms:W3CDTF">2025-05-05T10:02:44Z</dcterms:modified>
</cp:coreProperties>
</file>