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9" r:id="rId2"/>
    <p:sldId id="282" r:id="rId3"/>
    <p:sldId id="283" r:id="rId4"/>
    <p:sldId id="284" r:id="rId5"/>
    <p:sldId id="285" r:id="rId6"/>
    <p:sldId id="286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B420-2F07-4580-97E5-2255AA5E622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BF46C-EC25-46C3-900B-B4D67829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5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8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5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E7C9-5136-49EC-8088-EA03CD47E93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170C-3E29-4857-A954-3A98B2F0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aolua1-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861">
            <a:off x="1260475" y="5140325"/>
            <a:ext cx="13223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aolua1-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1543">
            <a:off x="606425" y="5037138"/>
            <a:ext cx="1057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Daolua1-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113">
            <a:off x="212725" y="4110038"/>
            <a:ext cx="1055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aolua1-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113">
            <a:off x="258766" y="3524250"/>
            <a:ext cx="6508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Daolua1-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617">
            <a:off x="163513" y="3121025"/>
            <a:ext cx="474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Daolua1-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617">
            <a:off x="141289" y="2724150"/>
            <a:ext cx="368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Daolua1-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2906">
            <a:off x="100806" y="2448719"/>
            <a:ext cx="350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9" name="Group 4"/>
          <p:cNvGrpSpPr>
            <a:grpSpLocks/>
          </p:cNvGrpSpPr>
          <p:nvPr/>
        </p:nvGrpSpPr>
        <p:grpSpPr bwMode="auto">
          <a:xfrm rot="10800000">
            <a:off x="50800" y="38100"/>
            <a:ext cx="1493838" cy="2266950"/>
            <a:chOff x="4176" y="878"/>
            <a:chExt cx="1254" cy="1422"/>
          </a:xfrm>
        </p:grpSpPr>
        <p:sp>
          <p:nvSpPr>
            <p:cNvPr id="31514" name="Freeform 5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5" name="Freeform 6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6" name="Freeform 7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7" name="Freeform 8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8" name="Freeform 9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9" name="Freeform 10"/>
            <p:cNvSpPr>
              <a:spLocks/>
            </p:cNvSpPr>
            <p:nvPr/>
          </p:nvSpPr>
          <p:spPr bwMode="auto">
            <a:xfrm>
              <a:off x="5155" y="1285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0" name="Freeform 11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1" name="Freeform 12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2" name="Freeform 13"/>
            <p:cNvSpPr>
              <a:spLocks/>
            </p:cNvSpPr>
            <p:nvPr/>
          </p:nvSpPr>
          <p:spPr bwMode="auto">
            <a:xfrm>
              <a:off x="5131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3" name="Freeform 14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4" name="Freeform 15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5" name="Freeform 16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6" name="Freeform 17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7" name="Freeform 18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8" name="Freeform 19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9" name="Freeform 20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0" name="Freeform 21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1" name="Freeform 22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2" name="Freeform 23"/>
            <p:cNvSpPr>
              <a:spLocks/>
            </p:cNvSpPr>
            <p:nvPr/>
          </p:nvSpPr>
          <p:spPr bwMode="auto">
            <a:xfrm>
              <a:off x="5203" y="1285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3" name="Freeform 24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4" name="Freeform 25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5" name="Freeform 26"/>
            <p:cNvSpPr>
              <a:spLocks/>
            </p:cNvSpPr>
            <p:nvPr/>
          </p:nvSpPr>
          <p:spPr bwMode="auto">
            <a:xfrm>
              <a:off x="5191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6" name="Freeform 27"/>
            <p:cNvSpPr>
              <a:spLocks/>
            </p:cNvSpPr>
            <p:nvPr/>
          </p:nvSpPr>
          <p:spPr bwMode="auto">
            <a:xfrm>
              <a:off x="5185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7" name="Freeform 28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8" name="Freeform 29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9" name="Freeform 30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0" name="Freeform 31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1" name="Freeform 32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2" name="Freeform 33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3" name="Freeform 34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4" name="Freeform 35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5" name="Freeform 36"/>
            <p:cNvSpPr>
              <a:spLocks/>
            </p:cNvSpPr>
            <p:nvPr/>
          </p:nvSpPr>
          <p:spPr bwMode="auto">
            <a:xfrm>
              <a:off x="5209" y="1171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6" name="Freeform 37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7" name="Freeform 38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8" name="Freeform 39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9" name="Freeform 40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0" name="Freeform 41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1" name="Freeform 42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2" name="Freeform 43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3" name="Freeform 44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4" name="Freeform 45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5" name="Freeform 46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6" name="Freeform 47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7" name="Freeform 48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8" name="Freeform 49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9" name="Freeform 50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0" name="Freeform 51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1" name="Freeform 52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2" name="Freeform 53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3" name="Freeform 54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4" name="Freeform 55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5" name="Freeform 56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6" name="Freeform 57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7" name="Freeform 58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8" name="Freeform 59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9" name="Freeform 60"/>
            <p:cNvSpPr>
              <a:spLocks/>
            </p:cNvSpPr>
            <p:nvPr/>
          </p:nvSpPr>
          <p:spPr bwMode="auto">
            <a:xfrm>
              <a:off x="5269" y="1213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0" name="Freeform 61"/>
            <p:cNvSpPr>
              <a:spLocks/>
            </p:cNvSpPr>
            <p:nvPr/>
          </p:nvSpPr>
          <p:spPr bwMode="auto">
            <a:xfrm>
              <a:off x="5269" y="1225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1" name="Freeform 62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2" name="Freeform 63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3" name="Freeform 64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4" name="Freeform 65"/>
            <p:cNvSpPr>
              <a:spLocks/>
            </p:cNvSpPr>
            <p:nvPr/>
          </p:nvSpPr>
          <p:spPr bwMode="auto">
            <a:xfrm>
              <a:off x="5275" y="119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5" name="Freeform 66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6" name="Freeform 67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7" name="Freeform 68"/>
            <p:cNvSpPr>
              <a:spLocks/>
            </p:cNvSpPr>
            <p:nvPr/>
          </p:nvSpPr>
          <p:spPr bwMode="auto">
            <a:xfrm>
              <a:off x="5269" y="1285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8" name="Freeform 69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9" name="Freeform 70"/>
            <p:cNvSpPr>
              <a:spLocks/>
            </p:cNvSpPr>
            <p:nvPr/>
          </p:nvSpPr>
          <p:spPr bwMode="auto">
            <a:xfrm>
              <a:off x="5317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0" name="Freeform 71"/>
            <p:cNvSpPr>
              <a:spLocks/>
            </p:cNvSpPr>
            <p:nvPr/>
          </p:nvSpPr>
          <p:spPr bwMode="auto">
            <a:xfrm>
              <a:off x="5317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1" name="Freeform 72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2" name="Freeform 73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3" name="Freeform 74"/>
            <p:cNvSpPr>
              <a:spLocks/>
            </p:cNvSpPr>
            <p:nvPr/>
          </p:nvSpPr>
          <p:spPr bwMode="auto">
            <a:xfrm>
              <a:off x="5299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4" name="Freeform 75"/>
            <p:cNvSpPr>
              <a:spLocks/>
            </p:cNvSpPr>
            <p:nvPr/>
          </p:nvSpPr>
          <p:spPr bwMode="auto">
            <a:xfrm>
              <a:off x="5305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5" name="Freeform 76"/>
            <p:cNvSpPr>
              <a:spLocks/>
            </p:cNvSpPr>
            <p:nvPr/>
          </p:nvSpPr>
          <p:spPr bwMode="auto">
            <a:xfrm>
              <a:off x="5311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6" name="Freeform 77"/>
            <p:cNvSpPr>
              <a:spLocks/>
            </p:cNvSpPr>
            <p:nvPr/>
          </p:nvSpPr>
          <p:spPr bwMode="auto">
            <a:xfrm>
              <a:off x="5317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7" name="Freeform 78"/>
            <p:cNvSpPr>
              <a:spLocks/>
            </p:cNvSpPr>
            <p:nvPr/>
          </p:nvSpPr>
          <p:spPr bwMode="auto">
            <a:xfrm>
              <a:off x="5317" y="1225"/>
              <a:ext cx="41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12 w 41"/>
                <a:gd name="T5" fmla="*/ 6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6 h 12"/>
                <a:gd name="T22" fmla="*/ 29 w 41"/>
                <a:gd name="T23" fmla="*/ 6 h 12"/>
                <a:gd name="T24" fmla="*/ 23 w 41"/>
                <a:gd name="T25" fmla="*/ 6 h 12"/>
                <a:gd name="T26" fmla="*/ 17 w 41"/>
                <a:gd name="T27" fmla="*/ 6 h 12"/>
                <a:gd name="T28" fmla="*/ 12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8" name="Freeform 79"/>
            <p:cNvSpPr>
              <a:spLocks/>
            </p:cNvSpPr>
            <p:nvPr/>
          </p:nvSpPr>
          <p:spPr bwMode="auto">
            <a:xfrm>
              <a:off x="5317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9" name="Freeform 80"/>
            <p:cNvSpPr>
              <a:spLocks/>
            </p:cNvSpPr>
            <p:nvPr/>
          </p:nvSpPr>
          <p:spPr bwMode="auto">
            <a:xfrm>
              <a:off x="5317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0" name="Freeform 81"/>
            <p:cNvSpPr>
              <a:spLocks/>
            </p:cNvSpPr>
            <p:nvPr/>
          </p:nvSpPr>
          <p:spPr bwMode="auto">
            <a:xfrm>
              <a:off x="5317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1" name="Freeform 82"/>
            <p:cNvSpPr>
              <a:spLocks/>
            </p:cNvSpPr>
            <p:nvPr/>
          </p:nvSpPr>
          <p:spPr bwMode="auto">
            <a:xfrm>
              <a:off x="5317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2" name="Freeform 83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3" name="Freeform 84"/>
            <p:cNvSpPr>
              <a:spLocks/>
            </p:cNvSpPr>
            <p:nvPr/>
          </p:nvSpPr>
          <p:spPr bwMode="auto">
            <a:xfrm>
              <a:off x="5251" y="986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4" name="Freeform 85"/>
            <p:cNvSpPr>
              <a:spLocks/>
            </p:cNvSpPr>
            <p:nvPr/>
          </p:nvSpPr>
          <p:spPr bwMode="auto">
            <a:xfrm>
              <a:off x="5251" y="998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5" name="Freeform 86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6" name="Freeform 87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7" name="Freeform 88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8" name="Freeform 89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9" name="Freeform 90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0" name="Freeform 91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1" name="Freeform 92"/>
            <p:cNvSpPr>
              <a:spLocks/>
            </p:cNvSpPr>
            <p:nvPr/>
          </p:nvSpPr>
          <p:spPr bwMode="auto">
            <a:xfrm>
              <a:off x="5257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2" name="Freeform 93"/>
            <p:cNvSpPr>
              <a:spLocks/>
            </p:cNvSpPr>
            <p:nvPr/>
          </p:nvSpPr>
          <p:spPr bwMode="auto">
            <a:xfrm>
              <a:off x="5275" y="974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3" name="Freeform 94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4" name="Freeform 95"/>
            <p:cNvSpPr>
              <a:spLocks/>
            </p:cNvSpPr>
            <p:nvPr/>
          </p:nvSpPr>
          <p:spPr bwMode="auto">
            <a:xfrm>
              <a:off x="5281" y="980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5" name="Freeform 96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6" name="Freeform 97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7" name="Freeform 98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8" name="Freeform 99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9" name="Freeform 100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0" name="Freeform 101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1" name="Freeform 102"/>
            <p:cNvSpPr>
              <a:spLocks/>
            </p:cNvSpPr>
            <p:nvPr/>
          </p:nvSpPr>
          <p:spPr bwMode="auto">
            <a:xfrm>
              <a:off x="5281" y="992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2" name="Freeform 103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3" name="Freeform 104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4" name="Freeform 105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5" name="Freeform 106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6" name="Freeform 107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7" name="Freeform 108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8" name="Freeform 109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9" name="Freeform 110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0" name="Freeform 111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1" name="Freeform 112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2" name="Freeform 113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3" name="Freeform 114"/>
            <p:cNvSpPr>
              <a:spLocks/>
            </p:cNvSpPr>
            <p:nvPr/>
          </p:nvSpPr>
          <p:spPr bwMode="auto">
            <a:xfrm>
              <a:off x="5209" y="99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4" name="Freeform 115"/>
            <p:cNvSpPr>
              <a:spLocks/>
            </p:cNvSpPr>
            <p:nvPr/>
          </p:nvSpPr>
          <p:spPr bwMode="auto">
            <a:xfrm>
              <a:off x="5209" y="998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5" name="Freeform 116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6" name="Freeform 117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7" name="Freeform 118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8" name="Freeform 119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9" name="Freeform 120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0" name="Freeform 121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1" name="Freeform 122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2" name="Freeform 123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3" name="Freeform 124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4" name="Freeform 125"/>
            <p:cNvSpPr>
              <a:spLocks/>
            </p:cNvSpPr>
            <p:nvPr/>
          </p:nvSpPr>
          <p:spPr bwMode="auto">
            <a:xfrm>
              <a:off x="4588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5" name="Freeform 126"/>
            <p:cNvSpPr>
              <a:spLocks/>
            </p:cNvSpPr>
            <p:nvPr/>
          </p:nvSpPr>
          <p:spPr bwMode="auto">
            <a:xfrm>
              <a:off x="4606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6" name="Freeform 127"/>
            <p:cNvSpPr>
              <a:spLocks/>
            </p:cNvSpPr>
            <p:nvPr/>
          </p:nvSpPr>
          <p:spPr bwMode="auto">
            <a:xfrm>
              <a:off x="4457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7" name="Freeform 128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8" name="Freeform 129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9" name="Freeform 130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0" name="Freeform 131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1" name="Freeform 132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2" name="Freeform 133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3" name="Freeform 134"/>
            <p:cNvSpPr>
              <a:spLocks/>
            </p:cNvSpPr>
            <p:nvPr/>
          </p:nvSpPr>
          <p:spPr bwMode="auto">
            <a:xfrm>
              <a:off x="4570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" name="Freeform 135"/>
            <p:cNvSpPr>
              <a:spLocks/>
            </p:cNvSpPr>
            <p:nvPr/>
          </p:nvSpPr>
          <p:spPr bwMode="auto">
            <a:xfrm>
              <a:off x="4558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5" name="Freeform 136"/>
            <p:cNvSpPr>
              <a:spLocks/>
            </p:cNvSpPr>
            <p:nvPr/>
          </p:nvSpPr>
          <p:spPr bwMode="auto">
            <a:xfrm>
              <a:off x="454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" name="Freeform 137"/>
            <p:cNvSpPr>
              <a:spLocks/>
            </p:cNvSpPr>
            <p:nvPr/>
          </p:nvSpPr>
          <p:spPr bwMode="auto">
            <a:xfrm>
              <a:off x="4528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7" name="Freeform 138"/>
            <p:cNvSpPr>
              <a:spLocks/>
            </p:cNvSpPr>
            <p:nvPr/>
          </p:nvSpPr>
          <p:spPr bwMode="auto">
            <a:xfrm>
              <a:off x="4498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8" name="Freeform 139"/>
            <p:cNvSpPr>
              <a:spLocks/>
            </p:cNvSpPr>
            <p:nvPr/>
          </p:nvSpPr>
          <p:spPr bwMode="auto">
            <a:xfrm>
              <a:off x="4475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9" name="Freeform 140"/>
            <p:cNvSpPr>
              <a:spLocks/>
            </p:cNvSpPr>
            <p:nvPr/>
          </p:nvSpPr>
          <p:spPr bwMode="auto">
            <a:xfrm>
              <a:off x="4463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0" name="Freeform 141"/>
            <p:cNvSpPr>
              <a:spLocks/>
            </p:cNvSpPr>
            <p:nvPr/>
          </p:nvSpPr>
          <p:spPr bwMode="auto">
            <a:xfrm>
              <a:off x="4307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1" name="Freeform 142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2" name="Freeform 143"/>
            <p:cNvSpPr>
              <a:spLocks/>
            </p:cNvSpPr>
            <p:nvPr/>
          </p:nvSpPr>
          <p:spPr bwMode="auto">
            <a:xfrm>
              <a:off x="4319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3" name="Freeform 144"/>
            <p:cNvSpPr>
              <a:spLocks/>
            </p:cNvSpPr>
            <p:nvPr/>
          </p:nvSpPr>
          <p:spPr bwMode="auto">
            <a:xfrm>
              <a:off x="4343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4" name="Freeform 145"/>
            <p:cNvSpPr>
              <a:spLocks/>
            </p:cNvSpPr>
            <p:nvPr/>
          </p:nvSpPr>
          <p:spPr bwMode="auto">
            <a:xfrm>
              <a:off x="436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5" name="Freeform 146"/>
            <p:cNvSpPr>
              <a:spLocks/>
            </p:cNvSpPr>
            <p:nvPr/>
          </p:nvSpPr>
          <p:spPr bwMode="auto">
            <a:xfrm>
              <a:off x="4385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6" name="Freeform 147"/>
            <p:cNvSpPr>
              <a:spLocks/>
            </p:cNvSpPr>
            <p:nvPr/>
          </p:nvSpPr>
          <p:spPr bwMode="auto">
            <a:xfrm>
              <a:off x="4403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7" name="Freeform 148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8" name="Freeform 149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9" name="Freeform 150"/>
            <p:cNvSpPr>
              <a:spLocks/>
            </p:cNvSpPr>
            <p:nvPr/>
          </p:nvSpPr>
          <p:spPr bwMode="auto">
            <a:xfrm>
              <a:off x="4295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0" name="Freeform 151"/>
            <p:cNvSpPr>
              <a:spLocks/>
            </p:cNvSpPr>
            <p:nvPr/>
          </p:nvSpPr>
          <p:spPr bwMode="auto">
            <a:xfrm>
              <a:off x="4295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1" name="Freeform 152"/>
            <p:cNvSpPr>
              <a:spLocks/>
            </p:cNvSpPr>
            <p:nvPr/>
          </p:nvSpPr>
          <p:spPr bwMode="auto">
            <a:xfrm>
              <a:off x="4283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2" name="Freeform 153"/>
            <p:cNvSpPr>
              <a:spLocks/>
            </p:cNvSpPr>
            <p:nvPr/>
          </p:nvSpPr>
          <p:spPr bwMode="auto">
            <a:xfrm>
              <a:off x="4301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3" name="Freeform 154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4" name="Freeform 155"/>
            <p:cNvSpPr>
              <a:spLocks/>
            </p:cNvSpPr>
            <p:nvPr/>
          </p:nvSpPr>
          <p:spPr bwMode="auto">
            <a:xfrm>
              <a:off x="4457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" name="Freeform 156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" name="Freeform 157"/>
            <p:cNvSpPr>
              <a:spLocks/>
            </p:cNvSpPr>
            <p:nvPr/>
          </p:nvSpPr>
          <p:spPr bwMode="auto">
            <a:xfrm>
              <a:off x="4409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" name="Freeform 158"/>
            <p:cNvSpPr>
              <a:spLocks/>
            </p:cNvSpPr>
            <p:nvPr/>
          </p:nvSpPr>
          <p:spPr bwMode="auto">
            <a:xfrm>
              <a:off x="4391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" name="Freeform 159"/>
            <p:cNvSpPr>
              <a:spLocks/>
            </p:cNvSpPr>
            <p:nvPr/>
          </p:nvSpPr>
          <p:spPr bwMode="auto">
            <a:xfrm>
              <a:off x="4349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" name="Freeform 160"/>
            <p:cNvSpPr>
              <a:spLocks/>
            </p:cNvSpPr>
            <p:nvPr/>
          </p:nvSpPr>
          <p:spPr bwMode="auto">
            <a:xfrm>
              <a:off x="4313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" name="Freeform 161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" name="Freeform 162"/>
            <p:cNvSpPr>
              <a:spLocks/>
            </p:cNvSpPr>
            <p:nvPr/>
          </p:nvSpPr>
          <p:spPr bwMode="auto">
            <a:xfrm>
              <a:off x="4355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" name="Freeform 163"/>
            <p:cNvSpPr>
              <a:spLocks/>
            </p:cNvSpPr>
            <p:nvPr/>
          </p:nvSpPr>
          <p:spPr bwMode="auto">
            <a:xfrm>
              <a:off x="4331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" name="Freeform 164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" name="Freeform 165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" name="Freeform 166"/>
            <p:cNvSpPr>
              <a:spLocks/>
            </p:cNvSpPr>
            <p:nvPr/>
          </p:nvSpPr>
          <p:spPr bwMode="auto">
            <a:xfrm>
              <a:off x="4194" y="2162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6" name="Freeform 167"/>
            <p:cNvSpPr>
              <a:spLocks/>
            </p:cNvSpPr>
            <p:nvPr/>
          </p:nvSpPr>
          <p:spPr bwMode="auto">
            <a:xfrm>
              <a:off x="4206" y="2157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7" name="Freeform 168"/>
            <p:cNvSpPr>
              <a:spLocks/>
            </p:cNvSpPr>
            <p:nvPr/>
          </p:nvSpPr>
          <p:spPr bwMode="auto">
            <a:xfrm>
              <a:off x="4224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8" name="Freeform 169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9" name="Freeform 170"/>
            <p:cNvSpPr>
              <a:spLocks/>
            </p:cNvSpPr>
            <p:nvPr/>
          </p:nvSpPr>
          <p:spPr bwMode="auto">
            <a:xfrm>
              <a:off x="4260" y="2162"/>
              <a:ext cx="29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12 w 29"/>
                <a:gd name="T9" fmla="*/ 18 h 36"/>
                <a:gd name="T10" fmla="*/ 18 w 29"/>
                <a:gd name="T11" fmla="*/ 12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12 h 36"/>
                <a:gd name="T24" fmla="*/ 18 w 29"/>
                <a:gd name="T25" fmla="*/ 18 h 36"/>
                <a:gd name="T26" fmla="*/ 12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0" name="Freeform 171"/>
            <p:cNvSpPr>
              <a:spLocks/>
            </p:cNvSpPr>
            <p:nvPr/>
          </p:nvSpPr>
          <p:spPr bwMode="auto">
            <a:xfrm>
              <a:off x="4278" y="2168"/>
              <a:ext cx="23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12 h 30"/>
                <a:gd name="T24" fmla="*/ 11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1" name="Freeform 172"/>
            <p:cNvSpPr>
              <a:spLocks/>
            </p:cNvSpPr>
            <p:nvPr/>
          </p:nvSpPr>
          <p:spPr bwMode="auto">
            <a:xfrm>
              <a:off x="4289" y="2174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2" name="Freeform 173"/>
            <p:cNvSpPr>
              <a:spLocks/>
            </p:cNvSpPr>
            <p:nvPr/>
          </p:nvSpPr>
          <p:spPr bwMode="auto">
            <a:xfrm>
              <a:off x="4307" y="218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3" name="Freeform 174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4" name="Freeform 175"/>
            <p:cNvSpPr>
              <a:spLocks/>
            </p:cNvSpPr>
            <p:nvPr/>
          </p:nvSpPr>
          <p:spPr bwMode="auto">
            <a:xfrm>
              <a:off x="4182" y="2157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5" name="Freeform 176"/>
            <p:cNvSpPr>
              <a:spLocks/>
            </p:cNvSpPr>
            <p:nvPr/>
          </p:nvSpPr>
          <p:spPr bwMode="auto">
            <a:xfrm>
              <a:off x="4176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6" name="Freeform 177"/>
            <p:cNvSpPr>
              <a:spLocks/>
            </p:cNvSpPr>
            <p:nvPr/>
          </p:nvSpPr>
          <p:spPr bwMode="auto">
            <a:xfrm>
              <a:off x="4188" y="2145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7" name="Freeform 178"/>
            <p:cNvSpPr>
              <a:spLocks/>
            </p:cNvSpPr>
            <p:nvPr/>
          </p:nvSpPr>
          <p:spPr bwMode="auto">
            <a:xfrm>
              <a:off x="4313" y="2151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8" name="Freeform 179"/>
            <p:cNvSpPr>
              <a:spLocks/>
            </p:cNvSpPr>
            <p:nvPr/>
          </p:nvSpPr>
          <p:spPr bwMode="auto">
            <a:xfrm>
              <a:off x="4319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9" name="Freeform 180"/>
            <p:cNvSpPr>
              <a:spLocks/>
            </p:cNvSpPr>
            <p:nvPr/>
          </p:nvSpPr>
          <p:spPr bwMode="auto">
            <a:xfrm>
              <a:off x="4295" y="2139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0" name="Freeform 181"/>
            <p:cNvSpPr>
              <a:spLocks/>
            </p:cNvSpPr>
            <p:nvPr/>
          </p:nvSpPr>
          <p:spPr bwMode="auto">
            <a:xfrm>
              <a:off x="4283" y="2133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1" name="Freeform 182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2" name="Freeform 183"/>
            <p:cNvSpPr>
              <a:spLocks/>
            </p:cNvSpPr>
            <p:nvPr/>
          </p:nvSpPr>
          <p:spPr bwMode="auto">
            <a:xfrm>
              <a:off x="4230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3" name="Freeform 184"/>
            <p:cNvSpPr>
              <a:spLocks/>
            </p:cNvSpPr>
            <p:nvPr/>
          </p:nvSpPr>
          <p:spPr bwMode="auto">
            <a:xfrm>
              <a:off x="4200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4" name="Freeform 185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5" name="Freeform 186"/>
            <p:cNvSpPr>
              <a:spLocks/>
            </p:cNvSpPr>
            <p:nvPr/>
          </p:nvSpPr>
          <p:spPr bwMode="auto">
            <a:xfrm>
              <a:off x="4236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6" name="Freeform 187"/>
            <p:cNvSpPr>
              <a:spLocks/>
            </p:cNvSpPr>
            <p:nvPr/>
          </p:nvSpPr>
          <p:spPr bwMode="auto">
            <a:xfrm>
              <a:off x="4212" y="2157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7" name="Freeform 188"/>
            <p:cNvSpPr>
              <a:spLocks/>
            </p:cNvSpPr>
            <p:nvPr/>
          </p:nvSpPr>
          <p:spPr bwMode="auto">
            <a:xfrm>
              <a:off x="4212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8" name="Freeform 189"/>
            <p:cNvSpPr>
              <a:spLocks/>
            </p:cNvSpPr>
            <p:nvPr/>
          </p:nvSpPr>
          <p:spPr bwMode="auto">
            <a:xfrm>
              <a:off x="5096" y="1636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9" name="Freeform 190"/>
            <p:cNvSpPr>
              <a:spLocks/>
            </p:cNvSpPr>
            <p:nvPr/>
          </p:nvSpPr>
          <p:spPr bwMode="auto">
            <a:xfrm>
              <a:off x="5036" y="1750"/>
              <a:ext cx="89" cy="155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4 w 89"/>
                <a:gd name="T47" fmla="*/ 125 h 155"/>
                <a:gd name="T48" fmla="*/ 30 w 89"/>
                <a:gd name="T49" fmla="*/ 125 h 155"/>
                <a:gd name="T50" fmla="*/ 30 w 89"/>
                <a:gd name="T51" fmla="*/ 131 h 155"/>
                <a:gd name="T52" fmla="*/ 36 w 89"/>
                <a:gd name="T53" fmla="*/ 137 h 155"/>
                <a:gd name="T54" fmla="*/ 42 w 89"/>
                <a:gd name="T55" fmla="*/ 143 h 155"/>
                <a:gd name="T56" fmla="*/ 42 w 89"/>
                <a:gd name="T57" fmla="*/ 155 h 155"/>
                <a:gd name="T58" fmla="*/ 48 w 89"/>
                <a:gd name="T59" fmla="*/ 149 h 155"/>
                <a:gd name="T60" fmla="*/ 48 w 89"/>
                <a:gd name="T61" fmla="*/ 143 h 155"/>
                <a:gd name="T62" fmla="*/ 54 w 89"/>
                <a:gd name="T63" fmla="*/ 137 h 155"/>
                <a:gd name="T64" fmla="*/ 60 w 89"/>
                <a:gd name="T65" fmla="*/ 131 h 155"/>
                <a:gd name="T66" fmla="*/ 60 w 89"/>
                <a:gd name="T67" fmla="*/ 125 h 155"/>
                <a:gd name="T68" fmla="*/ 66 w 89"/>
                <a:gd name="T69" fmla="*/ 125 h 155"/>
                <a:gd name="T70" fmla="*/ 78 w 89"/>
                <a:gd name="T71" fmla="*/ 120 h 155"/>
                <a:gd name="T72" fmla="*/ 84 w 89"/>
                <a:gd name="T73" fmla="*/ 120 h 155"/>
                <a:gd name="T74" fmla="*/ 78 w 89"/>
                <a:gd name="T75" fmla="*/ 114 h 155"/>
                <a:gd name="T76" fmla="*/ 78 w 89"/>
                <a:gd name="T77" fmla="*/ 102 h 155"/>
                <a:gd name="T78" fmla="*/ 78 w 89"/>
                <a:gd name="T79" fmla="*/ 96 h 155"/>
                <a:gd name="T80" fmla="*/ 84 w 89"/>
                <a:gd name="T81" fmla="*/ 84 h 155"/>
                <a:gd name="T82" fmla="*/ 78 w 89"/>
                <a:gd name="T83" fmla="*/ 66 h 155"/>
                <a:gd name="T84" fmla="*/ 78 w 89"/>
                <a:gd name="T85" fmla="*/ 54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0" name="Freeform 191"/>
            <p:cNvSpPr>
              <a:spLocks/>
            </p:cNvSpPr>
            <p:nvPr/>
          </p:nvSpPr>
          <p:spPr bwMode="auto">
            <a:xfrm>
              <a:off x="5263" y="1714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1" name="Freeform 192"/>
            <p:cNvSpPr>
              <a:spLocks/>
            </p:cNvSpPr>
            <p:nvPr/>
          </p:nvSpPr>
          <p:spPr bwMode="auto">
            <a:xfrm>
              <a:off x="5179" y="1523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2" name="Freeform 193"/>
            <p:cNvSpPr>
              <a:spLocks/>
            </p:cNvSpPr>
            <p:nvPr/>
          </p:nvSpPr>
          <p:spPr bwMode="auto">
            <a:xfrm>
              <a:off x="5131" y="1523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3" name="Freeform 194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4" name="Freeform 195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5" name="Freeform 196"/>
            <p:cNvSpPr>
              <a:spLocks/>
            </p:cNvSpPr>
            <p:nvPr/>
          </p:nvSpPr>
          <p:spPr bwMode="auto">
            <a:xfrm>
              <a:off x="5137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6" name="Freeform 197"/>
            <p:cNvSpPr>
              <a:spLocks/>
            </p:cNvSpPr>
            <p:nvPr/>
          </p:nvSpPr>
          <p:spPr bwMode="auto">
            <a:xfrm>
              <a:off x="5167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7" name="Freeform 198"/>
            <p:cNvSpPr>
              <a:spLocks/>
            </p:cNvSpPr>
            <p:nvPr/>
          </p:nvSpPr>
          <p:spPr bwMode="auto">
            <a:xfrm>
              <a:off x="5131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8" name="Freeform 199"/>
            <p:cNvSpPr>
              <a:spLocks/>
            </p:cNvSpPr>
            <p:nvPr/>
          </p:nvSpPr>
          <p:spPr bwMode="auto">
            <a:xfrm>
              <a:off x="5108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9" name="Freeform 200"/>
            <p:cNvSpPr>
              <a:spLocks/>
            </p:cNvSpPr>
            <p:nvPr/>
          </p:nvSpPr>
          <p:spPr bwMode="auto">
            <a:xfrm>
              <a:off x="5102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0" name="Freeform 201"/>
            <p:cNvSpPr>
              <a:spLocks/>
            </p:cNvSpPr>
            <p:nvPr/>
          </p:nvSpPr>
          <p:spPr bwMode="auto">
            <a:xfrm>
              <a:off x="5125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1" name="Freeform 202"/>
            <p:cNvSpPr>
              <a:spLocks/>
            </p:cNvSpPr>
            <p:nvPr/>
          </p:nvSpPr>
          <p:spPr bwMode="auto">
            <a:xfrm>
              <a:off x="5143" y="1690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2" name="Freeform 203"/>
            <p:cNvSpPr>
              <a:spLocks/>
            </p:cNvSpPr>
            <p:nvPr/>
          </p:nvSpPr>
          <p:spPr bwMode="auto">
            <a:xfrm>
              <a:off x="5161" y="169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3" name="Freeform 204"/>
            <p:cNvSpPr>
              <a:spLocks/>
            </p:cNvSpPr>
            <p:nvPr/>
          </p:nvSpPr>
          <p:spPr bwMode="auto">
            <a:xfrm>
              <a:off x="5012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4" name="Freeform 205"/>
            <p:cNvSpPr>
              <a:spLocks/>
            </p:cNvSpPr>
            <p:nvPr/>
          </p:nvSpPr>
          <p:spPr bwMode="auto">
            <a:xfrm>
              <a:off x="5024" y="1583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5" name="Freeform 206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6" name="Freeform 207"/>
            <p:cNvSpPr>
              <a:spLocks/>
            </p:cNvSpPr>
            <p:nvPr/>
          </p:nvSpPr>
          <p:spPr bwMode="auto">
            <a:xfrm>
              <a:off x="5137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7" name="Freeform 208"/>
            <p:cNvSpPr>
              <a:spLocks/>
            </p:cNvSpPr>
            <p:nvPr/>
          </p:nvSpPr>
          <p:spPr bwMode="auto">
            <a:xfrm>
              <a:off x="5209" y="1618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8" name="Freeform 209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9" name="Freeform 210"/>
            <p:cNvSpPr>
              <a:spLocks/>
            </p:cNvSpPr>
            <p:nvPr/>
          </p:nvSpPr>
          <p:spPr bwMode="auto">
            <a:xfrm>
              <a:off x="5114" y="1732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0" name="Freeform 211"/>
            <p:cNvSpPr>
              <a:spLocks/>
            </p:cNvSpPr>
            <p:nvPr/>
          </p:nvSpPr>
          <p:spPr bwMode="auto">
            <a:xfrm>
              <a:off x="5197" y="1553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1" name="Freeform 212"/>
            <p:cNvSpPr>
              <a:spLocks/>
            </p:cNvSpPr>
            <p:nvPr/>
          </p:nvSpPr>
          <p:spPr bwMode="auto">
            <a:xfrm>
              <a:off x="5048" y="1780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2" name="Freeform 213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3" name="Freeform 214"/>
            <p:cNvSpPr>
              <a:spLocks/>
            </p:cNvSpPr>
            <p:nvPr/>
          </p:nvSpPr>
          <p:spPr bwMode="auto">
            <a:xfrm>
              <a:off x="4564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4" name="Freeform 215"/>
            <p:cNvSpPr>
              <a:spLocks/>
            </p:cNvSpPr>
            <p:nvPr/>
          </p:nvSpPr>
          <p:spPr bwMode="auto">
            <a:xfrm>
              <a:off x="4654" y="1929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5" name="Freeform 216"/>
            <p:cNvSpPr>
              <a:spLocks/>
            </p:cNvSpPr>
            <p:nvPr/>
          </p:nvSpPr>
          <p:spPr bwMode="auto">
            <a:xfrm>
              <a:off x="4564" y="2168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6" name="Freeform 217"/>
            <p:cNvSpPr>
              <a:spLocks/>
            </p:cNvSpPr>
            <p:nvPr/>
          </p:nvSpPr>
          <p:spPr bwMode="auto">
            <a:xfrm>
              <a:off x="4660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7" name="Freeform 218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8" name="Freeform 219"/>
            <p:cNvSpPr>
              <a:spLocks/>
            </p:cNvSpPr>
            <p:nvPr/>
          </p:nvSpPr>
          <p:spPr bwMode="auto">
            <a:xfrm>
              <a:off x="4684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9" name="Freeform 220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0" name="Freeform 221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1" name="Freeform 222"/>
            <p:cNvSpPr>
              <a:spLocks/>
            </p:cNvSpPr>
            <p:nvPr/>
          </p:nvSpPr>
          <p:spPr bwMode="auto">
            <a:xfrm>
              <a:off x="4755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2" name="Freeform 223"/>
            <p:cNvSpPr>
              <a:spLocks/>
            </p:cNvSpPr>
            <p:nvPr/>
          </p:nvSpPr>
          <p:spPr bwMode="auto">
            <a:xfrm>
              <a:off x="4743" y="2139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3" name="Freeform 224"/>
            <p:cNvSpPr>
              <a:spLocks/>
            </p:cNvSpPr>
            <p:nvPr/>
          </p:nvSpPr>
          <p:spPr bwMode="auto">
            <a:xfrm>
              <a:off x="4666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4" name="Freeform 225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5" name="Freeform 226"/>
            <p:cNvSpPr>
              <a:spLocks/>
            </p:cNvSpPr>
            <p:nvPr/>
          </p:nvSpPr>
          <p:spPr bwMode="auto">
            <a:xfrm>
              <a:off x="4743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6" name="Freeform 227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7" name="Freeform 228"/>
            <p:cNvSpPr>
              <a:spLocks/>
            </p:cNvSpPr>
            <p:nvPr/>
          </p:nvSpPr>
          <p:spPr bwMode="auto">
            <a:xfrm>
              <a:off x="4761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8" name="Freeform 229"/>
            <p:cNvSpPr>
              <a:spLocks/>
            </p:cNvSpPr>
            <p:nvPr/>
          </p:nvSpPr>
          <p:spPr bwMode="auto">
            <a:xfrm>
              <a:off x="4719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9" name="Freeform 230"/>
            <p:cNvSpPr>
              <a:spLocks/>
            </p:cNvSpPr>
            <p:nvPr/>
          </p:nvSpPr>
          <p:spPr bwMode="auto">
            <a:xfrm>
              <a:off x="4707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0" name="Freeform 231"/>
            <p:cNvSpPr>
              <a:spLocks/>
            </p:cNvSpPr>
            <p:nvPr/>
          </p:nvSpPr>
          <p:spPr bwMode="auto">
            <a:xfrm>
              <a:off x="4690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1" name="Freeform 232"/>
            <p:cNvSpPr>
              <a:spLocks/>
            </p:cNvSpPr>
            <p:nvPr/>
          </p:nvSpPr>
          <p:spPr bwMode="auto">
            <a:xfrm>
              <a:off x="4707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2" name="Freeform 233"/>
            <p:cNvSpPr>
              <a:spLocks/>
            </p:cNvSpPr>
            <p:nvPr/>
          </p:nvSpPr>
          <p:spPr bwMode="auto">
            <a:xfrm>
              <a:off x="5114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3" name="Freeform 234"/>
            <p:cNvSpPr>
              <a:spLocks/>
            </p:cNvSpPr>
            <p:nvPr/>
          </p:nvSpPr>
          <p:spPr bwMode="auto">
            <a:xfrm>
              <a:off x="5185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4" name="Freeform 235"/>
            <p:cNvSpPr>
              <a:spLocks/>
            </p:cNvSpPr>
            <p:nvPr/>
          </p:nvSpPr>
          <p:spPr bwMode="auto">
            <a:xfrm>
              <a:off x="4863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5" name="Freeform 236"/>
            <p:cNvSpPr>
              <a:spLocks/>
            </p:cNvSpPr>
            <p:nvPr/>
          </p:nvSpPr>
          <p:spPr bwMode="auto">
            <a:xfrm>
              <a:off x="4952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" name="Freeform 237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7" name="Freeform 238"/>
            <p:cNvSpPr>
              <a:spLocks/>
            </p:cNvSpPr>
            <p:nvPr/>
          </p:nvSpPr>
          <p:spPr bwMode="auto">
            <a:xfrm>
              <a:off x="4857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" name="Freeform 239"/>
            <p:cNvSpPr>
              <a:spLocks/>
            </p:cNvSpPr>
            <p:nvPr/>
          </p:nvSpPr>
          <p:spPr bwMode="auto">
            <a:xfrm>
              <a:off x="5179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Freeform 240"/>
            <p:cNvSpPr>
              <a:spLocks/>
            </p:cNvSpPr>
            <p:nvPr/>
          </p:nvSpPr>
          <p:spPr bwMode="auto">
            <a:xfrm>
              <a:off x="5149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Freeform 241"/>
            <p:cNvSpPr>
              <a:spLocks/>
            </p:cNvSpPr>
            <p:nvPr/>
          </p:nvSpPr>
          <p:spPr bwMode="auto">
            <a:xfrm>
              <a:off x="5120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Freeform 242"/>
            <p:cNvSpPr>
              <a:spLocks/>
            </p:cNvSpPr>
            <p:nvPr/>
          </p:nvSpPr>
          <p:spPr bwMode="auto">
            <a:xfrm>
              <a:off x="5155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243"/>
            <p:cNvSpPr>
              <a:spLocks/>
            </p:cNvSpPr>
            <p:nvPr/>
          </p:nvSpPr>
          <p:spPr bwMode="auto">
            <a:xfrm>
              <a:off x="5179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Freeform 244"/>
            <p:cNvSpPr>
              <a:spLocks/>
            </p:cNvSpPr>
            <p:nvPr/>
          </p:nvSpPr>
          <p:spPr bwMode="auto">
            <a:xfrm>
              <a:off x="5191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245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246"/>
            <p:cNvSpPr>
              <a:spLocks/>
            </p:cNvSpPr>
            <p:nvPr/>
          </p:nvSpPr>
          <p:spPr bwMode="auto">
            <a:xfrm>
              <a:off x="5149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247"/>
            <p:cNvSpPr>
              <a:spLocks/>
            </p:cNvSpPr>
            <p:nvPr/>
          </p:nvSpPr>
          <p:spPr bwMode="auto">
            <a:xfrm>
              <a:off x="5131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248"/>
            <p:cNvSpPr>
              <a:spLocks/>
            </p:cNvSpPr>
            <p:nvPr/>
          </p:nvSpPr>
          <p:spPr bwMode="auto">
            <a:xfrm>
              <a:off x="5191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249"/>
            <p:cNvSpPr>
              <a:spLocks/>
            </p:cNvSpPr>
            <p:nvPr/>
          </p:nvSpPr>
          <p:spPr bwMode="auto">
            <a:xfrm>
              <a:off x="5197" y="2097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250"/>
            <p:cNvSpPr>
              <a:spLocks/>
            </p:cNvSpPr>
            <p:nvPr/>
          </p:nvSpPr>
          <p:spPr bwMode="auto">
            <a:xfrm>
              <a:off x="5090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251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252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253"/>
            <p:cNvSpPr>
              <a:spLocks/>
            </p:cNvSpPr>
            <p:nvPr/>
          </p:nvSpPr>
          <p:spPr bwMode="auto">
            <a:xfrm>
              <a:off x="5000" y="1899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254"/>
            <p:cNvSpPr>
              <a:spLocks/>
            </p:cNvSpPr>
            <p:nvPr/>
          </p:nvSpPr>
          <p:spPr bwMode="auto">
            <a:xfrm>
              <a:off x="5114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55"/>
            <p:cNvSpPr>
              <a:spLocks/>
            </p:cNvSpPr>
            <p:nvPr/>
          </p:nvSpPr>
          <p:spPr bwMode="auto">
            <a:xfrm>
              <a:off x="4976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56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57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0" name="Group 258"/>
          <p:cNvGrpSpPr>
            <a:grpSpLocks/>
          </p:cNvGrpSpPr>
          <p:nvPr/>
        </p:nvGrpSpPr>
        <p:grpSpPr bwMode="auto">
          <a:xfrm rot="-5132442">
            <a:off x="7327901" y="260353"/>
            <a:ext cx="2000250" cy="1692275"/>
            <a:chOff x="4176" y="878"/>
            <a:chExt cx="1254" cy="1422"/>
          </a:xfrm>
        </p:grpSpPr>
        <p:sp>
          <p:nvSpPr>
            <p:cNvPr id="31261" name="Freeform 259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2" name="Freeform 260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3" name="Freeform 261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4" name="Freeform 262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5" name="Freeform 263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6" name="Freeform 264"/>
            <p:cNvSpPr>
              <a:spLocks/>
            </p:cNvSpPr>
            <p:nvPr/>
          </p:nvSpPr>
          <p:spPr bwMode="auto">
            <a:xfrm>
              <a:off x="5155" y="1285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" name="Freeform 265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" name="Freeform 266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" name="Freeform 267"/>
            <p:cNvSpPr>
              <a:spLocks/>
            </p:cNvSpPr>
            <p:nvPr/>
          </p:nvSpPr>
          <p:spPr bwMode="auto">
            <a:xfrm>
              <a:off x="5131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" name="Freeform 268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" name="Freeform 269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" name="Freeform 270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" name="Freeform 271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" name="Freeform 272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" name="Freeform 273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" name="Freeform 274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" name="Freeform 275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" name="Freeform 276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" name="Freeform 277"/>
            <p:cNvSpPr>
              <a:spLocks/>
            </p:cNvSpPr>
            <p:nvPr/>
          </p:nvSpPr>
          <p:spPr bwMode="auto">
            <a:xfrm>
              <a:off x="5203" y="1285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" name="Freeform 278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" name="Freeform 279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" name="Freeform 280"/>
            <p:cNvSpPr>
              <a:spLocks/>
            </p:cNvSpPr>
            <p:nvPr/>
          </p:nvSpPr>
          <p:spPr bwMode="auto">
            <a:xfrm>
              <a:off x="5191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" name="Freeform 281"/>
            <p:cNvSpPr>
              <a:spLocks/>
            </p:cNvSpPr>
            <p:nvPr/>
          </p:nvSpPr>
          <p:spPr bwMode="auto">
            <a:xfrm>
              <a:off x="5185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" name="Freeform 282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" name="Freeform 283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" name="Freeform 284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7" name="Freeform 285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8" name="Freeform 286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9" name="Freeform 287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0" name="Freeform 288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1" name="Freeform 289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2" name="Freeform 290"/>
            <p:cNvSpPr>
              <a:spLocks/>
            </p:cNvSpPr>
            <p:nvPr/>
          </p:nvSpPr>
          <p:spPr bwMode="auto">
            <a:xfrm>
              <a:off x="5209" y="1171"/>
              <a:ext cx="175" cy="29"/>
            </a:xfrm>
            <a:custGeom>
              <a:avLst/>
              <a:gdLst>
                <a:gd name="T0" fmla="*/ 851 w 36"/>
                <a:gd name="T1" fmla="*/ 0 h 18"/>
                <a:gd name="T2" fmla="*/ 710 w 36"/>
                <a:gd name="T3" fmla="*/ 0 h 18"/>
                <a:gd name="T4" fmla="*/ 710 w 36"/>
                <a:gd name="T5" fmla="*/ 0 h 18"/>
                <a:gd name="T6" fmla="*/ 569 w 36"/>
                <a:gd name="T7" fmla="*/ 0 h 18"/>
                <a:gd name="T8" fmla="*/ 428 w 36"/>
                <a:gd name="T9" fmla="*/ 0 h 18"/>
                <a:gd name="T10" fmla="*/ 282 w 36"/>
                <a:gd name="T11" fmla="*/ 16 h 18"/>
                <a:gd name="T12" fmla="*/ 141 w 36"/>
                <a:gd name="T13" fmla="*/ 16 h 18"/>
                <a:gd name="T14" fmla="*/ 141 w 36"/>
                <a:gd name="T15" fmla="*/ 31 h 18"/>
                <a:gd name="T16" fmla="*/ 0 w 36"/>
                <a:gd name="T17" fmla="*/ 47 h 18"/>
                <a:gd name="T18" fmla="*/ 141 w 36"/>
                <a:gd name="T19" fmla="*/ 47 h 18"/>
                <a:gd name="T20" fmla="*/ 282 w 36"/>
                <a:gd name="T21" fmla="*/ 47 h 18"/>
                <a:gd name="T22" fmla="*/ 428 w 36"/>
                <a:gd name="T23" fmla="*/ 31 h 18"/>
                <a:gd name="T24" fmla="*/ 428 w 36"/>
                <a:gd name="T25" fmla="*/ 31 h 18"/>
                <a:gd name="T26" fmla="*/ 569 w 36"/>
                <a:gd name="T27" fmla="*/ 31 h 18"/>
                <a:gd name="T28" fmla="*/ 710 w 36"/>
                <a:gd name="T29" fmla="*/ 16 h 18"/>
                <a:gd name="T30" fmla="*/ 851 w 36"/>
                <a:gd name="T31" fmla="*/ 16 h 18"/>
                <a:gd name="T32" fmla="*/ 851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3" name="Freeform 291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" name="Freeform 292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5" name="Freeform 293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" name="Freeform 294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7" name="Freeform 295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8" name="Freeform 296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9" name="Freeform 297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0" name="Freeform 298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1" name="Freeform 299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2" name="Freeform 300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3" name="Freeform 301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4" name="Freeform 302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5" name="Freeform 303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6" name="Freeform 304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7" name="Freeform 305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8" name="Freeform 306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9" name="Freeform 307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0" name="Freeform 308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1" name="Freeform 309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2" name="Freeform 310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3" name="Freeform 311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4" name="Freeform 312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5" name="Freeform 313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6" name="Freeform 314"/>
            <p:cNvSpPr>
              <a:spLocks/>
            </p:cNvSpPr>
            <p:nvPr/>
          </p:nvSpPr>
          <p:spPr bwMode="auto">
            <a:xfrm>
              <a:off x="5269" y="1213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7" name="Freeform 315"/>
            <p:cNvSpPr>
              <a:spLocks/>
            </p:cNvSpPr>
            <p:nvPr/>
          </p:nvSpPr>
          <p:spPr bwMode="auto">
            <a:xfrm>
              <a:off x="5269" y="1225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8" name="Freeform 316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9" name="Freeform 317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0" name="Freeform 318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1" name="Freeform 319"/>
            <p:cNvSpPr>
              <a:spLocks/>
            </p:cNvSpPr>
            <p:nvPr/>
          </p:nvSpPr>
          <p:spPr bwMode="auto">
            <a:xfrm>
              <a:off x="5275" y="119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2" name="Freeform 320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3" name="Freeform 321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4" name="Freeform 322"/>
            <p:cNvSpPr>
              <a:spLocks/>
            </p:cNvSpPr>
            <p:nvPr/>
          </p:nvSpPr>
          <p:spPr bwMode="auto">
            <a:xfrm>
              <a:off x="5269" y="1285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5" name="Freeform 323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6" name="Freeform 324"/>
            <p:cNvSpPr>
              <a:spLocks/>
            </p:cNvSpPr>
            <p:nvPr/>
          </p:nvSpPr>
          <p:spPr bwMode="auto">
            <a:xfrm>
              <a:off x="5317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7" name="Freeform 325"/>
            <p:cNvSpPr>
              <a:spLocks/>
            </p:cNvSpPr>
            <p:nvPr/>
          </p:nvSpPr>
          <p:spPr bwMode="auto">
            <a:xfrm>
              <a:off x="5317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8" name="Freeform 326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9" name="Freeform 327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0" name="Freeform 328"/>
            <p:cNvSpPr>
              <a:spLocks/>
            </p:cNvSpPr>
            <p:nvPr/>
          </p:nvSpPr>
          <p:spPr bwMode="auto">
            <a:xfrm>
              <a:off x="5299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1" name="Freeform 329"/>
            <p:cNvSpPr>
              <a:spLocks/>
            </p:cNvSpPr>
            <p:nvPr/>
          </p:nvSpPr>
          <p:spPr bwMode="auto">
            <a:xfrm>
              <a:off x="5305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2" name="Freeform 330"/>
            <p:cNvSpPr>
              <a:spLocks/>
            </p:cNvSpPr>
            <p:nvPr/>
          </p:nvSpPr>
          <p:spPr bwMode="auto">
            <a:xfrm>
              <a:off x="5311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3" name="Freeform 331"/>
            <p:cNvSpPr>
              <a:spLocks/>
            </p:cNvSpPr>
            <p:nvPr/>
          </p:nvSpPr>
          <p:spPr bwMode="auto">
            <a:xfrm>
              <a:off x="5317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4" name="Freeform 332"/>
            <p:cNvSpPr>
              <a:spLocks/>
            </p:cNvSpPr>
            <p:nvPr/>
          </p:nvSpPr>
          <p:spPr bwMode="auto">
            <a:xfrm>
              <a:off x="5317" y="1225"/>
              <a:ext cx="41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12 w 41"/>
                <a:gd name="T5" fmla="*/ 6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6 h 12"/>
                <a:gd name="T22" fmla="*/ 29 w 41"/>
                <a:gd name="T23" fmla="*/ 6 h 12"/>
                <a:gd name="T24" fmla="*/ 23 w 41"/>
                <a:gd name="T25" fmla="*/ 6 h 12"/>
                <a:gd name="T26" fmla="*/ 17 w 41"/>
                <a:gd name="T27" fmla="*/ 6 h 12"/>
                <a:gd name="T28" fmla="*/ 12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5" name="Freeform 333"/>
            <p:cNvSpPr>
              <a:spLocks/>
            </p:cNvSpPr>
            <p:nvPr/>
          </p:nvSpPr>
          <p:spPr bwMode="auto">
            <a:xfrm>
              <a:off x="5317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" name="Freeform 334"/>
            <p:cNvSpPr>
              <a:spLocks/>
            </p:cNvSpPr>
            <p:nvPr/>
          </p:nvSpPr>
          <p:spPr bwMode="auto">
            <a:xfrm>
              <a:off x="5317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7" name="Freeform 335"/>
            <p:cNvSpPr>
              <a:spLocks/>
            </p:cNvSpPr>
            <p:nvPr/>
          </p:nvSpPr>
          <p:spPr bwMode="auto">
            <a:xfrm>
              <a:off x="5317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8" name="Freeform 336"/>
            <p:cNvSpPr>
              <a:spLocks/>
            </p:cNvSpPr>
            <p:nvPr/>
          </p:nvSpPr>
          <p:spPr bwMode="auto">
            <a:xfrm>
              <a:off x="5317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9" name="Freeform 337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0" name="Freeform 338"/>
            <p:cNvSpPr>
              <a:spLocks/>
            </p:cNvSpPr>
            <p:nvPr/>
          </p:nvSpPr>
          <p:spPr bwMode="auto">
            <a:xfrm>
              <a:off x="5251" y="986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1" name="Freeform 339"/>
            <p:cNvSpPr>
              <a:spLocks/>
            </p:cNvSpPr>
            <p:nvPr/>
          </p:nvSpPr>
          <p:spPr bwMode="auto">
            <a:xfrm>
              <a:off x="5251" y="998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2" name="Freeform 340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3" name="Freeform 341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4" name="Freeform 342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5" name="Freeform 343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6" name="Freeform 344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7" name="Freeform 345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8" name="Freeform 346"/>
            <p:cNvSpPr>
              <a:spLocks/>
            </p:cNvSpPr>
            <p:nvPr/>
          </p:nvSpPr>
          <p:spPr bwMode="auto">
            <a:xfrm>
              <a:off x="5257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9" name="Freeform 347"/>
            <p:cNvSpPr>
              <a:spLocks/>
            </p:cNvSpPr>
            <p:nvPr/>
          </p:nvSpPr>
          <p:spPr bwMode="auto">
            <a:xfrm>
              <a:off x="5275" y="974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0" name="Freeform 348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1" name="Freeform 349"/>
            <p:cNvSpPr>
              <a:spLocks/>
            </p:cNvSpPr>
            <p:nvPr/>
          </p:nvSpPr>
          <p:spPr bwMode="auto">
            <a:xfrm>
              <a:off x="5281" y="980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2" name="Freeform 350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3" name="Freeform 351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4" name="Freeform 352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5" name="Freeform 353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6" name="Freeform 354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7" name="Freeform 355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8" name="Freeform 356"/>
            <p:cNvSpPr>
              <a:spLocks/>
            </p:cNvSpPr>
            <p:nvPr/>
          </p:nvSpPr>
          <p:spPr bwMode="auto">
            <a:xfrm>
              <a:off x="5281" y="992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9" name="Freeform 357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0" name="Freeform 358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1" name="Freeform 359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2" name="Freeform 360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3" name="Freeform 361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4" name="Freeform 362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5" name="Freeform 363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6" name="Freeform 364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7" name="Freeform 365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8" name="Freeform 366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9" name="Freeform 367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0" name="Freeform 368"/>
            <p:cNvSpPr>
              <a:spLocks/>
            </p:cNvSpPr>
            <p:nvPr/>
          </p:nvSpPr>
          <p:spPr bwMode="auto">
            <a:xfrm>
              <a:off x="5209" y="99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1" name="Freeform 369"/>
            <p:cNvSpPr>
              <a:spLocks/>
            </p:cNvSpPr>
            <p:nvPr/>
          </p:nvSpPr>
          <p:spPr bwMode="auto">
            <a:xfrm>
              <a:off x="5209" y="998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2" name="Freeform 370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3" name="Freeform 371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4" name="Freeform 372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5" name="Freeform 373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6" name="Freeform 374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7" name="Freeform 375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8" name="Freeform 376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9" name="Freeform 377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0" name="Freeform 378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1" name="Freeform 379"/>
            <p:cNvSpPr>
              <a:spLocks/>
            </p:cNvSpPr>
            <p:nvPr/>
          </p:nvSpPr>
          <p:spPr bwMode="auto">
            <a:xfrm>
              <a:off x="4588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2" name="Freeform 380"/>
            <p:cNvSpPr>
              <a:spLocks/>
            </p:cNvSpPr>
            <p:nvPr/>
          </p:nvSpPr>
          <p:spPr bwMode="auto">
            <a:xfrm>
              <a:off x="4606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3" name="Freeform 381"/>
            <p:cNvSpPr>
              <a:spLocks/>
            </p:cNvSpPr>
            <p:nvPr/>
          </p:nvSpPr>
          <p:spPr bwMode="auto">
            <a:xfrm>
              <a:off x="4457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4" name="Freeform 382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5" name="Freeform 383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6" name="Freeform 384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7" name="Freeform 385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8" name="Freeform 386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9" name="Freeform 387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0" name="Freeform 388"/>
            <p:cNvSpPr>
              <a:spLocks/>
            </p:cNvSpPr>
            <p:nvPr/>
          </p:nvSpPr>
          <p:spPr bwMode="auto">
            <a:xfrm>
              <a:off x="4570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1" name="Freeform 389"/>
            <p:cNvSpPr>
              <a:spLocks/>
            </p:cNvSpPr>
            <p:nvPr/>
          </p:nvSpPr>
          <p:spPr bwMode="auto">
            <a:xfrm>
              <a:off x="4558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2" name="Freeform 390"/>
            <p:cNvSpPr>
              <a:spLocks/>
            </p:cNvSpPr>
            <p:nvPr/>
          </p:nvSpPr>
          <p:spPr bwMode="auto">
            <a:xfrm>
              <a:off x="454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3" name="Freeform 391"/>
            <p:cNvSpPr>
              <a:spLocks/>
            </p:cNvSpPr>
            <p:nvPr/>
          </p:nvSpPr>
          <p:spPr bwMode="auto">
            <a:xfrm>
              <a:off x="4528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4" name="Freeform 392"/>
            <p:cNvSpPr>
              <a:spLocks/>
            </p:cNvSpPr>
            <p:nvPr/>
          </p:nvSpPr>
          <p:spPr bwMode="auto">
            <a:xfrm>
              <a:off x="4498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5" name="Freeform 393"/>
            <p:cNvSpPr>
              <a:spLocks/>
            </p:cNvSpPr>
            <p:nvPr/>
          </p:nvSpPr>
          <p:spPr bwMode="auto">
            <a:xfrm>
              <a:off x="4475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6" name="Freeform 394"/>
            <p:cNvSpPr>
              <a:spLocks/>
            </p:cNvSpPr>
            <p:nvPr/>
          </p:nvSpPr>
          <p:spPr bwMode="auto">
            <a:xfrm>
              <a:off x="4463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7" name="Freeform 395"/>
            <p:cNvSpPr>
              <a:spLocks/>
            </p:cNvSpPr>
            <p:nvPr/>
          </p:nvSpPr>
          <p:spPr bwMode="auto">
            <a:xfrm>
              <a:off x="4307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8" name="Freeform 396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9" name="Freeform 397"/>
            <p:cNvSpPr>
              <a:spLocks/>
            </p:cNvSpPr>
            <p:nvPr/>
          </p:nvSpPr>
          <p:spPr bwMode="auto">
            <a:xfrm>
              <a:off x="4319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0" name="Freeform 398"/>
            <p:cNvSpPr>
              <a:spLocks/>
            </p:cNvSpPr>
            <p:nvPr/>
          </p:nvSpPr>
          <p:spPr bwMode="auto">
            <a:xfrm>
              <a:off x="4343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1" name="Freeform 399"/>
            <p:cNvSpPr>
              <a:spLocks/>
            </p:cNvSpPr>
            <p:nvPr/>
          </p:nvSpPr>
          <p:spPr bwMode="auto">
            <a:xfrm>
              <a:off x="436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2" name="Freeform 400"/>
            <p:cNvSpPr>
              <a:spLocks/>
            </p:cNvSpPr>
            <p:nvPr/>
          </p:nvSpPr>
          <p:spPr bwMode="auto">
            <a:xfrm>
              <a:off x="4385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3" name="Freeform 401"/>
            <p:cNvSpPr>
              <a:spLocks/>
            </p:cNvSpPr>
            <p:nvPr/>
          </p:nvSpPr>
          <p:spPr bwMode="auto">
            <a:xfrm>
              <a:off x="4403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4" name="Freeform 402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5" name="Freeform 403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6" name="Freeform 404"/>
            <p:cNvSpPr>
              <a:spLocks/>
            </p:cNvSpPr>
            <p:nvPr/>
          </p:nvSpPr>
          <p:spPr bwMode="auto">
            <a:xfrm>
              <a:off x="4295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7" name="Freeform 405"/>
            <p:cNvSpPr>
              <a:spLocks/>
            </p:cNvSpPr>
            <p:nvPr/>
          </p:nvSpPr>
          <p:spPr bwMode="auto">
            <a:xfrm>
              <a:off x="4295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8" name="Freeform 406"/>
            <p:cNvSpPr>
              <a:spLocks/>
            </p:cNvSpPr>
            <p:nvPr/>
          </p:nvSpPr>
          <p:spPr bwMode="auto">
            <a:xfrm>
              <a:off x="4283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9" name="Freeform 407"/>
            <p:cNvSpPr>
              <a:spLocks/>
            </p:cNvSpPr>
            <p:nvPr/>
          </p:nvSpPr>
          <p:spPr bwMode="auto">
            <a:xfrm>
              <a:off x="4301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0" name="Freeform 408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1" name="Freeform 409"/>
            <p:cNvSpPr>
              <a:spLocks/>
            </p:cNvSpPr>
            <p:nvPr/>
          </p:nvSpPr>
          <p:spPr bwMode="auto">
            <a:xfrm>
              <a:off x="4457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2" name="Freeform 410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3" name="Freeform 411"/>
            <p:cNvSpPr>
              <a:spLocks/>
            </p:cNvSpPr>
            <p:nvPr/>
          </p:nvSpPr>
          <p:spPr bwMode="auto">
            <a:xfrm>
              <a:off x="4409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4" name="Freeform 412"/>
            <p:cNvSpPr>
              <a:spLocks/>
            </p:cNvSpPr>
            <p:nvPr/>
          </p:nvSpPr>
          <p:spPr bwMode="auto">
            <a:xfrm>
              <a:off x="4391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5" name="Freeform 413"/>
            <p:cNvSpPr>
              <a:spLocks/>
            </p:cNvSpPr>
            <p:nvPr/>
          </p:nvSpPr>
          <p:spPr bwMode="auto">
            <a:xfrm>
              <a:off x="4349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6" name="Freeform 414"/>
            <p:cNvSpPr>
              <a:spLocks/>
            </p:cNvSpPr>
            <p:nvPr/>
          </p:nvSpPr>
          <p:spPr bwMode="auto">
            <a:xfrm>
              <a:off x="4313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7" name="Freeform 415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8" name="Freeform 416"/>
            <p:cNvSpPr>
              <a:spLocks/>
            </p:cNvSpPr>
            <p:nvPr/>
          </p:nvSpPr>
          <p:spPr bwMode="auto">
            <a:xfrm>
              <a:off x="4355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9" name="Freeform 417"/>
            <p:cNvSpPr>
              <a:spLocks/>
            </p:cNvSpPr>
            <p:nvPr/>
          </p:nvSpPr>
          <p:spPr bwMode="auto">
            <a:xfrm>
              <a:off x="4331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0" name="Freeform 418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1" name="Freeform 419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2" name="Freeform 420"/>
            <p:cNvSpPr>
              <a:spLocks/>
            </p:cNvSpPr>
            <p:nvPr/>
          </p:nvSpPr>
          <p:spPr bwMode="auto">
            <a:xfrm>
              <a:off x="4194" y="2162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3" name="Freeform 421"/>
            <p:cNvSpPr>
              <a:spLocks/>
            </p:cNvSpPr>
            <p:nvPr/>
          </p:nvSpPr>
          <p:spPr bwMode="auto">
            <a:xfrm>
              <a:off x="4206" y="2157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4" name="Freeform 422"/>
            <p:cNvSpPr>
              <a:spLocks/>
            </p:cNvSpPr>
            <p:nvPr/>
          </p:nvSpPr>
          <p:spPr bwMode="auto">
            <a:xfrm>
              <a:off x="4224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5" name="Freeform 423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6" name="Freeform 424"/>
            <p:cNvSpPr>
              <a:spLocks/>
            </p:cNvSpPr>
            <p:nvPr/>
          </p:nvSpPr>
          <p:spPr bwMode="auto">
            <a:xfrm>
              <a:off x="4260" y="2162"/>
              <a:ext cx="29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12 w 29"/>
                <a:gd name="T9" fmla="*/ 18 h 36"/>
                <a:gd name="T10" fmla="*/ 18 w 29"/>
                <a:gd name="T11" fmla="*/ 12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12 h 36"/>
                <a:gd name="T24" fmla="*/ 18 w 29"/>
                <a:gd name="T25" fmla="*/ 18 h 36"/>
                <a:gd name="T26" fmla="*/ 12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7" name="Freeform 425"/>
            <p:cNvSpPr>
              <a:spLocks/>
            </p:cNvSpPr>
            <p:nvPr/>
          </p:nvSpPr>
          <p:spPr bwMode="auto">
            <a:xfrm>
              <a:off x="4278" y="2168"/>
              <a:ext cx="23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12 h 30"/>
                <a:gd name="T24" fmla="*/ 11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8" name="Freeform 426"/>
            <p:cNvSpPr>
              <a:spLocks/>
            </p:cNvSpPr>
            <p:nvPr/>
          </p:nvSpPr>
          <p:spPr bwMode="auto">
            <a:xfrm>
              <a:off x="4289" y="2174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9" name="Freeform 427"/>
            <p:cNvSpPr>
              <a:spLocks/>
            </p:cNvSpPr>
            <p:nvPr/>
          </p:nvSpPr>
          <p:spPr bwMode="auto">
            <a:xfrm>
              <a:off x="4307" y="218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0" name="Freeform 428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1" name="Freeform 429"/>
            <p:cNvSpPr>
              <a:spLocks/>
            </p:cNvSpPr>
            <p:nvPr/>
          </p:nvSpPr>
          <p:spPr bwMode="auto">
            <a:xfrm>
              <a:off x="4182" y="2157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2" name="Freeform 430"/>
            <p:cNvSpPr>
              <a:spLocks/>
            </p:cNvSpPr>
            <p:nvPr/>
          </p:nvSpPr>
          <p:spPr bwMode="auto">
            <a:xfrm>
              <a:off x="4176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3" name="Freeform 431"/>
            <p:cNvSpPr>
              <a:spLocks/>
            </p:cNvSpPr>
            <p:nvPr/>
          </p:nvSpPr>
          <p:spPr bwMode="auto">
            <a:xfrm>
              <a:off x="4188" y="2145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4" name="Freeform 432"/>
            <p:cNvSpPr>
              <a:spLocks/>
            </p:cNvSpPr>
            <p:nvPr/>
          </p:nvSpPr>
          <p:spPr bwMode="auto">
            <a:xfrm>
              <a:off x="4313" y="2151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5" name="Freeform 433"/>
            <p:cNvSpPr>
              <a:spLocks/>
            </p:cNvSpPr>
            <p:nvPr/>
          </p:nvSpPr>
          <p:spPr bwMode="auto">
            <a:xfrm>
              <a:off x="4319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6" name="Freeform 434"/>
            <p:cNvSpPr>
              <a:spLocks/>
            </p:cNvSpPr>
            <p:nvPr/>
          </p:nvSpPr>
          <p:spPr bwMode="auto">
            <a:xfrm>
              <a:off x="4295" y="2139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7" name="Freeform 435"/>
            <p:cNvSpPr>
              <a:spLocks/>
            </p:cNvSpPr>
            <p:nvPr/>
          </p:nvSpPr>
          <p:spPr bwMode="auto">
            <a:xfrm>
              <a:off x="4283" y="2133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8" name="Freeform 436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9" name="Freeform 437"/>
            <p:cNvSpPr>
              <a:spLocks/>
            </p:cNvSpPr>
            <p:nvPr/>
          </p:nvSpPr>
          <p:spPr bwMode="auto">
            <a:xfrm>
              <a:off x="4230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0" name="Freeform 438"/>
            <p:cNvSpPr>
              <a:spLocks/>
            </p:cNvSpPr>
            <p:nvPr/>
          </p:nvSpPr>
          <p:spPr bwMode="auto">
            <a:xfrm>
              <a:off x="4200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1" name="Freeform 439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2" name="Freeform 440"/>
            <p:cNvSpPr>
              <a:spLocks/>
            </p:cNvSpPr>
            <p:nvPr/>
          </p:nvSpPr>
          <p:spPr bwMode="auto">
            <a:xfrm>
              <a:off x="4236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3" name="Freeform 441"/>
            <p:cNvSpPr>
              <a:spLocks/>
            </p:cNvSpPr>
            <p:nvPr/>
          </p:nvSpPr>
          <p:spPr bwMode="auto">
            <a:xfrm>
              <a:off x="4212" y="2157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4" name="Freeform 442"/>
            <p:cNvSpPr>
              <a:spLocks/>
            </p:cNvSpPr>
            <p:nvPr/>
          </p:nvSpPr>
          <p:spPr bwMode="auto">
            <a:xfrm>
              <a:off x="4212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5" name="Freeform 443"/>
            <p:cNvSpPr>
              <a:spLocks/>
            </p:cNvSpPr>
            <p:nvPr/>
          </p:nvSpPr>
          <p:spPr bwMode="auto">
            <a:xfrm>
              <a:off x="5096" y="1636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6" name="Freeform 444"/>
            <p:cNvSpPr>
              <a:spLocks/>
            </p:cNvSpPr>
            <p:nvPr/>
          </p:nvSpPr>
          <p:spPr bwMode="auto">
            <a:xfrm>
              <a:off x="5036" y="1750"/>
              <a:ext cx="89" cy="155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4 w 89"/>
                <a:gd name="T47" fmla="*/ 125 h 155"/>
                <a:gd name="T48" fmla="*/ 30 w 89"/>
                <a:gd name="T49" fmla="*/ 125 h 155"/>
                <a:gd name="T50" fmla="*/ 30 w 89"/>
                <a:gd name="T51" fmla="*/ 131 h 155"/>
                <a:gd name="T52" fmla="*/ 36 w 89"/>
                <a:gd name="T53" fmla="*/ 137 h 155"/>
                <a:gd name="T54" fmla="*/ 42 w 89"/>
                <a:gd name="T55" fmla="*/ 143 h 155"/>
                <a:gd name="T56" fmla="*/ 42 w 89"/>
                <a:gd name="T57" fmla="*/ 155 h 155"/>
                <a:gd name="T58" fmla="*/ 48 w 89"/>
                <a:gd name="T59" fmla="*/ 149 h 155"/>
                <a:gd name="T60" fmla="*/ 48 w 89"/>
                <a:gd name="T61" fmla="*/ 143 h 155"/>
                <a:gd name="T62" fmla="*/ 54 w 89"/>
                <a:gd name="T63" fmla="*/ 137 h 155"/>
                <a:gd name="T64" fmla="*/ 60 w 89"/>
                <a:gd name="T65" fmla="*/ 131 h 155"/>
                <a:gd name="T66" fmla="*/ 60 w 89"/>
                <a:gd name="T67" fmla="*/ 125 h 155"/>
                <a:gd name="T68" fmla="*/ 66 w 89"/>
                <a:gd name="T69" fmla="*/ 125 h 155"/>
                <a:gd name="T70" fmla="*/ 78 w 89"/>
                <a:gd name="T71" fmla="*/ 120 h 155"/>
                <a:gd name="T72" fmla="*/ 84 w 89"/>
                <a:gd name="T73" fmla="*/ 120 h 155"/>
                <a:gd name="T74" fmla="*/ 78 w 89"/>
                <a:gd name="T75" fmla="*/ 114 h 155"/>
                <a:gd name="T76" fmla="*/ 78 w 89"/>
                <a:gd name="T77" fmla="*/ 102 h 155"/>
                <a:gd name="T78" fmla="*/ 78 w 89"/>
                <a:gd name="T79" fmla="*/ 96 h 155"/>
                <a:gd name="T80" fmla="*/ 84 w 89"/>
                <a:gd name="T81" fmla="*/ 84 h 155"/>
                <a:gd name="T82" fmla="*/ 78 w 89"/>
                <a:gd name="T83" fmla="*/ 66 h 155"/>
                <a:gd name="T84" fmla="*/ 78 w 89"/>
                <a:gd name="T85" fmla="*/ 54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7" name="Freeform 445"/>
            <p:cNvSpPr>
              <a:spLocks/>
            </p:cNvSpPr>
            <p:nvPr/>
          </p:nvSpPr>
          <p:spPr bwMode="auto">
            <a:xfrm>
              <a:off x="5263" y="1714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8" name="Freeform 446"/>
            <p:cNvSpPr>
              <a:spLocks/>
            </p:cNvSpPr>
            <p:nvPr/>
          </p:nvSpPr>
          <p:spPr bwMode="auto">
            <a:xfrm>
              <a:off x="5179" y="1523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9" name="Freeform 447"/>
            <p:cNvSpPr>
              <a:spLocks/>
            </p:cNvSpPr>
            <p:nvPr/>
          </p:nvSpPr>
          <p:spPr bwMode="auto">
            <a:xfrm>
              <a:off x="5131" y="1523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0" name="Freeform 448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1" name="Freeform 449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2" name="Freeform 450"/>
            <p:cNvSpPr>
              <a:spLocks/>
            </p:cNvSpPr>
            <p:nvPr/>
          </p:nvSpPr>
          <p:spPr bwMode="auto">
            <a:xfrm>
              <a:off x="5137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3" name="Freeform 451"/>
            <p:cNvSpPr>
              <a:spLocks/>
            </p:cNvSpPr>
            <p:nvPr/>
          </p:nvSpPr>
          <p:spPr bwMode="auto">
            <a:xfrm>
              <a:off x="5167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4" name="Freeform 452"/>
            <p:cNvSpPr>
              <a:spLocks/>
            </p:cNvSpPr>
            <p:nvPr/>
          </p:nvSpPr>
          <p:spPr bwMode="auto">
            <a:xfrm>
              <a:off x="5131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5" name="Freeform 453"/>
            <p:cNvSpPr>
              <a:spLocks/>
            </p:cNvSpPr>
            <p:nvPr/>
          </p:nvSpPr>
          <p:spPr bwMode="auto">
            <a:xfrm>
              <a:off x="5108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6" name="Freeform 454"/>
            <p:cNvSpPr>
              <a:spLocks/>
            </p:cNvSpPr>
            <p:nvPr/>
          </p:nvSpPr>
          <p:spPr bwMode="auto">
            <a:xfrm>
              <a:off x="5102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7" name="Freeform 455"/>
            <p:cNvSpPr>
              <a:spLocks/>
            </p:cNvSpPr>
            <p:nvPr/>
          </p:nvSpPr>
          <p:spPr bwMode="auto">
            <a:xfrm>
              <a:off x="5125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8" name="Freeform 456"/>
            <p:cNvSpPr>
              <a:spLocks/>
            </p:cNvSpPr>
            <p:nvPr/>
          </p:nvSpPr>
          <p:spPr bwMode="auto">
            <a:xfrm>
              <a:off x="5143" y="1690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9" name="Freeform 457"/>
            <p:cNvSpPr>
              <a:spLocks/>
            </p:cNvSpPr>
            <p:nvPr/>
          </p:nvSpPr>
          <p:spPr bwMode="auto">
            <a:xfrm>
              <a:off x="5161" y="169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0" name="Freeform 458"/>
            <p:cNvSpPr>
              <a:spLocks/>
            </p:cNvSpPr>
            <p:nvPr/>
          </p:nvSpPr>
          <p:spPr bwMode="auto">
            <a:xfrm>
              <a:off x="5012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1" name="Freeform 459"/>
            <p:cNvSpPr>
              <a:spLocks/>
            </p:cNvSpPr>
            <p:nvPr/>
          </p:nvSpPr>
          <p:spPr bwMode="auto">
            <a:xfrm>
              <a:off x="5024" y="1583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2" name="Freeform 460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3" name="Freeform 461"/>
            <p:cNvSpPr>
              <a:spLocks/>
            </p:cNvSpPr>
            <p:nvPr/>
          </p:nvSpPr>
          <p:spPr bwMode="auto">
            <a:xfrm>
              <a:off x="5137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4" name="Freeform 462"/>
            <p:cNvSpPr>
              <a:spLocks/>
            </p:cNvSpPr>
            <p:nvPr/>
          </p:nvSpPr>
          <p:spPr bwMode="auto">
            <a:xfrm>
              <a:off x="5209" y="1618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5" name="Freeform 463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6" name="Freeform 464"/>
            <p:cNvSpPr>
              <a:spLocks/>
            </p:cNvSpPr>
            <p:nvPr/>
          </p:nvSpPr>
          <p:spPr bwMode="auto">
            <a:xfrm>
              <a:off x="5114" y="1732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7" name="Freeform 465"/>
            <p:cNvSpPr>
              <a:spLocks/>
            </p:cNvSpPr>
            <p:nvPr/>
          </p:nvSpPr>
          <p:spPr bwMode="auto">
            <a:xfrm>
              <a:off x="5197" y="1553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8" name="Freeform 466"/>
            <p:cNvSpPr>
              <a:spLocks/>
            </p:cNvSpPr>
            <p:nvPr/>
          </p:nvSpPr>
          <p:spPr bwMode="auto">
            <a:xfrm>
              <a:off x="5048" y="1780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9" name="Freeform 467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0" name="Freeform 468"/>
            <p:cNvSpPr>
              <a:spLocks/>
            </p:cNvSpPr>
            <p:nvPr/>
          </p:nvSpPr>
          <p:spPr bwMode="auto">
            <a:xfrm>
              <a:off x="4564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1" name="Freeform 469"/>
            <p:cNvSpPr>
              <a:spLocks/>
            </p:cNvSpPr>
            <p:nvPr/>
          </p:nvSpPr>
          <p:spPr bwMode="auto">
            <a:xfrm>
              <a:off x="4654" y="1929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2" name="Freeform 470"/>
            <p:cNvSpPr>
              <a:spLocks/>
            </p:cNvSpPr>
            <p:nvPr/>
          </p:nvSpPr>
          <p:spPr bwMode="auto">
            <a:xfrm>
              <a:off x="4564" y="2168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3" name="Freeform 471"/>
            <p:cNvSpPr>
              <a:spLocks/>
            </p:cNvSpPr>
            <p:nvPr/>
          </p:nvSpPr>
          <p:spPr bwMode="auto">
            <a:xfrm>
              <a:off x="4660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4" name="Freeform 472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5" name="Freeform 473"/>
            <p:cNvSpPr>
              <a:spLocks/>
            </p:cNvSpPr>
            <p:nvPr/>
          </p:nvSpPr>
          <p:spPr bwMode="auto">
            <a:xfrm>
              <a:off x="4684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6" name="Freeform 474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7" name="Freeform 475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8" name="Freeform 476"/>
            <p:cNvSpPr>
              <a:spLocks/>
            </p:cNvSpPr>
            <p:nvPr/>
          </p:nvSpPr>
          <p:spPr bwMode="auto">
            <a:xfrm>
              <a:off x="4755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9" name="Freeform 477"/>
            <p:cNvSpPr>
              <a:spLocks/>
            </p:cNvSpPr>
            <p:nvPr/>
          </p:nvSpPr>
          <p:spPr bwMode="auto">
            <a:xfrm>
              <a:off x="4743" y="2139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0" name="Freeform 478"/>
            <p:cNvSpPr>
              <a:spLocks/>
            </p:cNvSpPr>
            <p:nvPr/>
          </p:nvSpPr>
          <p:spPr bwMode="auto">
            <a:xfrm>
              <a:off x="4666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1" name="Freeform 479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2" name="Freeform 480"/>
            <p:cNvSpPr>
              <a:spLocks/>
            </p:cNvSpPr>
            <p:nvPr/>
          </p:nvSpPr>
          <p:spPr bwMode="auto">
            <a:xfrm>
              <a:off x="4743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3" name="Freeform 481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4" name="Freeform 482"/>
            <p:cNvSpPr>
              <a:spLocks/>
            </p:cNvSpPr>
            <p:nvPr/>
          </p:nvSpPr>
          <p:spPr bwMode="auto">
            <a:xfrm>
              <a:off x="4761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5" name="Freeform 483"/>
            <p:cNvSpPr>
              <a:spLocks/>
            </p:cNvSpPr>
            <p:nvPr/>
          </p:nvSpPr>
          <p:spPr bwMode="auto">
            <a:xfrm>
              <a:off x="4719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6" name="Freeform 484"/>
            <p:cNvSpPr>
              <a:spLocks/>
            </p:cNvSpPr>
            <p:nvPr/>
          </p:nvSpPr>
          <p:spPr bwMode="auto">
            <a:xfrm>
              <a:off x="4707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7" name="Freeform 485"/>
            <p:cNvSpPr>
              <a:spLocks/>
            </p:cNvSpPr>
            <p:nvPr/>
          </p:nvSpPr>
          <p:spPr bwMode="auto">
            <a:xfrm>
              <a:off x="4690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8" name="Freeform 486"/>
            <p:cNvSpPr>
              <a:spLocks/>
            </p:cNvSpPr>
            <p:nvPr/>
          </p:nvSpPr>
          <p:spPr bwMode="auto">
            <a:xfrm>
              <a:off x="4707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9" name="Freeform 487"/>
            <p:cNvSpPr>
              <a:spLocks/>
            </p:cNvSpPr>
            <p:nvPr/>
          </p:nvSpPr>
          <p:spPr bwMode="auto">
            <a:xfrm>
              <a:off x="5114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0" name="Freeform 488"/>
            <p:cNvSpPr>
              <a:spLocks/>
            </p:cNvSpPr>
            <p:nvPr/>
          </p:nvSpPr>
          <p:spPr bwMode="auto">
            <a:xfrm>
              <a:off x="5185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1" name="Freeform 489"/>
            <p:cNvSpPr>
              <a:spLocks/>
            </p:cNvSpPr>
            <p:nvPr/>
          </p:nvSpPr>
          <p:spPr bwMode="auto">
            <a:xfrm>
              <a:off x="4863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2" name="Freeform 490"/>
            <p:cNvSpPr>
              <a:spLocks/>
            </p:cNvSpPr>
            <p:nvPr/>
          </p:nvSpPr>
          <p:spPr bwMode="auto">
            <a:xfrm>
              <a:off x="4952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3" name="Freeform 491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4" name="Freeform 492"/>
            <p:cNvSpPr>
              <a:spLocks/>
            </p:cNvSpPr>
            <p:nvPr/>
          </p:nvSpPr>
          <p:spPr bwMode="auto">
            <a:xfrm>
              <a:off x="4857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5" name="Freeform 493"/>
            <p:cNvSpPr>
              <a:spLocks/>
            </p:cNvSpPr>
            <p:nvPr/>
          </p:nvSpPr>
          <p:spPr bwMode="auto">
            <a:xfrm>
              <a:off x="5179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6" name="Freeform 494"/>
            <p:cNvSpPr>
              <a:spLocks/>
            </p:cNvSpPr>
            <p:nvPr/>
          </p:nvSpPr>
          <p:spPr bwMode="auto">
            <a:xfrm>
              <a:off x="5149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7" name="Freeform 495"/>
            <p:cNvSpPr>
              <a:spLocks/>
            </p:cNvSpPr>
            <p:nvPr/>
          </p:nvSpPr>
          <p:spPr bwMode="auto">
            <a:xfrm>
              <a:off x="5120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8" name="Freeform 496"/>
            <p:cNvSpPr>
              <a:spLocks/>
            </p:cNvSpPr>
            <p:nvPr/>
          </p:nvSpPr>
          <p:spPr bwMode="auto">
            <a:xfrm>
              <a:off x="5155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9" name="Freeform 497"/>
            <p:cNvSpPr>
              <a:spLocks/>
            </p:cNvSpPr>
            <p:nvPr/>
          </p:nvSpPr>
          <p:spPr bwMode="auto">
            <a:xfrm>
              <a:off x="5179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0" name="Freeform 498"/>
            <p:cNvSpPr>
              <a:spLocks/>
            </p:cNvSpPr>
            <p:nvPr/>
          </p:nvSpPr>
          <p:spPr bwMode="auto">
            <a:xfrm>
              <a:off x="5191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1" name="Freeform 499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2" name="Freeform 500"/>
            <p:cNvSpPr>
              <a:spLocks/>
            </p:cNvSpPr>
            <p:nvPr/>
          </p:nvSpPr>
          <p:spPr bwMode="auto">
            <a:xfrm>
              <a:off x="5149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3" name="Freeform 501"/>
            <p:cNvSpPr>
              <a:spLocks/>
            </p:cNvSpPr>
            <p:nvPr/>
          </p:nvSpPr>
          <p:spPr bwMode="auto">
            <a:xfrm>
              <a:off x="5131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4" name="Freeform 502"/>
            <p:cNvSpPr>
              <a:spLocks/>
            </p:cNvSpPr>
            <p:nvPr/>
          </p:nvSpPr>
          <p:spPr bwMode="auto">
            <a:xfrm>
              <a:off x="5191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5" name="Freeform 503"/>
            <p:cNvSpPr>
              <a:spLocks/>
            </p:cNvSpPr>
            <p:nvPr/>
          </p:nvSpPr>
          <p:spPr bwMode="auto">
            <a:xfrm>
              <a:off x="5197" y="2097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6" name="Freeform 504"/>
            <p:cNvSpPr>
              <a:spLocks/>
            </p:cNvSpPr>
            <p:nvPr/>
          </p:nvSpPr>
          <p:spPr bwMode="auto">
            <a:xfrm>
              <a:off x="5090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7" name="Freeform 505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8" name="Freeform 506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9" name="Freeform 507"/>
            <p:cNvSpPr>
              <a:spLocks/>
            </p:cNvSpPr>
            <p:nvPr/>
          </p:nvSpPr>
          <p:spPr bwMode="auto">
            <a:xfrm>
              <a:off x="5000" y="1899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0" name="Freeform 508"/>
            <p:cNvSpPr>
              <a:spLocks/>
            </p:cNvSpPr>
            <p:nvPr/>
          </p:nvSpPr>
          <p:spPr bwMode="auto">
            <a:xfrm>
              <a:off x="5114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1" name="Freeform 509"/>
            <p:cNvSpPr>
              <a:spLocks/>
            </p:cNvSpPr>
            <p:nvPr/>
          </p:nvSpPr>
          <p:spPr bwMode="auto">
            <a:xfrm>
              <a:off x="4976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2" name="Freeform 510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3" name="Freeform 511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1" name="Group 258"/>
          <p:cNvGrpSpPr>
            <a:grpSpLocks/>
          </p:cNvGrpSpPr>
          <p:nvPr/>
        </p:nvGrpSpPr>
        <p:grpSpPr bwMode="auto">
          <a:xfrm rot="5054751" flipV="1">
            <a:off x="6996116" y="4722819"/>
            <a:ext cx="2782887" cy="1570037"/>
            <a:chOff x="4176" y="878"/>
            <a:chExt cx="1254" cy="1422"/>
          </a:xfrm>
        </p:grpSpPr>
        <p:sp>
          <p:nvSpPr>
            <p:cNvPr id="31008" name="Freeform 259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09" name="Freeform 260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0" name="Freeform 261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1" name="Freeform 262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2" name="Freeform 263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3" name="Freeform 264"/>
            <p:cNvSpPr>
              <a:spLocks/>
            </p:cNvSpPr>
            <p:nvPr/>
          </p:nvSpPr>
          <p:spPr bwMode="auto">
            <a:xfrm>
              <a:off x="5155" y="1285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4" name="Freeform 265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5" name="Freeform 266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6" name="Freeform 267"/>
            <p:cNvSpPr>
              <a:spLocks/>
            </p:cNvSpPr>
            <p:nvPr/>
          </p:nvSpPr>
          <p:spPr bwMode="auto">
            <a:xfrm>
              <a:off x="5131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7" name="Freeform 268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8" name="Freeform 269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19" name="Freeform 270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0" name="Freeform 271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1" name="Freeform 272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2" name="Freeform 273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3" name="Freeform 274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4" name="Freeform 275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5" name="Freeform 276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6" name="Freeform 277"/>
            <p:cNvSpPr>
              <a:spLocks/>
            </p:cNvSpPr>
            <p:nvPr/>
          </p:nvSpPr>
          <p:spPr bwMode="auto">
            <a:xfrm>
              <a:off x="5203" y="1285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7" name="Freeform 278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8" name="Freeform 279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29" name="Freeform 280"/>
            <p:cNvSpPr>
              <a:spLocks/>
            </p:cNvSpPr>
            <p:nvPr/>
          </p:nvSpPr>
          <p:spPr bwMode="auto">
            <a:xfrm>
              <a:off x="5191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0" name="Freeform 281"/>
            <p:cNvSpPr>
              <a:spLocks/>
            </p:cNvSpPr>
            <p:nvPr/>
          </p:nvSpPr>
          <p:spPr bwMode="auto">
            <a:xfrm>
              <a:off x="5185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1" name="Freeform 282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2" name="Freeform 283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3" name="Freeform 284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4" name="Freeform 285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5" name="Freeform 286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6" name="Freeform 287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7" name="Freeform 288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8" name="Freeform 289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39" name="Freeform 290"/>
            <p:cNvSpPr>
              <a:spLocks/>
            </p:cNvSpPr>
            <p:nvPr/>
          </p:nvSpPr>
          <p:spPr bwMode="auto">
            <a:xfrm>
              <a:off x="5209" y="1171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0" name="Freeform 291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1" name="Freeform 292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2" name="Freeform 293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3" name="Freeform 294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4" name="Freeform 295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5" name="Freeform 296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6" name="Freeform 297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7" name="Freeform 298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8" name="Freeform 299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49" name="Freeform 300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0" name="Freeform 301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1" name="Freeform 302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2" name="Freeform 303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3" name="Freeform 304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4" name="Freeform 305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5" name="Freeform 306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6" name="Freeform 307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7" name="Freeform 308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8" name="Freeform 309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59" name="Freeform 310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0" name="Freeform 311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1" name="Freeform 312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2" name="Freeform 313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3" name="Freeform 314"/>
            <p:cNvSpPr>
              <a:spLocks/>
            </p:cNvSpPr>
            <p:nvPr/>
          </p:nvSpPr>
          <p:spPr bwMode="auto">
            <a:xfrm>
              <a:off x="5269" y="1213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4" name="Freeform 315"/>
            <p:cNvSpPr>
              <a:spLocks/>
            </p:cNvSpPr>
            <p:nvPr/>
          </p:nvSpPr>
          <p:spPr bwMode="auto">
            <a:xfrm>
              <a:off x="5269" y="1225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5" name="Freeform 316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6" name="Freeform 317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7" name="Freeform 318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8" name="Freeform 319"/>
            <p:cNvSpPr>
              <a:spLocks/>
            </p:cNvSpPr>
            <p:nvPr/>
          </p:nvSpPr>
          <p:spPr bwMode="auto">
            <a:xfrm>
              <a:off x="5275" y="119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69" name="Freeform 320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0" name="Freeform 321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1" name="Freeform 322"/>
            <p:cNvSpPr>
              <a:spLocks/>
            </p:cNvSpPr>
            <p:nvPr/>
          </p:nvSpPr>
          <p:spPr bwMode="auto">
            <a:xfrm>
              <a:off x="5269" y="1285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2" name="Freeform 323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3" name="Freeform 324"/>
            <p:cNvSpPr>
              <a:spLocks/>
            </p:cNvSpPr>
            <p:nvPr/>
          </p:nvSpPr>
          <p:spPr bwMode="auto">
            <a:xfrm>
              <a:off x="5317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4" name="Freeform 325"/>
            <p:cNvSpPr>
              <a:spLocks/>
            </p:cNvSpPr>
            <p:nvPr/>
          </p:nvSpPr>
          <p:spPr bwMode="auto">
            <a:xfrm>
              <a:off x="5317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5" name="Freeform 326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6" name="Freeform 327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7" name="Freeform 328"/>
            <p:cNvSpPr>
              <a:spLocks/>
            </p:cNvSpPr>
            <p:nvPr/>
          </p:nvSpPr>
          <p:spPr bwMode="auto">
            <a:xfrm>
              <a:off x="5299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8" name="Freeform 329"/>
            <p:cNvSpPr>
              <a:spLocks/>
            </p:cNvSpPr>
            <p:nvPr/>
          </p:nvSpPr>
          <p:spPr bwMode="auto">
            <a:xfrm>
              <a:off x="5305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79" name="Freeform 330"/>
            <p:cNvSpPr>
              <a:spLocks/>
            </p:cNvSpPr>
            <p:nvPr/>
          </p:nvSpPr>
          <p:spPr bwMode="auto">
            <a:xfrm>
              <a:off x="5311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0" name="Freeform 331"/>
            <p:cNvSpPr>
              <a:spLocks/>
            </p:cNvSpPr>
            <p:nvPr/>
          </p:nvSpPr>
          <p:spPr bwMode="auto">
            <a:xfrm>
              <a:off x="5317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1" name="Freeform 332"/>
            <p:cNvSpPr>
              <a:spLocks/>
            </p:cNvSpPr>
            <p:nvPr/>
          </p:nvSpPr>
          <p:spPr bwMode="auto">
            <a:xfrm>
              <a:off x="5317" y="1225"/>
              <a:ext cx="41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12 w 41"/>
                <a:gd name="T5" fmla="*/ 6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6 h 12"/>
                <a:gd name="T22" fmla="*/ 29 w 41"/>
                <a:gd name="T23" fmla="*/ 6 h 12"/>
                <a:gd name="T24" fmla="*/ 23 w 41"/>
                <a:gd name="T25" fmla="*/ 6 h 12"/>
                <a:gd name="T26" fmla="*/ 17 w 41"/>
                <a:gd name="T27" fmla="*/ 6 h 12"/>
                <a:gd name="T28" fmla="*/ 12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2" name="Freeform 333"/>
            <p:cNvSpPr>
              <a:spLocks/>
            </p:cNvSpPr>
            <p:nvPr/>
          </p:nvSpPr>
          <p:spPr bwMode="auto">
            <a:xfrm>
              <a:off x="5317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3" name="Freeform 334"/>
            <p:cNvSpPr>
              <a:spLocks/>
            </p:cNvSpPr>
            <p:nvPr/>
          </p:nvSpPr>
          <p:spPr bwMode="auto">
            <a:xfrm>
              <a:off x="5317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4" name="Freeform 335"/>
            <p:cNvSpPr>
              <a:spLocks/>
            </p:cNvSpPr>
            <p:nvPr/>
          </p:nvSpPr>
          <p:spPr bwMode="auto">
            <a:xfrm>
              <a:off x="5317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5" name="Freeform 336"/>
            <p:cNvSpPr>
              <a:spLocks/>
            </p:cNvSpPr>
            <p:nvPr/>
          </p:nvSpPr>
          <p:spPr bwMode="auto">
            <a:xfrm>
              <a:off x="5317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6" name="Freeform 337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7" name="Freeform 338"/>
            <p:cNvSpPr>
              <a:spLocks/>
            </p:cNvSpPr>
            <p:nvPr/>
          </p:nvSpPr>
          <p:spPr bwMode="auto">
            <a:xfrm>
              <a:off x="5251" y="986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8" name="Freeform 339"/>
            <p:cNvSpPr>
              <a:spLocks/>
            </p:cNvSpPr>
            <p:nvPr/>
          </p:nvSpPr>
          <p:spPr bwMode="auto">
            <a:xfrm>
              <a:off x="5251" y="998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89" name="Freeform 340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0" name="Freeform 341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1" name="Freeform 342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2" name="Freeform 343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3" name="Freeform 344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4" name="Freeform 345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5" name="Freeform 346"/>
            <p:cNvSpPr>
              <a:spLocks/>
            </p:cNvSpPr>
            <p:nvPr/>
          </p:nvSpPr>
          <p:spPr bwMode="auto">
            <a:xfrm>
              <a:off x="5257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6" name="Freeform 347"/>
            <p:cNvSpPr>
              <a:spLocks/>
            </p:cNvSpPr>
            <p:nvPr/>
          </p:nvSpPr>
          <p:spPr bwMode="auto">
            <a:xfrm>
              <a:off x="5275" y="974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7" name="Freeform 348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8" name="Freeform 349"/>
            <p:cNvSpPr>
              <a:spLocks/>
            </p:cNvSpPr>
            <p:nvPr/>
          </p:nvSpPr>
          <p:spPr bwMode="auto">
            <a:xfrm>
              <a:off x="5281" y="980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099" name="Freeform 350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0" name="Freeform 351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1" name="Freeform 352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2" name="Freeform 353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3" name="Freeform 354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4" name="Freeform 355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5" name="Freeform 356"/>
            <p:cNvSpPr>
              <a:spLocks/>
            </p:cNvSpPr>
            <p:nvPr/>
          </p:nvSpPr>
          <p:spPr bwMode="auto">
            <a:xfrm>
              <a:off x="5281" y="992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6" name="Freeform 357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7" name="Freeform 358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8" name="Freeform 359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09" name="Freeform 360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0" name="Freeform 361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1" name="Freeform 362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2" name="Freeform 363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3" name="Freeform 364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4" name="Freeform 365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5" name="Freeform 366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6" name="Freeform 367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7" name="Freeform 368"/>
            <p:cNvSpPr>
              <a:spLocks/>
            </p:cNvSpPr>
            <p:nvPr/>
          </p:nvSpPr>
          <p:spPr bwMode="auto">
            <a:xfrm>
              <a:off x="5209" y="99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8" name="Freeform 369"/>
            <p:cNvSpPr>
              <a:spLocks/>
            </p:cNvSpPr>
            <p:nvPr/>
          </p:nvSpPr>
          <p:spPr bwMode="auto">
            <a:xfrm>
              <a:off x="5209" y="998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19" name="Freeform 370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0" name="Freeform 371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1" name="Freeform 372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2" name="Freeform 373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3" name="Freeform 374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4" name="Freeform 375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5" name="Freeform 376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6" name="Freeform 377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7" name="Freeform 378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8" name="Freeform 379"/>
            <p:cNvSpPr>
              <a:spLocks/>
            </p:cNvSpPr>
            <p:nvPr/>
          </p:nvSpPr>
          <p:spPr bwMode="auto">
            <a:xfrm>
              <a:off x="4588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29" name="Freeform 380"/>
            <p:cNvSpPr>
              <a:spLocks/>
            </p:cNvSpPr>
            <p:nvPr/>
          </p:nvSpPr>
          <p:spPr bwMode="auto">
            <a:xfrm>
              <a:off x="4606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0" name="Freeform 381"/>
            <p:cNvSpPr>
              <a:spLocks/>
            </p:cNvSpPr>
            <p:nvPr/>
          </p:nvSpPr>
          <p:spPr bwMode="auto">
            <a:xfrm>
              <a:off x="4457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1" name="Freeform 382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2" name="Freeform 383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3" name="Freeform 384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4" name="Freeform 385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5" name="Freeform 386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6" name="Freeform 387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7" name="Freeform 388"/>
            <p:cNvSpPr>
              <a:spLocks/>
            </p:cNvSpPr>
            <p:nvPr/>
          </p:nvSpPr>
          <p:spPr bwMode="auto">
            <a:xfrm>
              <a:off x="4570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8" name="Freeform 389"/>
            <p:cNvSpPr>
              <a:spLocks/>
            </p:cNvSpPr>
            <p:nvPr/>
          </p:nvSpPr>
          <p:spPr bwMode="auto">
            <a:xfrm>
              <a:off x="4558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39" name="Freeform 390"/>
            <p:cNvSpPr>
              <a:spLocks/>
            </p:cNvSpPr>
            <p:nvPr/>
          </p:nvSpPr>
          <p:spPr bwMode="auto">
            <a:xfrm>
              <a:off x="454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0" name="Freeform 391"/>
            <p:cNvSpPr>
              <a:spLocks/>
            </p:cNvSpPr>
            <p:nvPr/>
          </p:nvSpPr>
          <p:spPr bwMode="auto">
            <a:xfrm>
              <a:off x="4528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1" name="Freeform 392"/>
            <p:cNvSpPr>
              <a:spLocks/>
            </p:cNvSpPr>
            <p:nvPr/>
          </p:nvSpPr>
          <p:spPr bwMode="auto">
            <a:xfrm>
              <a:off x="4498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2" name="Freeform 393"/>
            <p:cNvSpPr>
              <a:spLocks/>
            </p:cNvSpPr>
            <p:nvPr/>
          </p:nvSpPr>
          <p:spPr bwMode="auto">
            <a:xfrm>
              <a:off x="4475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3" name="Freeform 394"/>
            <p:cNvSpPr>
              <a:spLocks/>
            </p:cNvSpPr>
            <p:nvPr/>
          </p:nvSpPr>
          <p:spPr bwMode="auto">
            <a:xfrm>
              <a:off x="4463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4" name="Freeform 395"/>
            <p:cNvSpPr>
              <a:spLocks/>
            </p:cNvSpPr>
            <p:nvPr/>
          </p:nvSpPr>
          <p:spPr bwMode="auto">
            <a:xfrm>
              <a:off x="4307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5" name="Freeform 396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6" name="Freeform 397"/>
            <p:cNvSpPr>
              <a:spLocks/>
            </p:cNvSpPr>
            <p:nvPr/>
          </p:nvSpPr>
          <p:spPr bwMode="auto">
            <a:xfrm>
              <a:off x="4319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7" name="Freeform 398"/>
            <p:cNvSpPr>
              <a:spLocks/>
            </p:cNvSpPr>
            <p:nvPr/>
          </p:nvSpPr>
          <p:spPr bwMode="auto">
            <a:xfrm>
              <a:off x="4343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8" name="Freeform 399"/>
            <p:cNvSpPr>
              <a:spLocks/>
            </p:cNvSpPr>
            <p:nvPr/>
          </p:nvSpPr>
          <p:spPr bwMode="auto">
            <a:xfrm>
              <a:off x="436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49" name="Freeform 400"/>
            <p:cNvSpPr>
              <a:spLocks/>
            </p:cNvSpPr>
            <p:nvPr/>
          </p:nvSpPr>
          <p:spPr bwMode="auto">
            <a:xfrm>
              <a:off x="4385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0" name="Freeform 401"/>
            <p:cNvSpPr>
              <a:spLocks/>
            </p:cNvSpPr>
            <p:nvPr/>
          </p:nvSpPr>
          <p:spPr bwMode="auto">
            <a:xfrm>
              <a:off x="4403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1" name="Freeform 402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2" name="Freeform 403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3" name="Freeform 404"/>
            <p:cNvSpPr>
              <a:spLocks/>
            </p:cNvSpPr>
            <p:nvPr/>
          </p:nvSpPr>
          <p:spPr bwMode="auto">
            <a:xfrm>
              <a:off x="4295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4" name="Freeform 405"/>
            <p:cNvSpPr>
              <a:spLocks/>
            </p:cNvSpPr>
            <p:nvPr/>
          </p:nvSpPr>
          <p:spPr bwMode="auto">
            <a:xfrm>
              <a:off x="4295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5" name="Freeform 406"/>
            <p:cNvSpPr>
              <a:spLocks/>
            </p:cNvSpPr>
            <p:nvPr/>
          </p:nvSpPr>
          <p:spPr bwMode="auto">
            <a:xfrm>
              <a:off x="4283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6" name="Freeform 407"/>
            <p:cNvSpPr>
              <a:spLocks/>
            </p:cNvSpPr>
            <p:nvPr/>
          </p:nvSpPr>
          <p:spPr bwMode="auto">
            <a:xfrm>
              <a:off x="4301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7" name="Freeform 408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8" name="Freeform 409"/>
            <p:cNvSpPr>
              <a:spLocks/>
            </p:cNvSpPr>
            <p:nvPr/>
          </p:nvSpPr>
          <p:spPr bwMode="auto">
            <a:xfrm>
              <a:off x="4457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59" name="Freeform 410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0" name="Freeform 411"/>
            <p:cNvSpPr>
              <a:spLocks/>
            </p:cNvSpPr>
            <p:nvPr/>
          </p:nvSpPr>
          <p:spPr bwMode="auto">
            <a:xfrm>
              <a:off x="4409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1" name="Freeform 412"/>
            <p:cNvSpPr>
              <a:spLocks/>
            </p:cNvSpPr>
            <p:nvPr/>
          </p:nvSpPr>
          <p:spPr bwMode="auto">
            <a:xfrm>
              <a:off x="4391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2" name="Freeform 413"/>
            <p:cNvSpPr>
              <a:spLocks/>
            </p:cNvSpPr>
            <p:nvPr/>
          </p:nvSpPr>
          <p:spPr bwMode="auto">
            <a:xfrm>
              <a:off x="4349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3" name="Freeform 414"/>
            <p:cNvSpPr>
              <a:spLocks/>
            </p:cNvSpPr>
            <p:nvPr/>
          </p:nvSpPr>
          <p:spPr bwMode="auto">
            <a:xfrm>
              <a:off x="4313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4" name="Freeform 415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5" name="Freeform 416"/>
            <p:cNvSpPr>
              <a:spLocks/>
            </p:cNvSpPr>
            <p:nvPr/>
          </p:nvSpPr>
          <p:spPr bwMode="auto">
            <a:xfrm>
              <a:off x="4355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6" name="Freeform 417"/>
            <p:cNvSpPr>
              <a:spLocks/>
            </p:cNvSpPr>
            <p:nvPr/>
          </p:nvSpPr>
          <p:spPr bwMode="auto">
            <a:xfrm>
              <a:off x="4331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7" name="Freeform 418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8" name="Freeform 419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69" name="Freeform 420"/>
            <p:cNvSpPr>
              <a:spLocks/>
            </p:cNvSpPr>
            <p:nvPr/>
          </p:nvSpPr>
          <p:spPr bwMode="auto">
            <a:xfrm>
              <a:off x="4194" y="2162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0" name="Freeform 421"/>
            <p:cNvSpPr>
              <a:spLocks/>
            </p:cNvSpPr>
            <p:nvPr/>
          </p:nvSpPr>
          <p:spPr bwMode="auto">
            <a:xfrm>
              <a:off x="4206" y="2157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1" name="Freeform 422"/>
            <p:cNvSpPr>
              <a:spLocks/>
            </p:cNvSpPr>
            <p:nvPr/>
          </p:nvSpPr>
          <p:spPr bwMode="auto">
            <a:xfrm>
              <a:off x="4224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2" name="Freeform 423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3" name="Freeform 424"/>
            <p:cNvSpPr>
              <a:spLocks/>
            </p:cNvSpPr>
            <p:nvPr/>
          </p:nvSpPr>
          <p:spPr bwMode="auto">
            <a:xfrm>
              <a:off x="4260" y="2162"/>
              <a:ext cx="29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12 w 29"/>
                <a:gd name="T9" fmla="*/ 18 h 36"/>
                <a:gd name="T10" fmla="*/ 18 w 29"/>
                <a:gd name="T11" fmla="*/ 12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12 h 36"/>
                <a:gd name="T24" fmla="*/ 18 w 29"/>
                <a:gd name="T25" fmla="*/ 18 h 36"/>
                <a:gd name="T26" fmla="*/ 12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4" name="Freeform 425"/>
            <p:cNvSpPr>
              <a:spLocks/>
            </p:cNvSpPr>
            <p:nvPr/>
          </p:nvSpPr>
          <p:spPr bwMode="auto">
            <a:xfrm>
              <a:off x="4278" y="2168"/>
              <a:ext cx="23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12 h 30"/>
                <a:gd name="T24" fmla="*/ 11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5" name="Freeform 426"/>
            <p:cNvSpPr>
              <a:spLocks/>
            </p:cNvSpPr>
            <p:nvPr/>
          </p:nvSpPr>
          <p:spPr bwMode="auto">
            <a:xfrm>
              <a:off x="4289" y="2174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6" name="Freeform 427"/>
            <p:cNvSpPr>
              <a:spLocks/>
            </p:cNvSpPr>
            <p:nvPr/>
          </p:nvSpPr>
          <p:spPr bwMode="auto">
            <a:xfrm>
              <a:off x="4307" y="218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7" name="Freeform 428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8" name="Freeform 429"/>
            <p:cNvSpPr>
              <a:spLocks/>
            </p:cNvSpPr>
            <p:nvPr/>
          </p:nvSpPr>
          <p:spPr bwMode="auto">
            <a:xfrm>
              <a:off x="4182" y="2157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79" name="Freeform 430"/>
            <p:cNvSpPr>
              <a:spLocks/>
            </p:cNvSpPr>
            <p:nvPr/>
          </p:nvSpPr>
          <p:spPr bwMode="auto">
            <a:xfrm>
              <a:off x="4176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0" name="Freeform 431"/>
            <p:cNvSpPr>
              <a:spLocks/>
            </p:cNvSpPr>
            <p:nvPr/>
          </p:nvSpPr>
          <p:spPr bwMode="auto">
            <a:xfrm>
              <a:off x="4188" y="2145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1" name="Freeform 432"/>
            <p:cNvSpPr>
              <a:spLocks/>
            </p:cNvSpPr>
            <p:nvPr/>
          </p:nvSpPr>
          <p:spPr bwMode="auto">
            <a:xfrm>
              <a:off x="4313" y="2151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2" name="Freeform 433"/>
            <p:cNvSpPr>
              <a:spLocks/>
            </p:cNvSpPr>
            <p:nvPr/>
          </p:nvSpPr>
          <p:spPr bwMode="auto">
            <a:xfrm>
              <a:off x="4319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3" name="Freeform 434"/>
            <p:cNvSpPr>
              <a:spLocks/>
            </p:cNvSpPr>
            <p:nvPr/>
          </p:nvSpPr>
          <p:spPr bwMode="auto">
            <a:xfrm>
              <a:off x="4295" y="2139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4" name="Freeform 435"/>
            <p:cNvSpPr>
              <a:spLocks/>
            </p:cNvSpPr>
            <p:nvPr/>
          </p:nvSpPr>
          <p:spPr bwMode="auto">
            <a:xfrm>
              <a:off x="4283" y="2133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5" name="Freeform 436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6" name="Freeform 437"/>
            <p:cNvSpPr>
              <a:spLocks/>
            </p:cNvSpPr>
            <p:nvPr/>
          </p:nvSpPr>
          <p:spPr bwMode="auto">
            <a:xfrm>
              <a:off x="4230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7" name="Freeform 438"/>
            <p:cNvSpPr>
              <a:spLocks/>
            </p:cNvSpPr>
            <p:nvPr/>
          </p:nvSpPr>
          <p:spPr bwMode="auto">
            <a:xfrm>
              <a:off x="4200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8" name="Freeform 439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89" name="Freeform 440"/>
            <p:cNvSpPr>
              <a:spLocks/>
            </p:cNvSpPr>
            <p:nvPr/>
          </p:nvSpPr>
          <p:spPr bwMode="auto">
            <a:xfrm>
              <a:off x="4236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0" name="Freeform 441"/>
            <p:cNvSpPr>
              <a:spLocks/>
            </p:cNvSpPr>
            <p:nvPr/>
          </p:nvSpPr>
          <p:spPr bwMode="auto">
            <a:xfrm>
              <a:off x="4212" y="2157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1" name="Freeform 442"/>
            <p:cNvSpPr>
              <a:spLocks/>
            </p:cNvSpPr>
            <p:nvPr/>
          </p:nvSpPr>
          <p:spPr bwMode="auto">
            <a:xfrm>
              <a:off x="4212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2" name="Freeform 443"/>
            <p:cNvSpPr>
              <a:spLocks/>
            </p:cNvSpPr>
            <p:nvPr/>
          </p:nvSpPr>
          <p:spPr bwMode="auto">
            <a:xfrm>
              <a:off x="5096" y="1636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3" name="Freeform 444"/>
            <p:cNvSpPr>
              <a:spLocks/>
            </p:cNvSpPr>
            <p:nvPr/>
          </p:nvSpPr>
          <p:spPr bwMode="auto">
            <a:xfrm>
              <a:off x="5036" y="1750"/>
              <a:ext cx="89" cy="155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4 w 89"/>
                <a:gd name="T47" fmla="*/ 125 h 155"/>
                <a:gd name="T48" fmla="*/ 30 w 89"/>
                <a:gd name="T49" fmla="*/ 125 h 155"/>
                <a:gd name="T50" fmla="*/ 30 w 89"/>
                <a:gd name="T51" fmla="*/ 131 h 155"/>
                <a:gd name="T52" fmla="*/ 36 w 89"/>
                <a:gd name="T53" fmla="*/ 137 h 155"/>
                <a:gd name="T54" fmla="*/ 42 w 89"/>
                <a:gd name="T55" fmla="*/ 143 h 155"/>
                <a:gd name="T56" fmla="*/ 42 w 89"/>
                <a:gd name="T57" fmla="*/ 155 h 155"/>
                <a:gd name="T58" fmla="*/ 48 w 89"/>
                <a:gd name="T59" fmla="*/ 149 h 155"/>
                <a:gd name="T60" fmla="*/ 48 w 89"/>
                <a:gd name="T61" fmla="*/ 143 h 155"/>
                <a:gd name="T62" fmla="*/ 54 w 89"/>
                <a:gd name="T63" fmla="*/ 137 h 155"/>
                <a:gd name="T64" fmla="*/ 60 w 89"/>
                <a:gd name="T65" fmla="*/ 131 h 155"/>
                <a:gd name="T66" fmla="*/ 60 w 89"/>
                <a:gd name="T67" fmla="*/ 125 h 155"/>
                <a:gd name="T68" fmla="*/ 66 w 89"/>
                <a:gd name="T69" fmla="*/ 125 h 155"/>
                <a:gd name="T70" fmla="*/ 78 w 89"/>
                <a:gd name="T71" fmla="*/ 120 h 155"/>
                <a:gd name="T72" fmla="*/ 84 w 89"/>
                <a:gd name="T73" fmla="*/ 120 h 155"/>
                <a:gd name="T74" fmla="*/ 78 w 89"/>
                <a:gd name="T75" fmla="*/ 114 h 155"/>
                <a:gd name="T76" fmla="*/ 78 w 89"/>
                <a:gd name="T77" fmla="*/ 102 h 155"/>
                <a:gd name="T78" fmla="*/ 78 w 89"/>
                <a:gd name="T79" fmla="*/ 96 h 155"/>
                <a:gd name="T80" fmla="*/ 84 w 89"/>
                <a:gd name="T81" fmla="*/ 84 h 155"/>
                <a:gd name="T82" fmla="*/ 78 w 89"/>
                <a:gd name="T83" fmla="*/ 66 h 155"/>
                <a:gd name="T84" fmla="*/ 78 w 89"/>
                <a:gd name="T85" fmla="*/ 54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4" name="Freeform 445"/>
            <p:cNvSpPr>
              <a:spLocks/>
            </p:cNvSpPr>
            <p:nvPr/>
          </p:nvSpPr>
          <p:spPr bwMode="auto">
            <a:xfrm>
              <a:off x="5263" y="1714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5" name="Freeform 446"/>
            <p:cNvSpPr>
              <a:spLocks/>
            </p:cNvSpPr>
            <p:nvPr/>
          </p:nvSpPr>
          <p:spPr bwMode="auto">
            <a:xfrm>
              <a:off x="5179" y="1523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6" name="Freeform 447"/>
            <p:cNvSpPr>
              <a:spLocks/>
            </p:cNvSpPr>
            <p:nvPr/>
          </p:nvSpPr>
          <p:spPr bwMode="auto">
            <a:xfrm>
              <a:off x="5131" y="1523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7" name="Freeform 448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8" name="Freeform 449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199" name="Freeform 450"/>
            <p:cNvSpPr>
              <a:spLocks/>
            </p:cNvSpPr>
            <p:nvPr/>
          </p:nvSpPr>
          <p:spPr bwMode="auto">
            <a:xfrm>
              <a:off x="5137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0" name="Freeform 451"/>
            <p:cNvSpPr>
              <a:spLocks/>
            </p:cNvSpPr>
            <p:nvPr/>
          </p:nvSpPr>
          <p:spPr bwMode="auto">
            <a:xfrm>
              <a:off x="5167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1" name="Freeform 452"/>
            <p:cNvSpPr>
              <a:spLocks/>
            </p:cNvSpPr>
            <p:nvPr/>
          </p:nvSpPr>
          <p:spPr bwMode="auto">
            <a:xfrm>
              <a:off x="5131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2" name="Freeform 453"/>
            <p:cNvSpPr>
              <a:spLocks/>
            </p:cNvSpPr>
            <p:nvPr/>
          </p:nvSpPr>
          <p:spPr bwMode="auto">
            <a:xfrm>
              <a:off x="5108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3" name="Freeform 454"/>
            <p:cNvSpPr>
              <a:spLocks/>
            </p:cNvSpPr>
            <p:nvPr/>
          </p:nvSpPr>
          <p:spPr bwMode="auto">
            <a:xfrm>
              <a:off x="5102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4" name="Freeform 455"/>
            <p:cNvSpPr>
              <a:spLocks/>
            </p:cNvSpPr>
            <p:nvPr/>
          </p:nvSpPr>
          <p:spPr bwMode="auto">
            <a:xfrm>
              <a:off x="5125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5" name="Freeform 456"/>
            <p:cNvSpPr>
              <a:spLocks/>
            </p:cNvSpPr>
            <p:nvPr/>
          </p:nvSpPr>
          <p:spPr bwMode="auto">
            <a:xfrm>
              <a:off x="5143" y="1690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6" name="Freeform 457"/>
            <p:cNvSpPr>
              <a:spLocks/>
            </p:cNvSpPr>
            <p:nvPr/>
          </p:nvSpPr>
          <p:spPr bwMode="auto">
            <a:xfrm>
              <a:off x="5161" y="169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7" name="Freeform 458"/>
            <p:cNvSpPr>
              <a:spLocks/>
            </p:cNvSpPr>
            <p:nvPr/>
          </p:nvSpPr>
          <p:spPr bwMode="auto">
            <a:xfrm>
              <a:off x="5012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8" name="Freeform 459"/>
            <p:cNvSpPr>
              <a:spLocks/>
            </p:cNvSpPr>
            <p:nvPr/>
          </p:nvSpPr>
          <p:spPr bwMode="auto">
            <a:xfrm>
              <a:off x="5024" y="1583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09" name="Freeform 460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0" name="Freeform 461"/>
            <p:cNvSpPr>
              <a:spLocks/>
            </p:cNvSpPr>
            <p:nvPr/>
          </p:nvSpPr>
          <p:spPr bwMode="auto">
            <a:xfrm>
              <a:off x="5137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1" name="Freeform 462"/>
            <p:cNvSpPr>
              <a:spLocks/>
            </p:cNvSpPr>
            <p:nvPr/>
          </p:nvSpPr>
          <p:spPr bwMode="auto">
            <a:xfrm>
              <a:off x="5209" y="1618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2" name="Freeform 463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3" name="Freeform 464"/>
            <p:cNvSpPr>
              <a:spLocks/>
            </p:cNvSpPr>
            <p:nvPr/>
          </p:nvSpPr>
          <p:spPr bwMode="auto">
            <a:xfrm>
              <a:off x="5114" y="1732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4" name="Freeform 465"/>
            <p:cNvSpPr>
              <a:spLocks/>
            </p:cNvSpPr>
            <p:nvPr/>
          </p:nvSpPr>
          <p:spPr bwMode="auto">
            <a:xfrm>
              <a:off x="5197" y="1553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5" name="Freeform 466"/>
            <p:cNvSpPr>
              <a:spLocks/>
            </p:cNvSpPr>
            <p:nvPr/>
          </p:nvSpPr>
          <p:spPr bwMode="auto">
            <a:xfrm>
              <a:off x="5048" y="1780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6" name="Freeform 467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7" name="Freeform 468"/>
            <p:cNvSpPr>
              <a:spLocks/>
            </p:cNvSpPr>
            <p:nvPr/>
          </p:nvSpPr>
          <p:spPr bwMode="auto">
            <a:xfrm>
              <a:off x="4564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8" name="Freeform 469"/>
            <p:cNvSpPr>
              <a:spLocks/>
            </p:cNvSpPr>
            <p:nvPr/>
          </p:nvSpPr>
          <p:spPr bwMode="auto">
            <a:xfrm>
              <a:off x="4654" y="1929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19" name="Freeform 470"/>
            <p:cNvSpPr>
              <a:spLocks/>
            </p:cNvSpPr>
            <p:nvPr/>
          </p:nvSpPr>
          <p:spPr bwMode="auto">
            <a:xfrm>
              <a:off x="4564" y="2168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0" name="Freeform 471"/>
            <p:cNvSpPr>
              <a:spLocks/>
            </p:cNvSpPr>
            <p:nvPr/>
          </p:nvSpPr>
          <p:spPr bwMode="auto">
            <a:xfrm>
              <a:off x="4660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1" name="Freeform 472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2" name="Freeform 473"/>
            <p:cNvSpPr>
              <a:spLocks/>
            </p:cNvSpPr>
            <p:nvPr/>
          </p:nvSpPr>
          <p:spPr bwMode="auto">
            <a:xfrm>
              <a:off x="4684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3" name="Freeform 474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4" name="Freeform 475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5" name="Freeform 476"/>
            <p:cNvSpPr>
              <a:spLocks/>
            </p:cNvSpPr>
            <p:nvPr/>
          </p:nvSpPr>
          <p:spPr bwMode="auto">
            <a:xfrm>
              <a:off x="4755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6" name="Freeform 477"/>
            <p:cNvSpPr>
              <a:spLocks/>
            </p:cNvSpPr>
            <p:nvPr/>
          </p:nvSpPr>
          <p:spPr bwMode="auto">
            <a:xfrm>
              <a:off x="4743" y="2139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7" name="Freeform 478"/>
            <p:cNvSpPr>
              <a:spLocks/>
            </p:cNvSpPr>
            <p:nvPr/>
          </p:nvSpPr>
          <p:spPr bwMode="auto">
            <a:xfrm>
              <a:off x="4666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8" name="Freeform 479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29" name="Freeform 480"/>
            <p:cNvSpPr>
              <a:spLocks/>
            </p:cNvSpPr>
            <p:nvPr/>
          </p:nvSpPr>
          <p:spPr bwMode="auto">
            <a:xfrm>
              <a:off x="4743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0" name="Freeform 481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1" name="Freeform 482"/>
            <p:cNvSpPr>
              <a:spLocks/>
            </p:cNvSpPr>
            <p:nvPr/>
          </p:nvSpPr>
          <p:spPr bwMode="auto">
            <a:xfrm>
              <a:off x="4761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2" name="Freeform 483"/>
            <p:cNvSpPr>
              <a:spLocks/>
            </p:cNvSpPr>
            <p:nvPr/>
          </p:nvSpPr>
          <p:spPr bwMode="auto">
            <a:xfrm>
              <a:off x="4719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3" name="Freeform 484"/>
            <p:cNvSpPr>
              <a:spLocks/>
            </p:cNvSpPr>
            <p:nvPr/>
          </p:nvSpPr>
          <p:spPr bwMode="auto">
            <a:xfrm>
              <a:off x="4707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4" name="Freeform 485"/>
            <p:cNvSpPr>
              <a:spLocks/>
            </p:cNvSpPr>
            <p:nvPr/>
          </p:nvSpPr>
          <p:spPr bwMode="auto">
            <a:xfrm>
              <a:off x="4690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5" name="Freeform 486"/>
            <p:cNvSpPr>
              <a:spLocks/>
            </p:cNvSpPr>
            <p:nvPr/>
          </p:nvSpPr>
          <p:spPr bwMode="auto">
            <a:xfrm>
              <a:off x="4707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6" name="Freeform 487"/>
            <p:cNvSpPr>
              <a:spLocks/>
            </p:cNvSpPr>
            <p:nvPr/>
          </p:nvSpPr>
          <p:spPr bwMode="auto">
            <a:xfrm>
              <a:off x="5114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7" name="Freeform 488"/>
            <p:cNvSpPr>
              <a:spLocks/>
            </p:cNvSpPr>
            <p:nvPr/>
          </p:nvSpPr>
          <p:spPr bwMode="auto">
            <a:xfrm>
              <a:off x="5185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8" name="Freeform 489"/>
            <p:cNvSpPr>
              <a:spLocks/>
            </p:cNvSpPr>
            <p:nvPr/>
          </p:nvSpPr>
          <p:spPr bwMode="auto">
            <a:xfrm>
              <a:off x="4863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39" name="Freeform 490"/>
            <p:cNvSpPr>
              <a:spLocks/>
            </p:cNvSpPr>
            <p:nvPr/>
          </p:nvSpPr>
          <p:spPr bwMode="auto">
            <a:xfrm>
              <a:off x="4952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0" name="Freeform 491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1" name="Freeform 492"/>
            <p:cNvSpPr>
              <a:spLocks/>
            </p:cNvSpPr>
            <p:nvPr/>
          </p:nvSpPr>
          <p:spPr bwMode="auto">
            <a:xfrm>
              <a:off x="4857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2" name="Freeform 493"/>
            <p:cNvSpPr>
              <a:spLocks/>
            </p:cNvSpPr>
            <p:nvPr/>
          </p:nvSpPr>
          <p:spPr bwMode="auto">
            <a:xfrm>
              <a:off x="5179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3" name="Freeform 494"/>
            <p:cNvSpPr>
              <a:spLocks/>
            </p:cNvSpPr>
            <p:nvPr/>
          </p:nvSpPr>
          <p:spPr bwMode="auto">
            <a:xfrm>
              <a:off x="5149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4" name="Freeform 495"/>
            <p:cNvSpPr>
              <a:spLocks/>
            </p:cNvSpPr>
            <p:nvPr/>
          </p:nvSpPr>
          <p:spPr bwMode="auto">
            <a:xfrm>
              <a:off x="5120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5" name="Freeform 496"/>
            <p:cNvSpPr>
              <a:spLocks/>
            </p:cNvSpPr>
            <p:nvPr/>
          </p:nvSpPr>
          <p:spPr bwMode="auto">
            <a:xfrm>
              <a:off x="5155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6" name="Freeform 497"/>
            <p:cNvSpPr>
              <a:spLocks/>
            </p:cNvSpPr>
            <p:nvPr/>
          </p:nvSpPr>
          <p:spPr bwMode="auto">
            <a:xfrm>
              <a:off x="5179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7" name="Freeform 498"/>
            <p:cNvSpPr>
              <a:spLocks/>
            </p:cNvSpPr>
            <p:nvPr/>
          </p:nvSpPr>
          <p:spPr bwMode="auto">
            <a:xfrm>
              <a:off x="5191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8" name="Freeform 499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49" name="Freeform 500"/>
            <p:cNvSpPr>
              <a:spLocks/>
            </p:cNvSpPr>
            <p:nvPr/>
          </p:nvSpPr>
          <p:spPr bwMode="auto">
            <a:xfrm>
              <a:off x="5149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0" name="Freeform 501"/>
            <p:cNvSpPr>
              <a:spLocks/>
            </p:cNvSpPr>
            <p:nvPr/>
          </p:nvSpPr>
          <p:spPr bwMode="auto">
            <a:xfrm>
              <a:off x="5131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1" name="Freeform 502"/>
            <p:cNvSpPr>
              <a:spLocks/>
            </p:cNvSpPr>
            <p:nvPr/>
          </p:nvSpPr>
          <p:spPr bwMode="auto">
            <a:xfrm>
              <a:off x="5191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2" name="Freeform 503"/>
            <p:cNvSpPr>
              <a:spLocks/>
            </p:cNvSpPr>
            <p:nvPr/>
          </p:nvSpPr>
          <p:spPr bwMode="auto">
            <a:xfrm>
              <a:off x="5197" y="2097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3" name="Freeform 504"/>
            <p:cNvSpPr>
              <a:spLocks/>
            </p:cNvSpPr>
            <p:nvPr/>
          </p:nvSpPr>
          <p:spPr bwMode="auto">
            <a:xfrm>
              <a:off x="5090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4" name="Freeform 505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5" name="Freeform 506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6" name="Freeform 507"/>
            <p:cNvSpPr>
              <a:spLocks/>
            </p:cNvSpPr>
            <p:nvPr/>
          </p:nvSpPr>
          <p:spPr bwMode="auto">
            <a:xfrm>
              <a:off x="5000" y="1899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7" name="Freeform 508"/>
            <p:cNvSpPr>
              <a:spLocks/>
            </p:cNvSpPr>
            <p:nvPr/>
          </p:nvSpPr>
          <p:spPr bwMode="auto">
            <a:xfrm>
              <a:off x="5114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8" name="Freeform 509"/>
            <p:cNvSpPr>
              <a:spLocks/>
            </p:cNvSpPr>
            <p:nvPr/>
          </p:nvSpPr>
          <p:spPr bwMode="auto">
            <a:xfrm>
              <a:off x="4976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59" name="Freeform 510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31260" name="Freeform 511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</p:grpSp>
      <p:grpSp>
        <p:nvGrpSpPr>
          <p:cNvPr id="30732" name="Group 4"/>
          <p:cNvGrpSpPr>
            <a:grpSpLocks/>
          </p:cNvGrpSpPr>
          <p:nvPr/>
        </p:nvGrpSpPr>
        <p:grpSpPr bwMode="auto">
          <a:xfrm rot="5400000">
            <a:off x="-332580" y="4831557"/>
            <a:ext cx="2366963" cy="1714500"/>
            <a:chOff x="4176" y="878"/>
            <a:chExt cx="1254" cy="1422"/>
          </a:xfrm>
        </p:grpSpPr>
        <p:sp>
          <p:nvSpPr>
            <p:cNvPr id="30755" name="Freeform 5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56" name="Freeform 6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57" name="Freeform 7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58" name="Freeform 8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59" name="Freeform 9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0" name="Freeform 10"/>
            <p:cNvSpPr>
              <a:spLocks/>
            </p:cNvSpPr>
            <p:nvPr/>
          </p:nvSpPr>
          <p:spPr bwMode="auto">
            <a:xfrm>
              <a:off x="5155" y="1285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1" name="Freeform 11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2" name="Freeform 12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3" name="Freeform 13"/>
            <p:cNvSpPr>
              <a:spLocks/>
            </p:cNvSpPr>
            <p:nvPr/>
          </p:nvSpPr>
          <p:spPr bwMode="auto">
            <a:xfrm>
              <a:off x="5131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4" name="Freeform 14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5" name="Freeform 15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6" name="Freeform 16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7" name="Freeform 17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8" name="Freeform 18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69" name="Freeform 19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0" name="Freeform 20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1" name="Freeform 21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2" name="Freeform 22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3" name="Freeform 23"/>
            <p:cNvSpPr>
              <a:spLocks/>
            </p:cNvSpPr>
            <p:nvPr/>
          </p:nvSpPr>
          <p:spPr bwMode="auto">
            <a:xfrm>
              <a:off x="5203" y="1285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4" name="Freeform 24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5" name="Freeform 25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6" name="Freeform 26"/>
            <p:cNvSpPr>
              <a:spLocks/>
            </p:cNvSpPr>
            <p:nvPr/>
          </p:nvSpPr>
          <p:spPr bwMode="auto">
            <a:xfrm>
              <a:off x="5191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7" name="Freeform 27"/>
            <p:cNvSpPr>
              <a:spLocks/>
            </p:cNvSpPr>
            <p:nvPr/>
          </p:nvSpPr>
          <p:spPr bwMode="auto">
            <a:xfrm>
              <a:off x="5185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8" name="Freeform 28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79" name="Freeform 29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0" name="Freeform 30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1" name="Freeform 31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2" name="Freeform 32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3" name="Freeform 33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4" name="Freeform 34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5" name="Freeform 35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6" name="Freeform 36"/>
            <p:cNvSpPr>
              <a:spLocks/>
            </p:cNvSpPr>
            <p:nvPr/>
          </p:nvSpPr>
          <p:spPr bwMode="auto">
            <a:xfrm>
              <a:off x="5209" y="1171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7" name="Freeform 37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8" name="Freeform 38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89" name="Freeform 39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0" name="Freeform 40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1" name="Freeform 41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2" name="Freeform 42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3" name="Freeform 43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4" name="Freeform 44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5" name="Freeform 45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6" name="Freeform 46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7" name="Freeform 47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8" name="Freeform 48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799" name="Freeform 49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0" name="Freeform 50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1" name="Freeform 51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2" name="Freeform 52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3" name="Freeform 53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4" name="Freeform 54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5" name="Freeform 55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6" name="Freeform 56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7" name="Freeform 57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8" name="Freeform 58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09" name="Freeform 59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0" name="Freeform 60"/>
            <p:cNvSpPr>
              <a:spLocks/>
            </p:cNvSpPr>
            <p:nvPr/>
          </p:nvSpPr>
          <p:spPr bwMode="auto">
            <a:xfrm>
              <a:off x="5269" y="1213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1" name="Freeform 61"/>
            <p:cNvSpPr>
              <a:spLocks/>
            </p:cNvSpPr>
            <p:nvPr/>
          </p:nvSpPr>
          <p:spPr bwMode="auto">
            <a:xfrm>
              <a:off x="5269" y="1225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2" name="Freeform 62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3" name="Freeform 63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4" name="Freeform 64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5" name="Freeform 65"/>
            <p:cNvSpPr>
              <a:spLocks/>
            </p:cNvSpPr>
            <p:nvPr/>
          </p:nvSpPr>
          <p:spPr bwMode="auto">
            <a:xfrm>
              <a:off x="5275" y="119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6" name="Freeform 66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7" name="Freeform 67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8" name="Freeform 68"/>
            <p:cNvSpPr>
              <a:spLocks/>
            </p:cNvSpPr>
            <p:nvPr/>
          </p:nvSpPr>
          <p:spPr bwMode="auto">
            <a:xfrm>
              <a:off x="5269" y="1285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19" name="Freeform 69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0" name="Freeform 70"/>
            <p:cNvSpPr>
              <a:spLocks/>
            </p:cNvSpPr>
            <p:nvPr/>
          </p:nvSpPr>
          <p:spPr bwMode="auto">
            <a:xfrm>
              <a:off x="5317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1" name="Freeform 71"/>
            <p:cNvSpPr>
              <a:spLocks/>
            </p:cNvSpPr>
            <p:nvPr/>
          </p:nvSpPr>
          <p:spPr bwMode="auto">
            <a:xfrm>
              <a:off x="5317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2" name="Freeform 72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3" name="Freeform 73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4" name="Freeform 74"/>
            <p:cNvSpPr>
              <a:spLocks/>
            </p:cNvSpPr>
            <p:nvPr/>
          </p:nvSpPr>
          <p:spPr bwMode="auto">
            <a:xfrm>
              <a:off x="5299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5" name="Freeform 75"/>
            <p:cNvSpPr>
              <a:spLocks/>
            </p:cNvSpPr>
            <p:nvPr/>
          </p:nvSpPr>
          <p:spPr bwMode="auto">
            <a:xfrm>
              <a:off x="5305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6" name="Freeform 76"/>
            <p:cNvSpPr>
              <a:spLocks/>
            </p:cNvSpPr>
            <p:nvPr/>
          </p:nvSpPr>
          <p:spPr bwMode="auto">
            <a:xfrm>
              <a:off x="5311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7" name="Freeform 77"/>
            <p:cNvSpPr>
              <a:spLocks/>
            </p:cNvSpPr>
            <p:nvPr/>
          </p:nvSpPr>
          <p:spPr bwMode="auto">
            <a:xfrm>
              <a:off x="5317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8" name="Freeform 78"/>
            <p:cNvSpPr>
              <a:spLocks/>
            </p:cNvSpPr>
            <p:nvPr/>
          </p:nvSpPr>
          <p:spPr bwMode="auto">
            <a:xfrm>
              <a:off x="5317" y="1225"/>
              <a:ext cx="41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12 w 41"/>
                <a:gd name="T5" fmla="*/ 6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6 h 12"/>
                <a:gd name="T22" fmla="*/ 29 w 41"/>
                <a:gd name="T23" fmla="*/ 6 h 12"/>
                <a:gd name="T24" fmla="*/ 23 w 41"/>
                <a:gd name="T25" fmla="*/ 6 h 12"/>
                <a:gd name="T26" fmla="*/ 17 w 41"/>
                <a:gd name="T27" fmla="*/ 6 h 12"/>
                <a:gd name="T28" fmla="*/ 12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29" name="Freeform 79"/>
            <p:cNvSpPr>
              <a:spLocks/>
            </p:cNvSpPr>
            <p:nvPr/>
          </p:nvSpPr>
          <p:spPr bwMode="auto">
            <a:xfrm>
              <a:off x="5317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0" name="Freeform 80"/>
            <p:cNvSpPr>
              <a:spLocks/>
            </p:cNvSpPr>
            <p:nvPr/>
          </p:nvSpPr>
          <p:spPr bwMode="auto">
            <a:xfrm>
              <a:off x="5317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1" name="Freeform 81"/>
            <p:cNvSpPr>
              <a:spLocks/>
            </p:cNvSpPr>
            <p:nvPr/>
          </p:nvSpPr>
          <p:spPr bwMode="auto">
            <a:xfrm>
              <a:off x="5317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2" name="Freeform 82"/>
            <p:cNvSpPr>
              <a:spLocks/>
            </p:cNvSpPr>
            <p:nvPr/>
          </p:nvSpPr>
          <p:spPr bwMode="auto">
            <a:xfrm>
              <a:off x="5317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3" name="Freeform 83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4" name="Freeform 84"/>
            <p:cNvSpPr>
              <a:spLocks/>
            </p:cNvSpPr>
            <p:nvPr/>
          </p:nvSpPr>
          <p:spPr bwMode="auto">
            <a:xfrm>
              <a:off x="5251" y="986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5" name="Freeform 85"/>
            <p:cNvSpPr>
              <a:spLocks/>
            </p:cNvSpPr>
            <p:nvPr/>
          </p:nvSpPr>
          <p:spPr bwMode="auto">
            <a:xfrm>
              <a:off x="5251" y="998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6" name="Freeform 86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7" name="Freeform 87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8" name="Freeform 88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39" name="Freeform 89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0" name="Freeform 90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1" name="Freeform 91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2" name="Freeform 92"/>
            <p:cNvSpPr>
              <a:spLocks/>
            </p:cNvSpPr>
            <p:nvPr/>
          </p:nvSpPr>
          <p:spPr bwMode="auto">
            <a:xfrm>
              <a:off x="5257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3" name="Freeform 93"/>
            <p:cNvSpPr>
              <a:spLocks/>
            </p:cNvSpPr>
            <p:nvPr/>
          </p:nvSpPr>
          <p:spPr bwMode="auto">
            <a:xfrm>
              <a:off x="5275" y="974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4" name="Freeform 94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5" name="Freeform 95"/>
            <p:cNvSpPr>
              <a:spLocks/>
            </p:cNvSpPr>
            <p:nvPr/>
          </p:nvSpPr>
          <p:spPr bwMode="auto">
            <a:xfrm>
              <a:off x="5281" y="980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6" name="Freeform 96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7" name="Freeform 97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8" name="Freeform 98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49" name="Freeform 99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0" name="Freeform 100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1" name="Freeform 101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2" name="Freeform 102"/>
            <p:cNvSpPr>
              <a:spLocks/>
            </p:cNvSpPr>
            <p:nvPr/>
          </p:nvSpPr>
          <p:spPr bwMode="auto">
            <a:xfrm>
              <a:off x="5281" y="992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3" name="Freeform 103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4" name="Freeform 104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5" name="Freeform 105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6" name="Freeform 106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7" name="Freeform 107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8" name="Freeform 108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59" name="Freeform 109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0" name="Freeform 110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1" name="Freeform 111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2" name="Freeform 112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3" name="Freeform 113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4" name="Freeform 114"/>
            <p:cNvSpPr>
              <a:spLocks/>
            </p:cNvSpPr>
            <p:nvPr/>
          </p:nvSpPr>
          <p:spPr bwMode="auto">
            <a:xfrm>
              <a:off x="5209" y="99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5" name="Freeform 115"/>
            <p:cNvSpPr>
              <a:spLocks/>
            </p:cNvSpPr>
            <p:nvPr/>
          </p:nvSpPr>
          <p:spPr bwMode="auto">
            <a:xfrm>
              <a:off x="5209" y="998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6" name="Freeform 116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7" name="Freeform 117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8" name="Freeform 118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69" name="Freeform 119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0" name="Freeform 120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1" name="Freeform 121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2" name="Freeform 122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3" name="Freeform 123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4" name="Freeform 124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5" name="Freeform 125"/>
            <p:cNvSpPr>
              <a:spLocks/>
            </p:cNvSpPr>
            <p:nvPr/>
          </p:nvSpPr>
          <p:spPr bwMode="auto">
            <a:xfrm>
              <a:off x="4588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6" name="Freeform 126"/>
            <p:cNvSpPr>
              <a:spLocks/>
            </p:cNvSpPr>
            <p:nvPr/>
          </p:nvSpPr>
          <p:spPr bwMode="auto">
            <a:xfrm>
              <a:off x="4606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7" name="Freeform 127"/>
            <p:cNvSpPr>
              <a:spLocks/>
            </p:cNvSpPr>
            <p:nvPr/>
          </p:nvSpPr>
          <p:spPr bwMode="auto">
            <a:xfrm>
              <a:off x="4457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8" name="Freeform 128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79" name="Freeform 129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0" name="Freeform 130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1" name="Freeform 131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2" name="Freeform 132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3" name="Freeform 133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4" name="Freeform 134"/>
            <p:cNvSpPr>
              <a:spLocks/>
            </p:cNvSpPr>
            <p:nvPr/>
          </p:nvSpPr>
          <p:spPr bwMode="auto">
            <a:xfrm>
              <a:off x="4570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5" name="Freeform 135"/>
            <p:cNvSpPr>
              <a:spLocks/>
            </p:cNvSpPr>
            <p:nvPr/>
          </p:nvSpPr>
          <p:spPr bwMode="auto">
            <a:xfrm>
              <a:off x="4558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6" name="Freeform 136"/>
            <p:cNvSpPr>
              <a:spLocks/>
            </p:cNvSpPr>
            <p:nvPr/>
          </p:nvSpPr>
          <p:spPr bwMode="auto">
            <a:xfrm>
              <a:off x="454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7" name="Freeform 137"/>
            <p:cNvSpPr>
              <a:spLocks/>
            </p:cNvSpPr>
            <p:nvPr/>
          </p:nvSpPr>
          <p:spPr bwMode="auto">
            <a:xfrm>
              <a:off x="4528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8" name="Freeform 138"/>
            <p:cNvSpPr>
              <a:spLocks/>
            </p:cNvSpPr>
            <p:nvPr/>
          </p:nvSpPr>
          <p:spPr bwMode="auto">
            <a:xfrm>
              <a:off x="4498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89" name="Freeform 139"/>
            <p:cNvSpPr>
              <a:spLocks/>
            </p:cNvSpPr>
            <p:nvPr/>
          </p:nvSpPr>
          <p:spPr bwMode="auto">
            <a:xfrm>
              <a:off x="4475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0" name="Freeform 140"/>
            <p:cNvSpPr>
              <a:spLocks/>
            </p:cNvSpPr>
            <p:nvPr/>
          </p:nvSpPr>
          <p:spPr bwMode="auto">
            <a:xfrm>
              <a:off x="4463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1" name="Freeform 141"/>
            <p:cNvSpPr>
              <a:spLocks/>
            </p:cNvSpPr>
            <p:nvPr/>
          </p:nvSpPr>
          <p:spPr bwMode="auto">
            <a:xfrm>
              <a:off x="4307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2" name="Freeform 142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3" name="Freeform 143"/>
            <p:cNvSpPr>
              <a:spLocks/>
            </p:cNvSpPr>
            <p:nvPr/>
          </p:nvSpPr>
          <p:spPr bwMode="auto">
            <a:xfrm>
              <a:off x="4319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4" name="Freeform 144"/>
            <p:cNvSpPr>
              <a:spLocks/>
            </p:cNvSpPr>
            <p:nvPr/>
          </p:nvSpPr>
          <p:spPr bwMode="auto">
            <a:xfrm>
              <a:off x="4343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5" name="Freeform 145"/>
            <p:cNvSpPr>
              <a:spLocks/>
            </p:cNvSpPr>
            <p:nvPr/>
          </p:nvSpPr>
          <p:spPr bwMode="auto">
            <a:xfrm>
              <a:off x="436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6" name="Freeform 146"/>
            <p:cNvSpPr>
              <a:spLocks/>
            </p:cNvSpPr>
            <p:nvPr/>
          </p:nvSpPr>
          <p:spPr bwMode="auto">
            <a:xfrm>
              <a:off x="4385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7" name="Freeform 147"/>
            <p:cNvSpPr>
              <a:spLocks/>
            </p:cNvSpPr>
            <p:nvPr/>
          </p:nvSpPr>
          <p:spPr bwMode="auto">
            <a:xfrm>
              <a:off x="4403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8" name="Freeform 148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899" name="Freeform 149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0" name="Freeform 150"/>
            <p:cNvSpPr>
              <a:spLocks/>
            </p:cNvSpPr>
            <p:nvPr/>
          </p:nvSpPr>
          <p:spPr bwMode="auto">
            <a:xfrm>
              <a:off x="4295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1" name="Freeform 151"/>
            <p:cNvSpPr>
              <a:spLocks/>
            </p:cNvSpPr>
            <p:nvPr/>
          </p:nvSpPr>
          <p:spPr bwMode="auto">
            <a:xfrm>
              <a:off x="4295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2" name="Freeform 152"/>
            <p:cNvSpPr>
              <a:spLocks/>
            </p:cNvSpPr>
            <p:nvPr/>
          </p:nvSpPr>
          <p:spPr bwMode="auto">
            <a:xfrm>
              <a:off x="4283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3" name="Freeform 153"/>
            <p:cNvSpPr>
              <a:spLocks/>
            </p:cNvSpPr>
            <p:nvPr/>
          </p:nvSpPr>
          <p:spPr bwMode="auto">
            <a:xfrm>
              <a:off x="4301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4" name="Freeform 154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5" name="Freeform 155"/>
            <p:cNvSpPr>
              <a:spLocks/>
            </p:cNvSpPr>
            <p:nvPr/>
          </p:nvSpPr>
          <p:spPr bwMode="auto">
            <a:xfrm>
              <a:off x="4457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6" name="Freeform 156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7" name="Freeform 157"/>
            <p:cNvSpPr>
              <a:spLocks/>
            </p:cNvSpPr>
            <p:nvPr/>
          </p:nvSpPr>
          <p:spPr bwMode="auto">
            <a:xfrm>
              <a:off x="4409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8" name="Freeform 158"/>
            <p:cNvSpPr>
              <a:spLocks/>
            </p:cNvSpPr>
            <p:nvPr/>
          </p:nvSpPr>
          <p:spPr bwMode="auto">
            <a:xfrm>
              <a:off x="4391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09" name="Freeform 159"/>
            <p:cNvSpPr>
              <a:spLocks/>
            </p:cNvSpPr>
            <p:nvPr/>
          </p:nvSpPr>
          <p:spPr bwMode="auto">
            <a:xfrm>
              <a:off x="4349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0" name="Freeform 160"/>
            <p:cNvSpPr>
              <a:spLocks/>
            </p:cNvSpPr>
            <p:nvPr/>
          </p:nvSpPr>
          <p:spPr bwMode="auto">
            <a:xfrm>
              <a:off x="4313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1" name="Freeform 161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2" name="Freeform 162"/>
            <p:cNvSpPr>
              <a:spLocks/>
            </p:cNvSpPr>
            <p:nvPr/>
          </p:nvSpPr>
          <p:spPr bwMode="auto">
            <a:xfrm>
              <a:off x="4355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3" name="Freeform 163"/>
            <p:cNvSpPr>
              <a:spLocks/>
            </p:cNvSpPr>
            <p:nvPr/>
          </p:nvSpPr>
          <p:spPr bwMode="auto">
            <a:xfrm>
              <a:off x="4331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4" name="Freeform 164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5" name="Freeform 165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6" name="Freeform 166"/>
            <p:cNvSpPr>
              <a:spLocks/>
            </p:cNvSpPr>
            <p:nvPr/>
          </p:nvSpPr>
          <p:spPr bwMode="auto">
            <a:xfrm>
              <a:off x="4194" y="2162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7" name="Freeform 167"/>
            <p:cNvSpPr>
              <a:spLocks/>
            </p:cNvSpPr>
            <p:nvPr/>
          </p:nvSpPr>
          <p:spPr bwMode="auto">
            <a:xfrm>
              <a:off x="4206" y="2157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8" name="Freeform 168"/>
            <p:cNvSpPr>
              <a:spLocks/>
            </p:cNvSpPr>
            <p:nvPr/>
          </p:nvSpPr>
          <p:spPr bwMode="auto">
            <a:xfrm>
              <a:off x="4224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19" name="Freeform 169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0" name="Freeform 170"/>
            <p:cNvSpPr>
              <a:spLocks/>
            </p:cNvSpPr>
            <p:nvPr/>
          </p:nvSpPr>
          <p:spPr bwMode="auto">
            <a:xfrm>
              <a:off x="4260" y="2162"/>
              <a:ext cx="29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12 w 29"/>
                <a:gd name="T9" fmla="*/ 18 h 36"/>
                <a:gd name="T10" fmla="*/ 18 w 29"/>
                <a:gd name="T11" fmla="*/ 12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12 h 36"/>
                <a:gd name="T24" fmla="*/ 18 w 29"/>
                <a:gd name="T25" fmla="*/ 18 h 36"/>
                <a:gd name="T26" fmla="*/ 12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1" name="Freeform 171"/>
            <p:cNvSpPr>
              <a:spLocks/>
            </p:cNvSpPr>
            <p:nvPr/>
          </p:nvSpPr>
          <p:spPr bwMode="auto">
            <a:xfrm>
              <a:off x="4278" y="2168"/>
              <a:ext cx="23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12 h 30"/>
                <a:gd name="T24" fmla="*/ 11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2" name="Freeform 172"/>
            <p:cNvSpPr>
              <a:spLocks/>
            </p:cNvSpPr>
            <p:nvPr/>
          </p:nvSpPr>
          <p:spPr bwMode="auto">
            <a:xfrm>
              <a:off x="4289" y="2174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3" name="Freeform 173"/>
            <p:cNvSpPr>
              <a:spLocks/>
            </p:cNvSpPr>
            <p:nvPr/>
          </p:nvSpPr>
          <p:spPr bwMode="auto">
            <a:xfrm>
              <a:off x="4307" y="218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4" name="Freeform 174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5" name="Freeform 175"/>
            <p:cNvSpPr>
              <a:spLocks/>
            </p:cNvSpPr>
            <p:nvPr/>
          </p:nvSpPr>
          <p:spPr bwMode="auto">
            <a:xfrm>
              <a:off x="4182" y="2157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6" name="Freeform 176"/>
            <p:cNvSpPr>
              <a:spLocks/>
            </p:cNvSpPr>
            <p:nvPr/>
          </p:nvSpPr>
          <p:spPr bwMode="auto">
            <a:xfrm>
              <a:off x="4176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7" name="Freeform 177"/>
            <p:cNvSpPr>
              <a:spLocks/>
            </p:cNvSpPr>
            <p:nvPr/>
          </p:nvSpPr>
          <p:spPr bwMode="auto">
            <a:xfrm>
              <a:off x="4188" y="2145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8" name="Freeform 178"/>
            <p:cNvSpPr>
              <a:spLocks/>
            </p:cNvSpPr>
            <p:nvPr/>
          </p:nvSpPr>
          <p:spPr bwMode="auto">
            <a:xfrm>
              <a:off x="4313" y="2151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29" name="Freeform 179"/>
            <p:cNvSpPr>
              <a:spLocks/>
            </p:cNvSpPr>
            <p:nvPr/>
          </p:nvSpPr>
          <p:spPr bwMode="auto">
            <a:xfrm>
              <a:off x="4319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0" name="Freeform 180"/>
            <p:cNvSpPr>
              <a:spLocks/>
            </p:cNvSpPr>
            <p:nvPr/>
          </p:nvSpPr>
          <p:spPr bwMode="auto">
            <a:xfrm>
              <a:off x="4295" y="2139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1" name="Freeform 181"/>
            <p:cNvSpPr>
              <a:spLocks/>
            </p:cNvSpPr>
            <p:nvPr/>
          </p:nvSpPr>
          <p:spPr bwMode="auto">
            <a:xfrm>
              <a:off x="4283" y="2133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2" name="Freeform 182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3" name="Freeform 183"/>
            <p:cNvSpPr>
              <a:spLocks/>
            </p:cNvSpPr>
            <p:nvPr/>
          </p:nvSpPr>
          <p:spPr bwMode="auto">
            <a:xfrm>
              <a:off x="4230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4" name="Freeform 184"/>
            <p:cNvSpPr>
              <a:spLocks/>
            </p:cNvSpPr>
            <p:nvPr/>
          </p:nvSpPr>
          <p:spPr bwMode="auto">
            <a:xfrm>
              <a:off x="4200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5" name="Freeform 185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6" name="Freeform 186"/>
            <p:cNvSpPr>
              <a:spLocks/>
            </p:cNvSpPr>
            <p:nvPr/>
          </p:nvSpPr>
          <p:spPr bwMode="auto">
            <a:xfrm>
              <a:off x="4236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7" name="Freeform 187"/>
            <p:cNvSpPr>
              <a:spLocks/>
            </p:cNvSpPr>
            <p:nvPr/>
          </p:nvSpPr>
          <p:spPr bwMode="auto">
            <a:xfrm>
              <a:off x="4212" y="2157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8" name="Freeform 188"/>
            <p:cNvSpPr>
              <a:spLocks/>
            </p:cNvSpPr>
            <p:nvPr/>
          </p:nvSpPr>
          <p:spPr bwMode="auto">
            <a:xfrm>
              <a:off x="4212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39" name="Freeform 189"/>
            <p:cNvSpPr>
              <a:spLocks/>
            </p:cNvSpPr>
            <p:nvPr/>
          </p:nvSpPr>
          <p:spPr bwMode="auto">
            <a:xfrm>
              <a:off x="5096" y="1636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0" name="Freeform 190"/>
            <p:cNvSpPr>
              <a:spLocks/>
            </p:cNvSpPr>
            <p:nvPr/>
          </p:nvSpPr>
          <p:spPr bwMode="auto">
            <a:xfrm>
              <a:off x="5036" y="1750"/>
              <a:ext cx="89" cy="155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4 w 89"/>
                <a:gd name="T47" fmla="*/ 125 h 155"/>
                <a:gd name="T48" fmla="*/ 30 w 89"/>
                <a:gd name="T49" fmla="*/ 125 h 155"/>
                <a:gd name="T50" fmla="*/ 30 w 89"/>
                <a:gd name="T51" fmla="*/ 131 h 155"/>
                <a:gd name="T52" fmla="*/ 36 w 89"/>
                <a:gd name="T53" fmla="*/ 137 h 155"/>
                <a:gd name="T54" fmla="*/ 42 w 89"/>
                <a:gd name="T55" fmla="*/ 143 h 155"/>
                <a:gd name="T56" fmla="*/ 42 w 89"/>
                <a:gd name="T57" fmla="*/ 155 h 155"/>
                <a:gd name="T58" fmla="*/ 48 w 89"/>
                <a:gd name="T59" fmla="*/ 149 h 155"/>
                <a:gd name="T60" fmla="*/ 48 w 89"/>
                <a:gd name="T61" fmla="*/ 143 h 155"/>
                <a:gd name="T62" fmla="*/ 54 w 89"/>
                <a:gd name="T63" fmla="*/ 137 h 155"/>
                <a:gd name="T64" fmla="*/ 60 w 89"/>
                <a:gd name="T65" fmla="*/ 131 h 155"/>
                <a:gd name="T66" fmla="*/ 60 w 89"/>
                <a:gd name="T67" fmla="*/ 125 h 155"/>
                <a:gd name="T68" fmla="*/ 66 w 89"/>
                <a:gd name="T69" fmla="*/ 125 h 155"/>
                <a:gd name="T70" fmla="*/ 78 w 89"/>
                <a:gd name="T71" fmla="*/ 120 h 155"/>
                <a:gd name="T72" fmla="*/ 84 w 89"/>
                <a:gd name="T73" fmla="*/ 120 h 155"/>
                <a:gd name="T74" fmla="*/ 78 w 89"/>
                <a:gd name="T75" fmla="*/ 114 h 155"/>
                <a:gd name="T76" fmla="*/ 78 w 89"/>
                <a:gd name="T77" fmla="*/ 102 h 155"/>
                <a:gd name="T78" fmla="*/ 78 w 89"/>
                <a:gd name="T79" fmla="*/ 96 h 155"/>
                <a:gd name="T80" fmla="*/ 84 w 89"/>
                <a:gd name="T81" fmla="*/ 84 h 155"/>
                <a:gd name="T82" fmla="*/ 78 w 89"/>
                <a:gd name="T83" fmla="*/ 66 h 155"/>
                <a:gd name="T84" fmla="*/ 78 w 89"/>
                <a:gd name="T85" fmla="*/ 54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1" name="Freeform 191"/>
            <p:cNvSpPr>
              <a:spLocks/>
            </p:cNvSpPr>
            <p:nvPr/>
          </p:nvSpPr>
          <p:spPr bwMode="auto">
            <a:xfrm>
              <a:off x="5263" y="1714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2" name="Freeform 192"/>
            <p:cNvSpPr>
              <a:spLocks/>
            </p:cNvSpPr>
            <p:nvPr/>
          </p:nvSpPr>
          <p:spPr bwMode="auto">
            <a:xfrm>
              <a:off x="5179" y="1523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3" name="Freeform 193"/>
            <p:cNvSpPr>
              <a:spLocks/>
            </p:cNvSpPr>
            <p:nvPr/>
          </p:nvSpPr>
          <p:spPr bwMode="auto">
            <a:xfrm>
              <a:off x="5131" y="1523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4" name="Freeform 194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5" name="Freeform 195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6" name="Freeform 196"/>
            <p:cNvSpPr>
              <a:spLocks/>
            </p:cNvSpPr>
            <p:nvPr/>
          </p:nvSpPr>
          <p:spPr bwMode="auto">
            <a:xfrm>
              <a:off x="5137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7" name="Freeform 197"/>
            <p:cNvSpPr>
              <a:spLocks/>
            </p:cNvSpPr>
            <p:nvPr/>
          </p:nvSpPr>
          <p:spPr bwMode="auto">
            <a:xfrm>
              <a:off x="5167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8" name="Freeform 198"/>
            <p:cNvSpPr>
              <a:spLocks/>
            </p:cNvSpPr>
            <p:nvPr/>
          </p:nvSpPr>
          <p:spPr bwMode="auto">
            <a:xfrm>
              <a:off x="5131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49" name="Freeform 199"/>
            <p:cNvSpPr>
              <a:spLocks/>
            </p:cNvSpPr>
            <p:nvPr/>
          </p:nvSpPr>
          <p:spPr bwMode="auto">
            <a:xfrm>
              <a:off x="5108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0" name="Freeform 200"/>
            <p:cNvSpPr>
              <a:spLocks/>
            </p:cNvSpPr>
            <p:nvPr/>
          </p:nvSpPr>
          <p:spPr bwMode="auto">
            <a:xfrm>
              <a:off x="5102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1" name="Freeform 201"/>
            <p:cNvSpPr>
              <a:spLocks/>
            </p:cNvSpPr>
            <p:nvPr/>
          </p:nvSpPr>
          <p:spPr bwMode="auto">
            <a:xfrm>
              <a:off x="5125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2" name="Freeform 202"/>
            <p:cNvSpPr>
              <a:spLocks/>
            </p:cNvSpPr>
            <p:nvPr/>
          </p:nvSpPr>
          <p:spPr bwMode="auto">
            <a:xfrm>
              <a:off x="5143" y="1690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3" name="Freeform 203"/>
            <p:cNvSpPr>
              <a:spLocks/>
            </p:cNvSpPr>
            <p:nvPr/>
          </p:nvSpPr>
          <p:spPr bwMode="auto">
            <a:xfrm>
              <a:off x="5161" y="169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4" name="Freeform 204"/>
            <p:cNvSpPr>
              <a:spLocks/>
            </p:cNvSpPr>
            <p:nvPr/>
          </p:nvSpPr>
          <p:spPr bwMode="auto">
            <a:xfrm>
              <a:off x="5012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5" name="Freeform 205"/>
            <p:cNvSpPr>
              <a:spLocks/>
            </p:cNvSpPr>
            <p:nvPr/>
          </p:nvSpPr>
          <p:spPr bwMode="auto">
            <a:xfrm>
              <a:off x="5024" y="1583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6" name="Freeform 206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7" name="Freeform 207"/>
            <p:cNvSpPr>
              <a:spLocks/>
            </p:cNvSpPr>
            <p:nvPr/>
          </p:nvSpPr>
          <p:spPr bwMode="auto">
            <a:xfrm>
              <a:off x="5137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8" name="Freeform 208"/>
            <p:cNvSpPr>
              <a:spLocks/>
            </p:cNvSpPr>
            <p:nvPr/>
          </p:nvSpPr>
          <p:spPr bwMode="auto">
            <a:xfrm>
              <a:off x="5209" y="1618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59" name="Freeform 209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0" name="Freeform 210"/>
            <p:cNvSpPr>
              <a:spLocks/>
            </p:cNvSpPr>
            <p:nvPr/>
          </p:nvSpPr>
          <p:spPr bwMode="auto">
            <a:xfrm>
              <a:off x="5114" y="1732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1" name="Freeform 211"/>
            <p:cNvSpPr>
              <a:spLocks/>
            </p:cNvSpPr>
            <p:nvPr/>
          </p:nvSpPr>
          <p:spPr bwMode="auto">
            <a:xfrm>
              <a:off x="5197" y="1553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2" name="Freeform 212"/>
            <p:cNvSpPr>
              <a:spLocks/>
            </p:cNvSpPr>
            <p:nvPr/>
          </p:nvSpPr>
          <p:spPr bwMode="auto">
            <a:xfrm>
              <a:off x="5048" y="1780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3" name="Freeform 213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4" name="Freeform 214"/>
            <p:cNvSpPr>
              <a:spLocks/>
            </p:cNvSpPr>
            <p:nvPr/>
          </p:nvSpPr>
          <p:spPr bwMode="auto">
            <a:xfrm>
              <a:off x="4564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5" name="Freeform 215"/>
            <p:cNvSpPr>
              <a:spLocks/>
            </p:cNvSpPr>
            <p:nvPr/>
          </p:nvSpPr>
          <p:spPr bwMode="auto">
            <a:xfrm>
              <a:off x="4654" y="1929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6" name="Freeform 216"/>
            <p:cNvSpPr>
              <a:spLocks/>
            </p:cNvSpPr>
            <p:nvPr/>
          </p:nvSpPr>
          <p:spPr bwMode="auto">
            <a:xfrm>
              <a:off x="4564" y="2168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7" name="Freeform 217"/>
            <p:cNvSpPr>
              <a:spLocks/>
            </p:cNvSpPr>
            <p:nvPr/>
          </p:nvSpPr>
          <p:spPr bwMode="auto">
            <a:xfrm>
              <a:off x="4660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8" name="Freeform 218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69" name="Freeform 219"/>
            <p:cNvSpPr>
              <a:spLocks/>
            </p:cNvSpPr>
            <p:nvPr/>
          </p:nvSpPr>
          <p:spPr bwMode="auto">
            <a:xfrm>
              <a:off x="4684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0" name="Freeform 220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1" name="Freeform 221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2" name="Freeform 222"/>
            <p:cNvSpPr>
              <a:spLocks/>
            </p:cNvSpPr>
            <p:nvPr/>
          </p:nvSpPr>
          <p:spPr bwMode="auto">
            <a:xfrm>
              <a:off x="4755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3" name="Freeform 223"/>
            <p:cNvSpPr>
              <a:spLocks/>
            </p:cNvSpPr>
            <p:nvPr/>
          </p:nvSpPr>
          <p:spPr bwMode="auto">
            <a:xfrm>
              <a:off x="4743" y="2139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4" name="Freeform 224"/>
            <p:cNvSpPr>
              <a:spLocks/>
            </p:cNvSpPr>
            <p:nvPr/>
          </p:nvSpPr>
          <p:spPr bwMode="auto">
            <a:xfrm>
              <a:off x="4666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5" name="Freeform 225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6" name="Freeform 226"/>
            <p:cNvSpPr>
              <a:spLocks/>
            </p:cNvSpPr>
            <p:nvPr/>
          </p:nvSpPr>
          <p:spPr bwMode="auto">
            <a:xfrm>
              <a:off x="4743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7" name="Freeform 227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8" name="Freeform 228"/>
            <p:cNvSpPr>
              <a:spLocks/>
            </p:cNvSpPr>
            <p:nvPr/>
          </p:nvSpPr>
          <p:spPr bwMode="auto">
            <a:xfrm>
              <a:off x="4761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79" name="Freeform 229"/>
            <p:cNvSpPr>
              <a:spLocks/>
            </p:cNvSpPr>
            <p:nvPr/>
          </p:nvSpPr>
          <p:spPr bwMode="auto">
            <a:xfrm>
              <a:off x="4719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0" name="Freeform 230"/>
            <p:cNvSpPr>
              <a:spLocks/>
            </p:cNvSpPr>
            <p:nvPr/>
          </p:nvSpPr>
          <p:spPr bwMode="auto">
            <a:xfrm>
              <a:off x="4707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1" name="Freeform 231"/>
            <p:cNvSpPr>
              <a:spLocks/>
            </p:cNvSpPr>
            <p:nvPr/>
          </p:nvSpPr>
          <p:spPr bwMode="auto">
            <a:xfrm>
              <a:off x="4690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2" name="Freeform 232"/>
            <p:cNvSpPr>
              <a:spLocks/>
            </p:cNvSpPr>
            <p:nvPr/>
          </p:nvSpPr>
          <p:spPr bwMode="auto">
            <a:xfrm>
              <a:off x="4707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3" name="Freeform 233"/>
            <p:cNvSpPr>
              <a:spLocks/>
            </p:cNvSpPr>
            <p:nvPr/>
          </p:nvSpPr>
          <p:spPr bwMode="auto">
            <a:xfrm>
              <a:off x="5114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4" name="Freeform 234"/>
            <p:cNvSpPr>
              <a:spLocks/>
            </p:cNvSpPr>
            <p:nvPr/>
          </p:nvSpPr>
          <p:spPr bwMode="auto">
            <a:xfrm>
              <a:off x="5185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5" name="Freeform 235"/>
            <p:cNvSpPr>
              <a:spLocks/>
            </p:cNvSpPr>
            <p:nvPr/>
          </p:nvSpPr>
          <p:spPr bwMode="auto">
            <a:xfrm>
              <a:off x="4863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6" name="Freeform 236"/>
            <p:cNvSpPr>
              <a:spLocks/>
            </p:cNvSpPr>
            <p:nvPr/>
          </p:nvSpPr>
          <p:spPr bwMode="auto">
            <a:xfrm>
              <a:off x="4952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7" name="Freeform 237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8" name="Freeform 238"/>
            <p:cNvSpPr>
              <a:spLocks/>
            </p:cNvSpPr>
            <p:nvPr/>
          </p:nvSpPr>
          <p:spPr bwMode="auto">
            <a:xfrm>
              <a:off x="4857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89" name="Freeform 239"/>
            <p:cNvSpPr>
              <a:spLocks/>
            </p:cNvSpPr>
            <p:nvPr/>
          </p:nvSpPr>
          <p:spPr bwMode="auto">
            <a:xfrm>
              <a:off x="5179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0" name="Freeform 240"/>
            <p:cNvSpPr>
              <a:spLocks/>
            </p:cNvSpPr>
            <p:nvPr/>
          </p:nvSpPr>
          <p:spPr bwMode="auto">
            <a:xfrm>
              <a:off x="5149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1" name="Freeform 241"/>
            <p:cNvSpPr>
              <a:spLocks/>
            </p:cNvSpPr>
            <p:nvPr/>
          </p:nvSpPr>
          <p:spPr bwMode="auto">
            <a:xfrm>
              <a:off x="5120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2" name="Freeform 242"/>
            <p:cNvSpPr>
              <a:spLocks/>
            </p:cNvSpPr>
            <p:nvPr/>
          </p:nvSpPr>
          <p:spPr bwMode="auto">
            <a:xfrm>
              <a:off x="5155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3" name="Freeform 243"/>
            <p:cNvSpPr>
              <a:spLocks/>
            </p:cNvSpPr>
            <p:nvPr/>
          </p:nvSpPr>
          <p:spPr bwMode="auto">
            <a:xfrm>
              <a:off x="5179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4" name="Freeform 244"/>
            <p:cNvSpPr>
              <a:spLocks/>
            </p:cNvSpPr>
            <p:nvPr/>
          </p:nvSpPr>
          <p:spPr bwMode="auto">
            <a:xfrm>
              <a:off x="5191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5" name="Freeform 245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6" name="Freeform 246"/>
            <p:cNvSpPr>
              <a:spLocks/>
            </p:cNvSpPr>
            <p:nvPr/>
          </p:nvSpPr>
          <p:spPr bwMode="auto">
            <a:xfrm>
              <a:off x="5149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7" name="Freeform 247"/>
            <p:cNvSpPr>
              <a:spLocks/>
            </p:cNvSpPr>
            <p:nvPr/>
          </p:nvSpPr>
          <p:spPr bwMode="auto">
            <a:xfrm>
              <a:off x="5131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8" name="Freeform 248"/>
            <p:cNvSpPr>
              <a:spLocks/>
            </p:cNvSpPr>
            <p:nvPr/>
          </p:nvSpPr>
          <p:spPr bwMode="auto">
            <a:xfrm>
              <a:off x="5191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0999" name="Freeform 249"/>
            <p:cNvSpPr>
              <a:spLocks/>
            </p:cNvSpPr>
            <p:nvPr/>
          </p:nvSpPr>
          <p:spPr bwMode="auto">
            <a:xfrm>
              <a:off x="5197" y="2097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1000" name="Freeform 250"/>
            <p:cNvSpPr>
              <a:spLocks/>
            </p:cNvSpPr>
            <p:nvPr/>
          </p:nvSpPr>
          <p:spPr bwMode="auto">
            <a:xfrm>
              <a:off x="5090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1001" name="Freeform 251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1002" name="Freeform 252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1003" name="Freeform 253"/>
            <p:cNvSpPr>
              <a:spLocks/>
            </p:cNvSpPr>
            <p:nvPr/>
          </p:nvSpPr>
          <p:spPr bwMode="auto">
            <a:xfrm>
              <a:off x="5000" y="1899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1004" name="Freeform 254"/>
            <p:cNvSpPr>
              <a:spLocks/>
            </p:cNvSpPr>
            <p:nvPr/>
          </p:nvSpPr>
          <p:spPr bwMode="auto">
            <a:xfrm>
              <a:off x="5114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1005" name="Freeform 255"/>
            <p:cNvSpPr>
              <a:spLocks/>
            </p:cNvSpPr>
            <p:nvPr/>
          </p:nvSpPr>
          <p:spPr bwMode="auto">
            <a:xfrm>
              <a:off x="4976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1006" name="Freeform 256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31007" name="Freeform 257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</p:grpSp>
      <p:pic>
        <p:nvPicPr>
          <p:cNvPr id="30733" name="Picture 1038" descr="pHAO HOA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25" y="411163"/>
            <a:ext cx="665163" cy="876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4" name="Picture 1039" descr="pHAO HOA"/>
          <p:cNvPicPr>
            <a:picLocks noChangeAspect="1" noChangeArrowheads="1" noCrop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3475038"/>
            <a:ext cx="221773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WordArt 1040"/>
          <p:cNvSpPr>
            <a:spLocks noChangeArrowheads="1" noChangeShapeType="1" noTextEdit="1"/>
          </p:cNvSpPr>
          <p:nvPr/>
        </p:nvSpPr>
        <p:spPr bwMode="auto">
          <a:xfrm>
            <a:off x="2057403" y="3894138"/>
            <a:ext cx="4868863" cy="982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36" name="Picture 1042" descr="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-949325"/>
            <a:ext cx="22193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WordArt 1044"/>
          <p:cNvSpPr>
            <a:spLocks noChangeArrowheads="1" noChangeShapeType="1" noTextEdit="1"/>
          </p:cNvSpPr>
          <p:nvPr/>
        </p:nvSpPr>
        <p:spPr bwMode="auto">
          <a:xfrm>
            <a:off x="4286250" y="1600200"/>
            <a:ext cx="34861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38" name="WordArt 1045"/>
          <p:cNvSpPr>
            <a:spLocks noChangeArrowheads="1" noChangeShapeType="1" noTextEdit="1"/>
          </p:cNvSpPr>
          <p:nvPr/>
        </p:nvSpPr>
        <p:spPr bwMode="auto">
          <a:xfrm>
            <a:off x="1885950" y="228600"/>
            <a:ext cx="54292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5" name="AutoShape 1047"/>
          <p:cNvSpPr>
            <a:spLocks noChangeArrowheads="1"/>
          </p:cNvSpPr>
          <p:nvPr/>
        </p:nvSpPr>
        <p:spPr bwMode="auto">
          <a:xfrm>
            <a:off x="6677025" y="117475"/>
            <a:ext cx="742950" cy="9906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40" name="WordArt 1048"/>
          <p:cNvSpPr>
            <a:spLocks noChangeArrowheads="1" noChangeShapeType="1" noTextEdit="1"/>
          </p:cNvSpPr>
          <p:nvPr/>
        </p:nvSpPr>
        <p:spPr bwMode="auto">
          <a:xfrm>
            <a:off x="2881934" y="4518659"/>
            <a:ext cx="4343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41" name="TextBox 1"/>
          <p:cNvSpPr txBox="1">
            <a:spLocks noChangeArrowheads="1"/>
          </p:cNvSpPr>
          <p:nvPr/>
        </p:nvSpPr>
        <p:spPr bwMode="auto">
          <a:xfrm rot="10800000" flipH="1" flipV="1">
            <a:off x="400846" y="1903149"/>
            <a:ext cx="85543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CHÀO MỪNG CÁC EM ĐẾN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VỚI TIẾT HỌC TOÁN 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43" name="TextBox 5"/>
          <p:cNvSpPr txBox="1">
            <a:spLocks noChangeArrowheads="1"/>
          </p:cNvSpPr>
          <p:nvPr/>
        </p:nvSpPr>
        <p:spPr bwMode="auto">
          <a:xfrm>
            <a:off x="1481139" y="3809046"/>
            <a:ext cx="6977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LỚP 2A1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30744" name="Group 18"/>
          <p:cNvGrpSpPr>
            <a:grpSpLocks/>
          </p:cNvGrpSpPr>
          <p:nvPr/>
        </p:nvGrpSpPr>
        <p:grpSpPr bwMode="auto">
          <a:xfrm>
            <a:off x="7288213" y="2784475"/>
            <a:ext cx="1693862" cy="1758950"/>
            <a:chOff x="5225" y="9335"/>
            <a:chExt cx="2520" cy="1750"/>
          </a:xfrm>
        </p:grpSpPr>
        <p:sp>
          <p:nvSpPr>
            <p:cNvPr id="30746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Century Gothic"/>
                <a:cs typeface="Arial" pitchFamily="34" charset="0"/>
              </a:endParaRPr>
            </a:p>
          </p:txBody>
        </p:sp>
        <p:pic>
          <p:nvPicPr>
            <p:cNvPr id="30747" name="Picture 26" descr="cosm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25" descr="BOOK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24" descr="BOOK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23" descr="QUILLP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1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en-US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752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075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800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75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0745" name="TextBox 7"/>
          <p:cNvSpPr txBox="1">
            <a:spLocks noChangeArrowheads="1"/>
          </p:cNvSpPr>
          <p:nvPr/>
        </p:nvSpPr>
        <p:spPr bwMode="auto">
          <a:xfrm>
            <a:off x="2532185" y="5019798"/>
            <a:ext cx="5240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Gv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Bế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Oanh</a:t>
            </a:r>
            <a:endParaRPr lang="en-US" sz="28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47" name="TextBox 1046"/>
          <p:cNvSpPr txBox="1"/>
          <p:nvPr/>
        </p:nvSpPr>
        <p:spPr>
          <a:xfrm>
            <a:off x="739776" y="289683"/>
            <a:ext cx="79470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 XÃ BUÔN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NGUYỄN BỈNH KHIÊM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74458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 : TOÁN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13 : ( TIẾT 1)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TOÁN VỀ NHIỀU HƠN MỘT SỐ ĐƠN VỊ 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5C93870-0642-4E9B-88AB-67A6FAE861F6}"/>
              </a:ext>
            </a:extLst>
          </p:cNvPr>
          <p:cNvSpPr txBox="1"/>
          <p:nvPr/>
        </p:nvSpPr>
        <p:spPr>
          <a:xfrm>
            <a:off x="2445735" y="795816"/>
            <a:ext cx="5846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nhiều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962C4C75-27D2-4697-9D1C-CCFECC92B592}"/>
              </a:ext>
            </a:extLst>
          </p:cNvPr>
          <p:cNvSpPr txBox="1"/>
          <p:nvPr/>
        </p:nvSpPr>
        <p:spPr>
          <a:xfrm>
            <a:off x="725419" y="1226782"/>
            <a:ext cx="7531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7030A0"/>
                </a:solidFill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toán</a:t>
            </a:r>
            <a:r>
              <a:rPr lang="en-US" sz="2400" b="1" dirty="0" smtClean="0">
                <a:solidFill>
                  <a:srgbClr val="7030A0"/>
                </a:solidFill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6 </a:t>
            </a:r>
            <a:r>
              <a:rPr lang="en-US" sz="2400" b="1" dirty="0" err="1">
                <a:solidFill>
                  <a:srgbClr val="7030A0"/>
                </a:solidFill>
              </a:rPr>
              <a:t>bông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hoa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màu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đỏ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bông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hoa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màu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vàng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nhiều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hơn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số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bông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hoa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màu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đỏ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là</a:t>
            </a:r>
            <a:r>
              <a:rPr lang="en-US" sz="2400" b="1" dirty="0">
                <a:solidFill>
                  <a:srgbClr val="7030A0"/>
                </a:solidFill>
              </a:rPr>
              <a:t> 3 </a:t>
            </a:r>
            <a:r>
              <a:rPr lang="en-US" sz="2400" b="1" dirty="0" err="1">
                <a:solidFill>
                  <a:srgbClr val="7030A0"/>
                </a:solidFill>
              </a:rPr>
              <a:t>bông</a:t>
            </a:r>
            <a:r>
              <a:rPr lang="en-US" sz="2400" b="1" dirty="0">
                <a:solidFill>
                  <a:srgbClr val="7030A0"/>
                </a:solidFill>
              </a:rPr>
              <a:t>. </a:t>
            </a:r>
            <a:r>
              <a:rPr lang="en-US" sz="2400" b="1" dirty="0" err="1">
                <a:solidFill>
                  <a:srgbClr val="7030A0"/>
                </a:solidFill>
              </a:rPr>
              <a:t>Hỏi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bao </a:t>
            </a:r>
            <a:r>
              <a:rPr lang="en-US" sz="2400" b="1" dirty="0" err="1">
                <a:solidFill>
                  <a:srgbClr val="7030A0"/>
                </a:solidFill>
              </a:rPr>
              <a:t>nhiêu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bông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hoa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màu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vàng</a:t>
            </a:r>
            <a:r>
              <a:rPr lang="en-US" sz="24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6182" y="3704772"/>
            <a:ext cx="2271713" cy="266700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768797" y="1780833"/>
            <a:ext cx="1968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315902" y="2290536"/>
            <a:ext cx="30376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397B9297-7F8A-4619-B7DC-4E1738BEF16A}"/>
              </a:ext>
            </a:extLst>
          </p:cNvPr>
          <p:cNvGrpSpPr/>
          <p:nvPr/>
        </p:nvGrpSpPr>
        <p:grpSpPr>
          <a:xfrm>
            <a:off x="1000150" y="2178922"/>
            <a:ext cx="1966365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xmlns="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73103" y="1780833"/>
            <a:ext cx="40135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842867" y="2288270"/>
            <a:ext cx="2045993" cy="17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C33F637D-E7DB-4149-B1A3-3EA1E73156DB}"/>
              </a:ext>
            </a:extLst>
          </p:cNvPr>
          <p:cNvGrpSpPr/>
          <p:nvPr/>
        </p:nvGrpSpPr>
        <p:grpSpPr>
          <a:xfrm>
            <a:off x="970860" y="3921303"/>
            <a:ext cx="1966365" cy="385611"/>
            <a:chOff x="1260472" y="4043628"/>
            <a:chExt cx="2621820" cy="385611"/>
          </a:xfrm>
        </p:grpSpPr>
        <p:pic>
          <p:nvPicPr>
            <p:cNvPr id="156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247B3E57-14E2-4DD1-919D-6436681B0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33D78795-3E62-4FE2-B1BF-8E5681A2B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646C502D-94DD-4F25-9A70-665C7EDBE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16E648C0-4951-4FA7-9841-6A07C6D2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BE3ACB76-4213-4CB9-9CF0-5209356E8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A6B56B39-D269-4BA4-B002-4CDD3F09B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0E79E16B-DBB4-4E5C-ACFA-F7C3F0FF8265}"/>
              </a:ext>
            </a:extLst>
          </p:cNvPr>
          <p:cNvGrpSpPr/>
          <p:nvPr/>
        </p:nvGrpSpPr>
        <p:grpSpPr>
          <a:xfrm>
            <a:off x="2891790" y="2886280"/>
            <a:ext cx="1659560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xmlns="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xmlns="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xmlns="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xmlns="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xmlns="" id="{3FC51F81-8D46-4134-9115-3DB006780321}"/>
              </a:ext>
            </a:extLst>
          </p:cNvPr>
          <p:cNvSpPr/>
          <p:nvPr/>
        </p:nvSpPr>
        <p:spPr>
          <a:xfrm rot="16200000">
            <a:off x="2405734" y="2951302"/>
            <a:ext cx="385610" cy="3255357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E28ADE6B-A3DD-4E30-A3BE-E2BF8FCCC727}"/>
              </a:ext>
            </a:extLst>
          </p:cNvPr>
          <p:cNvSpPr txBox="1"/>
          <p:nvPr/>
        </p:nvSpPr>
        <p:spPr>
          <a:xfrm>
            <a:off x="2398946" y="4610584"/>
            <a:ext cx="4365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F453B45D-8956-4623-B90D-E9727BF73986}"/>
              </a:ext>
            </a:extLst>
          </p:cNvPr>
          <p:cNvSpPr txBox="1"/>
          <p:nvPr/>
        </p:nvSpPr>
        <p:spPr>
          <a:xfrm>
            <a:off x="4475243" y="3799210"/>
            <a:ext cx="3978178" cy="3166824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u="sng" dirty="0" err="1">
                <a:solidFill>
                  <a:srgbClr val="FF0000"/>
                </a:solidFill>
              </a:rPr>
              <a:t>Bài</a:t>
            </a:r>
            <a:r>
              <a:rPr 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</a:rPr>
              <a:t>giải</a:t>
            </a:r>
            <a:endParaRPr lang="en-US" sz="2400" b="1" i="1" u="sng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                      </a:t>
            </a:r>
            <a:r>
              <a:rPr lang="en-US" sz="2400" b="1" u="sng" dirty="0" err="1" smtClean="0"/>
              <a:t>Đáp</a:t>
            </a:r>
            <a:r>
              <a:rPr lang="en-US" sz="2400" b="1" u="sng" dirty="0" smtClean="0"/>
              <a:t> </a:t>
            </a:r>
            <a:r>
              <a:rPr lang="en-US" sz="2400" b="1" u="sng" dirty="0" err="1"/>
              <a:t>số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1706" y="278904"/>
            <a:ext cx="231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68" grpId="0" animBg="1"/>
      <p:bldP spid="189" grpId="0"/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2145440-903C-4400-A61F-982C8D93A263}"/>
              </a:ext>
            </a:extLst>
          </p:cNvPr>
          <p:cNvSpPr/>
          <p:nvPr/>
        </p:nvSpPr>
        <p:spPr>
          <a:xfrm>
            <a:off x="561110" y="1480564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953524" y="1367919"/>
            <a:ext cx="402372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5115664" y="891116"/>
            <a:ext cx="3290877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3741645" y="2003784"/>
            <a:ext cx="1079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7C596D7-336C-486D-A1BF-DEB16D3F5C73}"/>
              </a:ext>
            </a:extLst>
          </p:cNvPr>
          <p:cNvCxnSpPr>
            <a:cxnSpLocks/>
          </p:cNvCxnSpPr>
          <p:nvPr/>
        </p:nvCxnSpPr>
        <p:spPr>
          <a:xfrm flipV="1">
            <a:off x="2047315" y="3136426"/>
            <a:ext cx="2929931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091942" y="2590800"/>
            <a:ext cx="40237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FE600C5-58AF-4C5A-ADEF-CD817E68A451}"/>
              </a:ext>
            </a:extLst>
          </p:cNvPr>
          <p:cNvCxnSpPr>
            <a:cxnSpLocks/>
          </p:cNvCxnSpPr>
          <p:nvPr/>
        </p:nvCxnSpPr>
        <p:spPr>
          <a:xfrm>
            <a:off x="1044016" y="3136426"/>
            <a:ext cx="384362" cy="2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6A82F03-2682-4863-A8D7-C9F9DF3F964C}"/>
              </a:ext>
            </a:extLst>
          </p:cNvPr>
          <p:cNvSpPr txBox="1"/>
          <p:nvPr/>
        </p:nvSpPr>
        <p:spPr>
          <a:xfrm>
            <a:off x="953524" y="3918350"/>
            <a:ext cx="3218228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Nam: 9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: 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A83CE2B-3C7A-4E6F-B3D8-D4D1BA2FC48F}"/>
              </a:ext>
            </a:extLst>
          </p:cNvPr>
          <p:cNvGrpSpPr/>
          <p:nvPr/>
        </p:nvGrpSpPr>
        <p:grpSpPr>
          <a:xfrm>
            <a:off x="-2182382" y="1398731"/>
            <a:ext cx="1637934" cy="704446"/>
            <a:chOff x="7050824" y="4749059"/>
            <a:chExt cx="2183912" cy="70444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4016" y="201707"/>
            <a:ext cx="7064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7246" y="3656378"/>
            <a:ext cx="3333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9068" y="4220656"/>
            <a:ext cx="271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0771" y="4424082"/>
            <a:ext cx="328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nữ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bơi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977246" y="5127782"/>
            <a:ext cx="33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5974" y="5150728"/>
            <a:ext cx="40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960409" y="5127782"/>
            <a:ext cx="302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3992" y="5127782"/>
            <a:ext cx="62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774253" y="5174876"/>
            <a:ext cx="470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11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97836" y="5127782"/>
            <a:ext cx="840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 </a:t>
            </a:r>
            <a:r>
              <a:rPr lang="en-US" sz="2800" dirty="0" err="1" smtClean="0"/>
              <a:t>bạn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121774" y="5862918"/>
            <a:ext cx="96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Đáp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số</a:t>
            </a:r>
            <a:r>
              <a:rPr lang="en-US" sz="2800" u="sng" dirty="0" smtClean="0"/>
              <a:t>:</a:t>
            </a:r>
            <a:endParaRPr lang="en-US" sz="28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7049620" y="5831482"/>
            <a:ext cx="1260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nữ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1034904" y="538122"/>
            <a:ext cx="6594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14 con </a:t>
            </a:r>
            <a:r>
              <a:rPr lang="en-US" sz="2800" dirty="0" err="1"/>
              <a:t>gà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5 con.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vịt</a:t>
            </a:r>
            <a:r>
              <a:rPr lang="en-US" sz="28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980FF6F-0816-400C-BD5C-4AFBDD952ED7}"/>
              </a:ext>
            </a:extLst>
          </p:cNvPr>
          <p:cNvCxnSpPr>
            <a:cxnSpLocks/>
          </p:cNvCxnSpPr>
          <p:nvPr/>
        </p:nvCxnSpPr>
        <p:spPr>
          <a:xfrm flipV="1">
            <a:off x="2895600" y="1140815"/>
            <a:ext cx="1239371" cy="6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7C596D7-336C-486D-A1BF-DEB16D3F5C73}"/>
              </a:ext>
            </a:extLst>
          </p:cNvPr>
          <p:cNvCxnSpPr>
            <a:cxnSpLocks/>
          </p:cNvCxnSpPr>
          <p:nvPr/>
        </p:nvCxnSpPr>
        <p:spPr>
          <a:xfrm flipV="1">
            <a:off x="1151528" y="1775240"/>
            <a:ext cx="1058272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10F5C36E-01DC-43BC-B869-2A908E87168E}"/>
              </a:ext>
            </a:extLst>
          </p:cNvPr>
          <p:cNvCxnSpPr>
            <a:cxnSpLocks/>
          </p:cNvCxnSpPr>
          <p:nvPr/>
        </p:nvCxnSpPr>
        <p:spPr>
          <a:xfrm>
            <a:off x="4495800" y="112831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6A82F03-2682-4863-A8D7-C9F9DF3F964C}"/>
              </a:ext>
            </a:extLst>
          </p:cNvPr>
          <p:cNvSpPr txBox="1"/>
          <p:nvPr/>
        </p:nvSpPr>
        <p:spPr>
          <a:xfrm>
            <a:off x="829884" y="2342024"/>
            <a:ext cx="4427915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A83CE2B-3C7A-4E6F-B3D8-D4D1BA2FC48F}"/>
              </a:ext>
            </a:extLst>
          </p:cNvPr>
          <p:cNvGrpSpPr/>
          <p:nvPr/>
        </p:nvGrpSpPr>
        <p:grpSpPr>
          <a:xfrm>
            <a:off x="-1987407" y="1309576"/>
            <a:ext cx="1637934" cy="704446"/>
            <a:chOff x="7050824" y="4749059"/>
            <a:chExt cx="2183912" cy="70444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3B974B4-8456-47A4-978F-AEE45B4404EA}"/>
              </a:ext>
            </a:extLst>
          </p:cNvPr>
          <p:cNvSpPr/>
          <p:nvPr/>
        </p:nvSpPr>
        <p:spPr>
          <a:xfrm>
            <a:off x="594580" y="77246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xmlns="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2331966" y="4568146"/>
            <a:ext cx="1716146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8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1678"/>
            <a:ext cx="9144000" cy="6858000"/>
            <a:chOff x="544958" y="0"/>
            <a:chExt cx="10726008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14526"/>
            <a:stretch/>
          </p:blipFill>
          <p:spPr bwMode="auto">
            <a:xfrm>
              <a:off x="544958" y="0"/>
              <a:ext cx="10726008" cy="6858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1481" y="376670"/>
            <a:ext cx="8411258" cy="62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24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10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2024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1480" y="962426"/>
            <a:ext cx="8572501" cy="58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Toán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</a:rPr>
              <a:t>:</a:t>
            </a:r>
            <a:r>
              <a:rPr lang="en-US" sz="2800" b="1" dirty="0" err="1" smtClean="0">
                <a:solidFill>
                  <a:srgbClr val="7030A0"/>
                </a:solidFill>
              </a:rPr>
              <a:t>Giải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bài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toán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về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nhiều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hơn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một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số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đơn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vị</a:t>
            </a:r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21897" y="2125151"/>
            <a:ext cx="500765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09870" y="2907260"/>
            <a:ext cx="876246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731520" marR="0" lvl="0" indent="0" algn="just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32286" y="3279298"/>
            <a:ext cx="8200886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    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73783" y="3914967"/>
            <a:ext cx="872241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17120" y="4642626"/>
            <a:ext cx="819096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274320" marR="0" lvl="0" indent="0" algn="just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98266" y="1550135"/>
            <a:ext cx="838968" cy="5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7625" y="1713994"/>
            <a:ext cx="774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2: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832" y="4052926"/>
            <a:ext cx="417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90521" y="2305319"/>
            <a:ext cx="1092599" cy="11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2971" y="2268049"/>
            <a:ext cx="1449029" cy="13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7705" y="2424878"/>
            <a:ext cx="63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con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vịt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946" y="3200400"/>
            <a:ext cx="5848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14+5 = 19 (con)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6918" y="3987225"/>
            <a:ext cx="417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19 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vịt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22971" y="4415029"/>
            <a:ext cx="1334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30272" y="2625213"/>
            <a:ext cx="33560" cy="6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1604638" y="-572814"/>
            <a:ext cx="5894889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999" y="1408113"/>
            <a:ext cx="6553201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  </a:t>
            </a:r>
            <a:r>
              <a:rPr lang="en-US" sz="6000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VẬN DỤNG</a:t>
            </a:r>
            <a:endParaRPr lang="en-US" sz="60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333</Words>
  <Application>Microsoft Office PowerPoint</Application>
  <PresentationFormat>On-screen Show (4:3)</PresentationFormat>
  <Paragraphs>75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VẬN DỤNG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30</cp:revision>
  <dcterms:created xsi:type="dcterms:W3CDTF">2021-10-19T13:27:52Z</dcterms:created>
  <dcterms:modified xsi:type="dcterms:W3CDTF">2025-05-05T07:39:51Z</dcterms:modified>
</cp:coreProperties>
</file>