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84" r:id="rId2"/>
  </p:sldMasterIdLst>
  <p:notesMasterIdLst>
    <p:notesMasterId r:id="rId15"/>
  </p:notesMasterIdLst>
  <p:sldIdLst>
    <p:sldId id="309" r:id="rId3"/>
    <p:sldId id="310" r:id="rId4"/>
    <p:sldId id="311" r:id="rId5"/>
    <p:sldId id="312" r:id="rId6"/>
    <p:sldId id="313" r:id="rId7"/>
    <p:sldId id="317" r:id="rId8"/>
    <p:sldId id="318" r:id="rId9"/>
    <p:sldId id="319" r:id="rId10"/>
    <p:sldId id="320" r:id="rId11"/>
    <p:sldId id="321" r:id="rId12"/>
    <p:sldId id="322" r:id="rId13"/>
    <p:sldId id="3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F8027-427B-470B-BC20-DE096216F8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203C-25C0-40B6-A3B1-5AA4C393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2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0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90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89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05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1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82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50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5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40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1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295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2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3739-48BA-45F4-A499-5A7EAFDD8E0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355E-EB68-4EAC-93A0-FC9173D1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9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1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64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74627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(có nhớ) số có hai chữ số với số có một chữ số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76020" y="2515235"/>
            <a:ext cx="1653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91773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09" y="2515235"/>
            <a:ext cx="2745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47EE6EC-8AB9-4CCF-9900-68675ADF2ACF}"/>
              </a:ext>
            </a:extLst>
          </p:cNvPr>
          <p:cNvSpPr/>
          <p:nvPr/>
        </p:nvSpPr>
        <p:spPr>
          <a:xfrm>
            <a:off x="595086" y="245342"/>
            <a:ext cx="632901" cy="61235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5A3B6D-6165-42FC-BD3F-7BF29FA968FD}"/>
              </a:ext>
            </a:extLst>
          </p:cNvPr>
          <p:cNvSpPr txBox="1"/>
          <p:nvPr/>
        </p:nvSpPr>
        <p:spPr>
          <a:xfrm>
            <a:off x="1289375" y="249634"/>
            <a:ext cx="296987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 tính rồi tính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7FDEF9-5149-4C77-93C4-D03DE0815EB7}"/>
              </a:ext>
            </a:extLst>
          </p:cNvPr>
          <p:cNvSpPr txBox="1"/>
          <p:nvPr/>
        </p:nvSpPr>
        <p:spPr>
          <a:xfrm>
            <a:off x="1057847" y="1334453"/>
            <a:ext cx="14404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+ 6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F08897-3FE7-438B-99EE-5ABD7B255166}"/>
              </a:ext>
            </a:extLst>
          </p:cNvPr>
          <p:cNvSpPr txBox="1"/>
          <p:nvPr/>
        </p:nvSpPr>
        <p:spPr>
          <a:xfrm>
            <a:off x="3662786" y="1273692"/>
            <a:ext cx="152999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47 + 8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DF284F-5608-4C87-8527-CCC77D4A998C}"/>
              </a:ext>
            </a:extLst>
          </p:cNvPr>
          <p:cNvSpPr txBox="1"/>
          <p:nvPr/>
        </p:nvSpPr>
        <p:spPr>
          <a:xfrm>
            <a:off x="8449310" y="1279230"/>
            <a:ext cx="14404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+ 9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9E3334-0E4A-47B2-9913-08731D3BAE2D}"/>
              </a:ext>
            </a:extLst>
          </p:cNvPr>
          <p:cNvSpPr txBox="1"/>
          <p:nvPr/>
        </p:nvSpPr>
        <p:spPr>
          <a:xfrm>
            <a:off x="6100830" y="1279230"/>
            <a:ext cx="14404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89 + 2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977" y="4349931"/>
            <a:ext cx="444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04" y="4349931"/>
            <a:ext cx="536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700" y="4349931"/>
            <a:ext cx="489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773" y="4349931"/>
            <a:ext cx="97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6738" y="4349929"/>
            <a:ext cx="415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037" y="4349930"/>
            <a:ext cx="276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8384" y="4254172"/>
            <a:ext cx="41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26158" y="4242688"/>
            <a:ext cx="33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3" grpId="0"/>
      <p:bldP spid="8" grpId="0"/>
      <p:bldP spid="10" grpId="0"/>
      <p:bldP spid="1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89"/>
            <a:ext cx="2522220" cy="1120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9895" y="1329516"/>
            <a:ext cx="103004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3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chum đựng số lít nước là kết quả của phép tính ghi trên chum. Hỏi chum nào đựng nhiều nước nhất?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6018" name="Picture 2" descr="https://img.loigiaihay.com/picture/question_lgh/2021_41/1620986884-0n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9477" y="2625630"/>
            <a:ext cx="4989793" cy="268605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75446" y="2598928"/>
            <a:ext cx="714487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 có:  59 l + 9 l = 68 l 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     61 l + 9 l = 70 l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     57 l + 4 l = 61 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Mà: 61 l &lt; 68 l &lt; 70 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Vậy chum B đựng nhiều nước nhất.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</a:t>
            </a:r>
            <a:r>
              <a:rPr kumimoji="0" lang="en-US" sz="80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29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276" y="386366"/>
            <a:ext cx="196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kg – 7 kg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kg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7kg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5kg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4kg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 l – 23 l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65 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3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 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 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 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15 – 6   ?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</p:spTree>
    <p:extLst>
      <p:ext uri="{BB962C8B-B14F-4D97-AF65-F5344CB8AC3E}">
        <p14:creationId xmlns:p14="http://schemas.microsoft.com/office/powerpoint/2010/main" val="33580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261766" y="50654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136856" y="-1085398"/>
            <a:ext cx="348594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425387" y="2801187"/>
            <a:ext cx="9910483" cy="10541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19: PHÉP CỘNG (CÓ NHỚ) SỐ CÓ HAI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CHỮ SỐ VỚI SỐ CÓ MỘT </a:t>
            </a:r>
            <a:r>
              <a:rPr kumimoji="0" lang="en-US" sz="3200" b="1" i="1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 SỐ </a:t>
            </a:r>
            <a:endParaRPr kumimoji="0" lang="en-US" sz="3200" b="1" i="1" u="none" strike="noStrike" kern="1200" cap="none" spc="100" normalizeH="0" baseline="0" noProof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45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ự tích con ve sầu - Kho Tàng Truyện Cổ Tích Chọn L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803" y="2405426"/>
            <a:ext cx="2705100" cy="1685926"/>
          </a:xfrm>
          <a:prstGeom prst="rect">
            <a:avLst/>
          </a:prstGeom>
          <a:noFill/>
        </p:spPr>
      </p:pic>
      <p:pic>
        <p:nvPicPr>
          <p:cNvPr id="6146" name="Picture 2" descr="Tranh tô màu con kiến đẹp, chăm chỉ dành cho bé yê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01" y="3405051"/>
            <a:ext cx="2857500" cy="16002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6264"/>
            <a:ext cx="2484120" cy="97536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374676" y="2369372"/>
            <a:ext cx="3327954" cy="1156447"/>
          </a:xfrm>
          <a:prstGeom prst="wedgeEllipseCallout">
            <a:avLst>
              <a:gd name="adj1" fmla="val -31431"/>
              <a:gd name="adj2" fmla="val 896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Tôi có 35 hạt gạo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3030583" y="3643255"/>
            <a:ext cx="3848933" cy="1568824"/>
          </a:xfrm>
          <a:prstGeom prst="wedgeEllipseCallout">
            <a:avLst>
              <a:gd name="adj1" fmla="val 51117"/>
              <a:gd name="adj2" fmla="val -3741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Chị kiến ơi, tôi trả cho chị 7 hạt gạo.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8582297" y="2604120"/>
            <a:ext cx="3370217" cy="1389530"/>
          </a:xfrm>
          <a:prstGeom prst="wedgeEllipseCallout">
            <a:avLst>
              <a:gd name="adj1" fmla="val 3611"/>
              <a:gd name="adj2" fmla="val 756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 kiến có bao nhiêu hạt gạo?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40512107_300148211909484_866319610437184011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6881" y="4397572"/>
            <a:ext cx="2048180" cy="15105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5490" y="5380745"/>
            <a:ext cx="26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+ 7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1256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365" y="1331259"/>
            <a:ext cx="2484120" cy="975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940" y="1775012"/>
            <a:ext cx="26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+7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94118" y="2346759"/>
          <a:ext cx="3898154" cy="300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9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9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vị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217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6091517" y="2366682"/>
            <a:ext cx="1398494" cy="196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799" y="2743201"/>
            <a:ext cx="4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4929" y="2371165"/>
            <a:ext cx="95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5928" y="3056965"/>
            <a:ext cx="60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454589" y="3590365"/>
            <a:ext cx="80682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07304" y="3657601"/>
            <a:ext cx="569261" cy="6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5610" y="3630709"/>
            <a:ext cx="51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8692" y="4778189"/>
            <a:ext cx="26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+ 7 = 42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57247" y="2380129"/>
            <a:ext cx="445097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5 cộng 7 bằng 12 , viết 2, nhớ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3 thêm 1 bằng 4, viết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245209151_944414586201938_580563398288737668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17" y="3052481"/>
            <a:ext cx="3872754" cy="2259107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rot="10800000">
            <a:off x="3281082" y="3711389"/>
            <a:ext cx="497544" cy="36307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222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6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DB39CB1-467B-4554-ABC1-6F41973F1ECE}"/>
              </a:ext>
            </a:extLst>
          </p:cNvPr>
          <p:cNvSpPr/>
          <p:nvPr/>
        </p:nvSpPr>
        <p:spPr>
          <a:xfrm>
            <a:off x="907682" y="1662558"/>
            <a:ext cx="632901" cy="61235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E67F3C-91AE-414E-84D6-806B70D42DFB}"/>
              </a:ext>
            </a:extLst>
          </p:cNvPr>
          <p:cNvSpPr txBox="1"/>
          <p:nvPr/>
        </p:nvSpPr>
        <p:spPr>
          <a:xfrm>
            <a:off x="1601971" y="1666850"/>
            <a:ext cx="1125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823F0C43-80BE-4B8A-AD60-F91062A68336}"/>
              </a:ext>
            </a:extLst>
          </p:cNvPr>
          <p:cNvSpPr txBox="1"/>
          <p:nvPr/>
        </p:nvSpPr>
        <p:spPr>
          <a:xfrm>
            <a:off x="1601970" y="2220848"/>
            <a:ext cx="11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CBBA8F48-11A1-4F5A-B74B-81B13E0BD9C1}"/>
              </a:ext>
            </a:extLst>
          </p:cNvPr>
          <p:cNvSpPr txBox="1"/>
          <p:nvPr/>
        </p:nvSpPr>
        <p:spPr>
          <a:xfrm>
            <a:off x="3755133" y="2196902"/>
            <a:ext cx="11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78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F323228B-3244-4DF8-A6DC-DA3F78234BE3}"/>
              </a:ext>
            </a:extLst>
          </p:cNvPr>
          <p:cNvSpPr txBox="1"/>
          <p:nvPr/>
        </p:nvSpPr>
        <p:spPr>
          <a:xfrm>
            <a:off x="5844688" y="2220848"/>
            <a:ext cx="11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5F752A3E-A594-4D89-8ED3-2F4F83F2FAC3}"/>
              </a:ext>
            </a:extLst>
          </p:cNvPr>
          <p:cNvSpPr txBox="1"/>
          <p:nvPr/>
        </p:nvSpPr>
        <p:spPr>
          <a:xfrm>
            <a:off x="8040138" y="2196902"/>
            <a:ext cx="11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xmlns="" id="{7891752D-D561-4C9F-A83C-6EFB6CA765B0}"/>
              </a:ext>
            </a:extLst>
          </p:cNvPr>
          <p:cNvSpPr txBox="1"/>
          <p:nvPr/>
        </p:nvSpPr>
        <p:spPr>
          <a:xfrm>
            <a:off x="1224132" y="2543150"/>
            <a:ext cx="37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7F92ED4F-8D0E-4D6B-9059-A43FA25393B9}"/>
              </a:ext>
            </a:extLst>
          </p:cNvPr>
          <p:cNvSpPr txBox="1"/>
          <p:nvPr/>
        </p:nvSpPr>
        <p:spPr>
          <a:xfrm>
            <a:off x="3390033" y="2538677"/>
            <a:ext cx="1125171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10B211FF-D939-4B88-84EB-4AB0A0F972A9}"/>
              </a:ext>
            </a:extLst>
          </p:cNvPr>
          <p:cNvSpPr txBox="1"/>
          <p:nvPr/>
        </p:nvSpPr>
        <p:spPr>
          <a:xfrm>
            <a:off x="5466850" y="2567096"/>
            <a:ext cx="1125171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+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7F0526E7-2A4D-49C6-BCB9-E316F4B30DD9}"/>
              </a:ext>
            </a:extLst>
          </p:cNvPr>
          <p:cNvSpPr txBox="1"/>
          <p:nvPr/>
        </p:nvSpPr>
        <p:spPr>
          <a:xfrm>
            <a:off x="7632751" y="2538677"/>
            <a:ext cx="1125171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F621D14-75C9-4F38-A6F4-D5E2CA42F385}"/>
              </a:ext>
            </a:extLst>
          </p:cNvPr>
          <p:cNvCxnSpPr/>
          <p:nvPr/>
        </p:nvCxnSpPr>
        <p:spPr>
          <a:xfrm>
            <a:off x="1327005" y="3840491"/>
            <a:ext cx="12006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A045D70-2271-41BE-AAFE-66A607C2B460}"/>
              </a:ext>
            </a:extLst>
          </p:cNvPr>
          <p:cNvCxnSpPr/>
          <p:nvPr/>
        </p:nvCxnSpPr>
        <p:spPr>
          <a:xfrm>
            <a:off x="3522890" y="3806344"/>
            <a:ext cx="12006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206E6A2-0FA0-4353-90A6-E5572712CB2D}"/>
              </a:ext>
            </a:extLst>
          </p:cNvPr>
          <p:cNvCxnSpPr/>
          <p:nvPr/>
        </p:nvCxnSpPr>
        <p:spPr>
          <a:xfrm>
            <a:off x="5655800" y="3783815"/>
            <a:ext cx="12006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0206325-BEDE-4EE4-8D3D-E0C54E5AE51B}"/>
              </a:ext>
            </a:extLst>
          </p:cNvPr>
          <p:cNvCxnSpPr/>
          <p:nvPr/>
        </p:nvCxnSpPr>
        <p:spPr>
          <a:xfrm>
            <a:off x="7851051" y="3769238"/>
            <a:ext cx="12006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08355" y="3975174"/>
            <a:ext cx="50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860" y="3975174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921" y="3951228"/>
            <a:ext cx="48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140" y="3951227"/>
            <a:ext cx="41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6703" y="3975174"/>
            <a:ext cx="45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6078" y="3945397"/>
            <a:ext cx="28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55726" y="3945397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11519" y="3935293"/>
            <a:ext cx="29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36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306</Words>
  <Application>Microsoft Office PowerPoint</Application>
  <PresentationFormat>Custom</PresentationFormat>
  <Paragraphs>109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101</cp:revision>
  <dcterms:created xsi:type="dcterms:W3CDTF">2021-10-29T07:33:18Z</dcterms:created>
  <dcterms:modified xsi:type="dcterms:W3CDTF">2025-05-05T07:59:12Z</dcterms:modified>
</cp:coreProperties>
</file>