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8" r:id="rId3"/>
    <p:sldId id="341" r:id="rId5"/>
    <p:sldId id="342" r:id="rId6"/>
    <p:sldId id="321" r:id="rId7"/>
    <p:sldId id="311" r:id="rId8"/>
    <p:sldId id="333" r:id="rId9"/>
    <p:sldId id="310" r:id="rId10"/>
    <p:sldId id="336" r:id="rId11"/>
    <p:sldId id="318" r:id="rId12"/>
    <p:sldId id="351" r:id="rId13"/>
    <p:sldId id="350" r:id="rId14"/>
    <p:sldId id="349" r:id="rId15"/>
    <p:sldId id="352" r:id="rId16"/>
    <p:sldId id="353" r:id="rId17"/>
    <p:sldId id="354" r:id="rId18"/>
  </p:sldIdLst>
  <p:sldSz cx="9147175" cy="514477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2B6"/>
    <a:srgbClr val="FFFF00"/>
    <a:srgbClr val="DCCFC6"/>
    <a:srgbClr val="FFFFFF"/>
    <a:srgbClr val="F8D7CD"/>
    <a:srgbClr val="40505E"/>
    <a:srgbClr val="3B6BDD"/>
    <a:srgbClr val="E1EFFF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9" autoAdjust="0"/>
    <p:restoredTop sz="86355" autoAdjust="0"/>
  </p:normalViewPr>
  <p:slideViewPr>
    <p:cSldViewPr snapToGrid="0">
      <p:cViewPr varScale="1">
        <p:scale>
          <a:sx n="93" d="100"/>
          <a:sy n="93" d="100"/>
        </p:scale>
        <p:origin x="8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A0E2D-06AC-4C6D-AFBF-17613FA86C0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A33A-70F9-4165-96A7-BFC959D5A7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6A33A-70F9-4165-96A7-BFC959D5A7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45.jpeg"/><Relationship Id="rId5" Type="http://schemas.openxmlformats.org/officeDocument/2006/relationships/image" Target="../media/image53.jpeg"/><Relationship Id="rId4" Type="http://schemas.openxmlformats.org/officeDocument/2006/relationships/image" Target="../media/image48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image" Target="../media/image45.jpeg"/><Relationship Id="rId5" Type="http://schemas.openxmlformats.org/officeDocument/2006/relationships/image" Target="../media/image53.jpeg"/><Relationship Id="rId4" Type="http://schemas.openxmlformats.org/officeDocument/2006/relationships/image" Target="../media/image48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45.jpeg"/><Relationship Id="rId5" Type="http://schemas.openxmlformats.org/officeDocument/2006/relationships/image" Target="../media/image53.jpeg"/><Relationship Id="rId4" Type="http://schemas.openxmlformats.org/officeDocument/2006/relationships/image" Target="../media/image48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45.jpeg"/><Relationship Id="rId5" Type="http://schemas.openxmlformats.org/officeDocument/2006/relationships/image" Target="../media/image53.jpeg"/><Relationship Id="rId4" Type="http://schemas.openxmlformats.org/officeDocument/2006/relationships/image" Target="../media/image48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jpeg"/><Relationship Id="rId8" Type="http://schemas.microsoft.com/office/2007/relationships/media" Target="file:///F:\XUAN%20BACH\XUAN\CHUONG%20TRINH\CLB%20Mon%20Hoc%20(%20CHUAN)\Mo%20uoc%20ngay%20mai.mp3" TargetMode="External"/><Relationship Id="rId7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microsoft.com/office/2007/relationships/media" Target="file:///H:\chuyen%20de%20ung%20cong%20nghe%20thong%20tin%20vao%20day%20hoc\Bai%20hat%20Noi%20vong%20tay%20lon%20do%20Khanh%20Ly%20trinh%20bay.mp3" TargetMode="Externa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62.jpeg"/><Relationship Id="rId14" Type="http://schemas.openxmlformats.org/officeDocument/2006/relationships/image" Target="../media/image61.jpeg"/><Relationship Id="rId13" Type="http://schemas.microsoft.com/office/2007/relationships/media" Target="file:///D:\GAL4%20SUA\B&#224;i%20gi&#7843;ng%20&#273;i&#7879;n%20t&#7917;\toan%203%20-%20luyen%20tap%20tuan%2030\Igor%20Krutoy%20-%20Sad%20Angel.mp3" TargetMode="External"/><Relationship Id="rId12" Type="http://schemas.openxmlformats.org/officeDocument/2006/relationships/audio" Target="file:///D:\GAL4%20SUA\B&#224;i%20gi&#7843;ng%20&#273;i&#7879;n%20t&#7917;\toan%203%20-%20luyen%20tap%20tuan%2030\Igor%20Krutoy%20-%20Sad%20Angel.mp3" TargetMode="External"/><Relationship Id="rId11" Type="http://schemas.openxmlformats.org/officeDocument/2006/relationships/image" Target="../media/image60.jpeg"/><Relationship Id="rId10" Type="http://schemas.openxmlformats.org/officeDocument/2006/relationships/image" Target="../media/image59.jpeg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4.GIF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-20543"/>
            <a:ext cx="9193564" cy="51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94" y="-667489"/>
            <a:ext cx="9651454" cy="55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" y="2951511"/>
            <a:ext cx="9147846" cy="21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2" y="3141124"/>
            <a:ext cx="5603404" cy="19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4711" y="627689"/>
            <a:ext cx="4587793" cy="11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21" y="1201244"/>
            <a:ext cx="3201985" cy="42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9452" y="-158883"/>
            <a:ext cx="1605235" cy="16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494" y="-320297"/>
            <a:ext cx="1905470" cy="2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916388" y="397440"/>
            <a:ext cx="7489715" cy="3243513"/>
          </a:xfrm>
          <a:prstGeom prst="rect">
            <a:avLst/>
          </a:prstGeom>
        </p:spPr>
        <p:txBody>
          <a:bodyPr spcFirstLastPara="1" wrap="none" lIns="91336" tIns="45729" rIns="91336" bIns="4572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1672985" y="1784949"/>
            <a:ext cx="5422969" cy="76361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31" tIns="60864" rIns="121731" bIns="60864" anchor="ctr"/>
          <a:lstStyle/>
          <a:p>
            <a:pPr algn="ctr" defTabSz="1216660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8"/>
            </p:custDataLst>
          </p:nvPr>
        </p:nvSpPr>
        <p:spPr>
          <a:xfrm>
            <a:off x="1066093" y="2595727"/>
            <a:ext cx="6998316" cy="119615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31" tIns="60864" rIns="121731" bIns="60864" anchor="ctr"/>
          <a:p>
            <a:pPr algn="l" defTabSz="1216660">
              <a:defRPr/>
            </a:pPr>
            <a:r>
              <a:rPr lang="vi-VN" altLang="zh-CN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charset="0"/>
                <a:cs typeface="HP001 4 hang 1 ô ly" panose="020B0603050302020204" charset="0"/>
              </a:rPr>
              <a:t>Giáo viên thực hiện: </a:t>
            </a:r>
            <a:endParaRPr lang="vi-VN" altLang="zh-CN" sz="3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ang 1 ô ly" panose="020B0603050302020204" charset="0"/>
              <a:cs typeface="HP001 4 hang 1 ô ly" panose="020B0603050302020204" charset="0"/>
            </a:endParaRPr>
          </a:p>
          <a:p>
            <a:pPr algn="ctr" defTabSz="1216660">
              <a:defRPr/>
            </a:pPr>
            <a:r>
              <a:rPr lang="vi-VN" altLang="zh-CN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charset="0"/>
                <a:cs typeface="HP001 4 hang 1 ô ly" panose="020B0603050302020204" charset="0"/>
              </a:rPr>
              <a:t>        Trần Thị Vân</a:t>
            </a:r>
            <a:endParaRPr lang="vi-VN" altLang="zh-CN" sz="3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37" descr="soccer_ref_red_card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741" y="165538"/>
            <a:ext cx="1708969" cy="21365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Picture 9" descr="avatar_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70" y="3640640"/>
            <a:ext cx="1254037" cy="12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Picture 10" descr="avatar_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61" y="3419129"/>
            <a:ext cx="1254038" cy="12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11" descr="avatar_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250" y="3583476"/>
            <a:ext cx="1254038" cy="12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12" descr="avatar_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15" y="3419129"/>
            <a:ext cx="1254038" cy="12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14" descr="1012-005-06-10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33915" y="3986006"/>
            <a:ext cx="1269520" cy="11659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15" descr="1012-005-06-10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41" y="3994342"/>
            <a:ext cx="1242129" cy="1150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1" name="WordArt 16"/>
          <p:cNvSpPr>
            <a:spLocks noTextEdit="1"/>
          </p:cNvSpPr>
          <p:nvPr/>
        </p:nvSpPr>
        <p:spPr>
          <a:xfrm>
            <a:off x="2759818" y="141720"/>
            <a:ext cx="3579902" cy="163632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27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  <a:endParaRPr lang="en-US" sz="27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1872621" y="2140230"/>
            <a:ext cx="5487755" cy="12561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numCol="1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p>
            <a:pPr algn="ctr"/>
            <a:r>
              <a:rPr sz="27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 THỦ TÀI BA</a:t>
            </a:r>
            <a:endParaRPr sz="27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85" name="Picture 34" descr="meo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895" y="-48827"/>
            <a:ext cx="1728024" cy="22853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30" descr="snowcon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298" y="-20245"/>
            <a:ext cx="6509563" cy="253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Picture 14" descr="C:\Users\Administrator\Desktop\C__Data_Users_DefApps_AppData_INTERNETEXPLORER_Temp_Saved Images_san-bong-sara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741" y="0"/>
            <a:ext cx="6914476" cy="5144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9" name="Picture 3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895" y="127429"/>
            <a:ext cx="3601339" cy="1797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0" name="AutoShape 6"/>
          <p:cNvSpPr/>
          <p:nvPr/>
        </p:nvSpPr>
        <p:spPr>
          <a:xfrm>
            <a:off x="2196513" y="3328619"/>
            <a:ext cx="4916114" cy="514477"/>
          </a:xfrm>
          <a:prstGeom prst="roundRect">
            <a:avLst>
              <a:gd name="adj" fmla="val 16667"/>
            </a:avLst>
          </a:prstGeom>
          <a:solidFill>
            <a:schemeClr val="accent2">
              <a:alpha val="70195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0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39" name="AutoShape 11"/>
          <p:cNvSpPr/>
          <p:nvPr/>
        </p:nvSpPr>
        <p:spPr>
          <a:xfrm>
            <a:off x="1715382" y="285821"/>
            <a:ext cx="1943580" cy="1543431"/>
          </a:xfrm>
          <a:prstGeom prst="irregularSeal2">
            <a:avLst/>
          </a:prstGeom>
          <a:solidFill>
            <a:srgbClr val="0000FF">
              <a:alpha val="59999"/>
            </a:srgbClr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30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38" descr="meo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44336" y="1049200"/>
            <a:ext cx="1396948" cy="152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4" descr="meo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517" y="-20245"/>
            <a:ext cx="1729214" cy="22841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C:\Users\Administrator\Desktop\C__Data_Users_DefApps_AppData_INTERNETEXPLORER_Temp_Saved Images_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295" y="2243691"/>
            <a:ext cx="863417" cy="776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AutoShape 7"/>
          <p:cNvSpPr/>
          <p:nvPr/>
        </p:nvSpPr>
        <p:spPr>
          <a:xfrm>
            <a:off x="1657027" y="3869296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0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AutoShape 8"/>
          <p:cNvSpPr/>
          <p:nvPr/>
        </p:nvSpPr>
        <p:spPr>
          <a:xfrm>
            <a:off x="1657027" y="4463564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sz="24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AutoShape 9"/>
          <p:cNvSpPr/>
          <p:nvPr/>
        </p:nvSpPr>
        <p:spPr>
          <a:xfrm>
            <a:off x="5202393" y="3887160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AutoShape 10"/>
          <p:cNvSpPr/>
          <p:nvPr/>
        </p:nvSpPr>
        <p:spPr>
          <a:xfrm>
            <a:off x="5221447" y="4463564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15" y="156011"/>
            <a:ext cx="2380647" cy="2976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15" y="127429"/>
            <a:ext cx="2380647" cy="2976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797" y="142910"/>
            <a:ext cx="2380647" cy="29761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12" name="Rectangles 55311"/>
          <p:cNvSpPr/>
          <p:nvPr/>
        </p:nvSpPr>
        <p:spPr>
          <a:xfrm>
            <a:off x="4465214" y="3382210"/>
            <a:ext cx="432303" cy="3787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 sz="135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6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3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844 L -0.11059 -0.06982 C -0.13386 -0.09248 -0.16441 -0.09965 -0.19306 -0.09087 C -0.22604 -0.08069 -0.24966 -0.05688 -0.26337 -0.02266 L -0.32986 0.13041 " pathEditMode="relative" rAng="784711140" ptsTypes="FffFF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6532E-6 C 0.00278 -0.01156 0.00608 -0.02428 0.01163 -0.03399 C 0.0151 -0.04624 0.01233 -0.03861 0.02153 -0.05526 C 0.02239 -0.05711 0.02239 -0.06034 0.02361 -0.06243 C 0.02951 -0.07537 0.04323 -0.09526 0.05312 -0.10312 C 0.06059 -0.11653 0.07326 -0.1274 0.08489 -0.1341 C 0.08142 -0.14705 0.08924 -0.14821 0.09896 -0.1556 C 0.10833 -0.16324 0.13073 -0.17295 0.14253 -0.17688 C 0.15816 -0.18219 0.17239 -0.19098 0.18802 -0.1963 C 0.20104 -0.20092 0.21476 -0.20092 0.2276 -0.20578 C 0.25243 -0.2148 0.27587 -0.21942 0.30139 -0.22474 C 0.31528 -0.22774 0.32847 -0.2326 0.34271 -0.23422 C 0.35208 -0.23792 0.36146 -0.23954 0.37083 -0.24115 C 0.42795 -0.24069 0.48489 -0.23676 0.54167 -0.23676 " pathEditMode="relative" rAng="0" ptsTypes="fffffffffffffA">
                                      <p:cBhvr>
                                        <p:cTn id="3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4939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14" descr="C:\Users\Administrator\Desktop\C__Data_Users_DefApps_AppData_INTERNETEXPLORER_Temp_Saved Images_san-bong-sara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741" y="0"/>
            <a:ext cx="6914476" cy="5144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3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895" y="127429"/>
            <a:ext cx="3601339" cy="1797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AutoShape 6"/>
          <p:cNvSpPr/>
          <p:nvPr/>
        </p:nvSpPr>
        <p:spPr>
          <a:xfrm>
            <a:off x="2142922" y="3328619"/>
            <a:ext cx="4916114" cy="514477"/>
          </a:xfrm>
          <a:prstGeom prst="roundRect">
            <a:avLst>
              <a:gd name="adj" fmla="val 16667"/>
            </a:avLst>
          </a:prstGeom>
          <a:solidFill>
            <a:schemeClr val="accent2">
              <a:alpha val="70195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0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39" name="AutoShape 11"/>
          <p:cNvSpPr/>
          <p:nvPr/>
        </p:nvSpPr>
        <p:spPr>
          <a:xfrm>
            <a:off x="1715382" y="285821"/>
            <a:ext cx="1943580" cy="1543431"/>
          </a:xfrm>
          <a:prstGeom prst="irregularSeal2">
            <a:avLst/>
          </a:prstGeom>
          <a:solidFill>
            <a:srgbClr val="0000FF">
              <a:alpha val="59999"/>
            </a:srgbClr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30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38" descr="meo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44336" y="1049200"/>
            <a:ext cx="1396948" cy="152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4" descr="meo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517" y="-20245"/>
            <a:ext cx="1729214" cy="22841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C:\Users\Administrator\Desktop\C__Data_Users_DefApps_AppData_INTERNETEXPLORER_Temp_Saved Images_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295" y="2243691"/>
            <a:ext cx="863417" cy="776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AutoShape 7"/>
          <p:cNvSpPr/>
          <p:nvPr/>
        </p:nvSpPr>
        <p:spPr>
          <a:xfrm>
            <a:off x="1657027" y="3869296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0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AutoShape 8"/>
          <p:cNvSpPr/>
          <p:nvPr/>
        </p:nvSpPr>
        <p:spPr>
          <a:xfrm>
            <a:off x="5221447" y="3894305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sz="24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AutoShape 9"/>
          <p:cNvSpPr/>
          <p:nvPr/>
        </p:nvSpPr>
        <p:spPr>
          <a:xfrm>
            <a:off x="1602245" y="4463564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AutoShape 10"/>
          <p:cNvSpPr/>
          <p:nvPr/>
        </p:nvSpPr>
        <p:spPr>
          <a:xfrm>
            <a:off x="5221447" y="4488574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15" y="156011"/>
            <a:ext cx="2380647" cy="2976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15" y="127429"/>
            <a:ext cx="2380647" cy="2976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797" y="142910"/>
            <a:ext cx="2380647" cy="29761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5" name="Oval 58384"/>
          <p:cNvSpPr/>
          <p:nvPr/>
        </p:nvSpPr>
        <p:spPr>
          <a:xfrm>
            <a:off x="4465214" y="3382210"/>
            <a:ext cx="487085" cy="432304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6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3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844 L -0.11059 -0.06982 C -0.13386 -0.09248 -0.16441 -0.09965 -0.19306 -0.09087 C -0.22604 -0.08069 -0.24966 -0.05688 -0.26337 -0.02266 L -0.32986 0.13041 " pathEditMode="relative" rAng="784711140" ptsTypes="FffFF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6532E-6 C 0.00278 -0.01156 0.00608 -0.02428 0.01163 -0.03399 C 0.0151 -0.04624 0.01233 -0.03861 0.02153 -0.05526 C 0.02239 -0.05711 0.02239 -0.06034 0.02361 -0.06243 C 0.02951 -0.07537 0.04323 -0.09526 0.05312 -0.10312 C 0.06059 -0.11653 0.07326 -0.1274 0.08489 -0.1341 C 0.08142 -0.14705 0.08924 -0.14821 0.09896 -0.1556 C 0.10833 -0.16324 0.13073 -0.17295 0.14253 -0.17688 C 0.15816 -0.18219 0.17239 -0.19098 0.18802 -0.1963 C 0.20104 -0.20092 0.21476 -0.20092 0.2276 -0.20578 C 0.25243 -0.2148 0.27587 -0.21942 0.30139 -0.22474 C 0.31528 -0.22774 0.32847 -0.2326 0.34271 -0.23422 C 0.35208 -0.23792 0.36146 -0.23954 0.37083 -0.24115 C 0.42795 -0.24069 0.48489 -0.23676 0.54167 -0.23676 " pathEditMode="relative" rAng="0" ptsTypes="fffffffffffffA">
                                      <p:cBhvr>
                                        <p:cTn id="3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4939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14" descr="C:\Users\Administrator\Desktop\C__Data_Users_DefApps_AppData_INTERNETEXPLORER_Temp_Saved Images_san-bong-sara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741" y="0"/>
            <a:ext cx="6914476" cy="5144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Picture 3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895" y="127429"/>
            <a:ext cx="3601339" cy="1797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6" name="AutoShape 6"/>
          <p:cNvSpPr/>
          <p:nvPr/>
        </p:nvSpPr>
        <p:spPr>
          <a:xfrm>
            <a:off x="2142922" y="3328619"/>
            <a:ext cx="4916114" cy="514477"/>
          </a:xfrm>
          <a:prstGeom prst="roundRect">
            <a:avLst>
              <a:gd name="adj" fmla="val 16667"/>
            </a:avLst>
          </a:prstGeom>
          <a:solidFill>
            <a:schemeClr val="accent2">
              <a:alpha val="70195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0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39" name="AutoShape 11"/>
          <p:cNvSpPr/>
          <p:nvPr/>
        </p:nvSpPr>
        <p:spPr>
          <a:xfrm>
            <a:off x="1715382" y="285821"/>
            <a:ext cx="1943580" cy="1543431"/>
          </a:xfrm>
          <a:prstGeom prst="irregularSeal2">
            <a:avLst/>
          </a:prstGeom>
          <a:solidFill>
            <a:srgbClr val="0000FF">
              <a:alpha val="59999"/>
            </a:srgbClr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30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38" descr="meo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44336" y="1049200"/>
            <a:ext cx="1396948" cy="152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4" descr="meo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517" y="-20245"/>
            <a:ext cx="1729214" cy="22841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C:\Users\Administrator\Desktop\C__Data_Users_DefApps_AppData_INTERNETEXPLORER_Temp_Saved Images_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295" y="2243691"/>
            <a:ext cx="863417" cy="776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AutoShape 7"/>
          <p:cNvSpPr/>
          <p:nvPr/>
        </p:nvSpPr>
        <p:spPr>
          <a:xfrm>
            <a:off x="1657027" y="3869296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0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AutoShape 8"/>
          <p:cNvSpPr/>
          <p:nvPr/>
        </p:nvSpPr>
        <p:spPr>
          <a:xfrm>
            <a:off x="5167856" y="4517156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AutoShape 9"/>
          <p:cNvSpPr/>
          <p:nvPr/>
        </p:nvSpPr>
        <p:spPr>
          <a:xfrm>
            <a:off x="1602245" y="4463564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AutoShape 10"/>
          <p:cNvSpPr/>
          <p:nvPr/>
        </p:nvSpPr>
        <p:spPr>
          <a:xfrm>
            <a:off x="5167856" y="3922887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15" y="156011"/>
            <a:ext cx="2380647" cy="2976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15" y="127429"/>
            <a:ext cx="2380647" cy="2976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797" y="142910"/>
            <a:ext cx="2380647" cy="29761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9" name="Rectangles 59408"/>
          <p:cNvSpPr/>
          <p:nvPr/>
        </p:nvSpPr>
        <p:spPr>
          <a:xfrm>
            <a:off x="3817354" y="3382210"/>
            <a:ext cx="1350502" cy="37752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 sz="135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6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3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844 L -0.11059 -0.06982 C -0.13386 -0.09248 -0.16441 -0.09965 -0.19306 -0.09087 C -0.22604 -0.08069 -0.24966 -0.05688 -0.26337 -0.02266 L -0.32986 0.13041 " pathEditMode="relative" rAng="784711140" ptsTypes="FffFF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6532E-6 C 0.00278 -0.01156 0.00608 -0.02428 0.01163 -0.03399 C 0.0151 -0.04624 0.01233 -0.03861 0.02153 -0.05526 C 0.02239 -0.05711 0.02239 -0.06034 0.02361 -0.06243 C 0.02951 -0.07537 0.04323 -0.09526 0.05312 -0.10312 C 0.06059 -0.11653 0.07326 -0.1274 0.08489 -0.1341 C 0.08142 -0.14705 0.08924 -0.14821 0.09896 -0.1556 C 0.10833 -0.16324 0.13073 -0.17295 0.14253 -0.17688 C 0.15816 -0.18219 0.17239 -0.19098 0.18802 -0.1963 C 0.20104 -0.20092 0.21476 -0.20092 0.2276 -0.20578 C 0.25243 -0.2148 0.27587 -0.21942 0.30139 -0.22474 C 0.31528 -0.22774 0.32847 -0.2326 0.34271 -0.23422 C 0.35208 -0.23792 0.36146 -0.23954 0.37083 -0.24115 C 0.42795 -0.24069 0.48489 -0.23676 0.54167 -0.23676 " pathEditMode="relative" rAng="0" ptsTypes="fffffffffffffA">
                                      <p:cBhvr>
                                        <p:cTn id="3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4939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14" descr="C:\Users\Administrator\Desktop\C__Data_Users_DefApps_AppData_INTERNETEXPLORER_Temp_Saved Images_san-bong-sara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741" y="0"/>
            <a:ext cx="6914476" cy="5144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3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895" y="127429"/>
            <a:ext cx="3601339" cy="1797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6"/>
          <p:cNvSpPr/>
          <p:nvPr/>
        </p:nvSpPr>
        <p:spPr>
          <a:xfrm>
            <a:off x="2142922" y="3328619"/>
            <a:ext cx="4916114" cy="514477"/>
          </a:xfrm>
          <a:prstGeom prst="roundRect">
            <a:avLst>
              <a:gd name="adj" fmla="val 16667"/>
            </a:avLst>
          </a:prstGeom>
          <a:solidFill>
            <a:schemeClr val="accent2">
              <a:alpha val="70195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0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39" name="AutoShape 11"/>
          <p:cNvSpPr/>
          <p:nvPr/>
        </p:nvSpPr>
        <p:spPr>
          <a:xfrm>
            <a:off x="1715382" y="285821"/>
            <a:ext cx="1943580" cy="1543431"/>
          </a:xfrm>
          <a:prstGeom prst="irregularSeal2">
            <a:avLst/>
          </a:prstGeom>
          <a:solidFill>
            <a:srgbClr val="0000FF">
              <a:alpha val="59999"/>
            </a:srgbClr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30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38" descr="meo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44336" y="1049200"/>
            <a:ext cx="1396948" cy="152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4" descr="meo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517" y="-20245"/>
            <a:ext cx="1729214" cy="22841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C:\Users\Administrator\Desktop\C__Data_Users_DefApps_AppData_INTERNETEXPLORER_Temp_Saved Images_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295" y="2243691"/>
            <a:ext cx="863417" cy="776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AutoShape 7"/>
          <p:cNvSpPr/>
          <p:nvPr/>
        </p:nvSpPr>
        <p:spPr>
          <a:xfrm>
            <a:off x="5167856" y="4517156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AutoShape 8"/>
          <p:cNvSpPr/>
          <p:nvPr/>
        </p:nvSpPr>
        <p:spPr>
          <a:xfrm>
            <a:off x="1602245" y="3869296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AutoShape 9"/>
          <p:cNvSpPr/>
          <p:nvPr/>
        </p:nvSpPr>
        <p:spPr>
          <a:xfrm>
            <a:off x="1602245" y="4463564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AutoShape 10"/>
          <p:cNvSpPr/>
          <p:nvPr/>
        </p:nvSpPr>
        <p:spPr>
          <a:xfrm>
            <a:off x="5167856" y="3869296"/>
            <a:ext cx="2172236" cy="514477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sz="21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15" y="156011"/>
            <a:ext cx="2380647" cy="2976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15" y="127429"/>
            <a:ext cx="2380647" cy="2976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7" descr="soccer_ref_red_card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797" y="142910"/>
            <a:ext cx="2380647" cy="29761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33" name="Isosceles Triangle 60432"/>
          <p:cNvSpPr/>
          <p:nvPr/>
        </p:nvSpPr>
        <p:spPr>
          <a:xfrm>
            <a:off x="4358032" y="3328619"/>
            <a:ext cx="540677" cy="48589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6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3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844 L -0.11059 -0.06982 C -0.13386 -0.09248 -0.16441 -0.09965 -0.19306 -0.09087 C -0.22604 -0.08069 -0.24966 -0.05688 -0.26337 -0.02266 L -0.32986 0.13041 " pathEditMode="relative" rAng="784711140" ptsTypes="FffFF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6532E-6 C 0.00278 -0.01156 0.00608 -0.02428 0.01163 -0.03399 C 0.0151 -0.04624 0.01233 -0.03861 0.02153 -0.05526 C 0.02239 -0.05711 0.02239 -0.06034 0.02361 -0.06243 C 0.02951 -0.07537 0.04323 -0.09526 0.05312 -0.10312 C 0.06059 -0.11653 0.07326 -0.1274 0.08489 -0.1341 C 0.08142 -0.14705 0.08924 -0.14821 0.09896 -0.1556 C 0.10833 -0.16324 0.13073 -0.17295 0.14253 -0.17688 C 0.15816 -0.18219 0.17239 -0.19098 0.18802 -0.1963 C 0.20104 -0.20092 0.21476 -0.20092 0.2276 -0.20578 C 0.25243 -0.2148 0.27587 -0.21942 0.30139 -0.22474 C 0.31528 -0.22774 0.32847 -0.2326 0.34271 -0.23422 C 0.35208 -0.23792 0.36146 -0.23954 0.37083 -0.24115 C 0.42795 -0.24069 0.48489 -0.23676 0.54167 -0.23676 " pathEditMode="relative" rAng="0" ptsTypes="fffffffffffffA">
                                      <p:cBhvr>
                                        <p:cTn id="3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4939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Bai hat Noi vong tay lon do Khanh Ly trinh bay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72546" y="4630293"/>
            <a:ext cx="228656" cy="228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Picture 3" descr="HL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41" y="0"/>
            <a:ext cx="6859693" cy="5030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4"/>
          <p:cNvSpPr/>
          <p:nvPr/>
        </p:nvSpPr>
        <p:spPr>
          <a:xfrm>
            <a:off x="1143741" y="0"/>
            <a:ext cx="6859693" cy="51447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en-US" sz="1350" b="1" dirty="0">
              <a:solidFill>
                <a:srgbClr val="800000"/>
              </a:solidFill>
              <a:latin typeface=".VnAvant" pitchFamily="34" charset="0"/>
            </a:endParaRPr>
          </a:p>
        </p:txBody>
      </p:sp>
      <p:pic>
        <p:nvPicPr>
          <p:cNvPr id="57349" name="Picture 5" descr="j01963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741" y="0"/>
            <a:ext cx="857462" cy="11432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AutoShape 6"/>
          <p:cNvSpPr/>
          <p:nvPr/>
        </p:nvSpPr>
        <p:spPr>
          <a:xfrm>
            <a:off x="6631496" y="3658503"/>
            <a:ext cx="321548" cy="307257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15" name="AutoShape 7"/>
          <p:cNvSpPr/>
          <p:nvPr/>
        </p:nvSpPr>
        <p:spPr>
          <a:xfrm>
            <a:off x="1143741" y="2629549"/>
            <a:ext cx="275103" cy="32393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16" name="AutoShape 8"/>
          <p:cNvSpPr/>
          <p:nvPr/>
        </p:nvSpPr>
        <p:spPr>
          <a:xfrm>
            <a:off x="1271170" y="4134871"/>
            <a:ext cx="302493" cy="294157"/>
          </a:xfrm>
          <a:custGeom>
            <a:avLst/>
            <a:gdLst>
              <a:gd name="txL" fmla="*/ 124605 w 403225"/>
              <a:gd name="txT" fmla="*/ 149774 h 392113"/>
              <a:gd name="txR" fmla="*/ 278620 w 403225"/>
              <a:gd name="txB" fmla="*/ 299546 h 392113"/>
            </a:gdLst>
            <a:ahLst/>
            <a:cxnLst>
              <a:cxn ang="17694720">
                <a:pos x="201613" y="0"/>
              </a:cxn>
              <a:cxn ang="11796480">
                <a:pos x="0" y="149773"/>
              </a:cxn>
              <a:cxn ang="5898240">
                <a:pos x="77009" y="392112"/>
              </a:cxn>
              <a:cxn ang="5898240">
                <a:pos x="326216" y="392112"/>
              </a:cxn>
              <a:cxn ang="0">
                <a:pos x="403225" y="149773"/>
              </a:cxn>
            </a:cxnLst>
            <a:rect l="txL" t="txT" r="txR" b="txB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sz="21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AutoShape 9"/>
          <p:cNvSpPr/>
          <p:nvPr/>
        </p:nvSpPr>
        <p:spPr>
          <a:xfrm>
            <a:off x="7145973" y="285821"/>
            <a:ext cx="457313" cy="514477"/>
          </a:xfrm>
          <a:custGeom>
            <a:avLst/>
            <a:gdLst>
              <a:gd name="txL" fmla="*/ 188379 w 609600"/>
              <a:gd name="txT" fmla="*/ 261953 h 685800"/>
              <a:gd name="txR" fmla="*/ 421221 w 609600"/>
              <a:gd name="txB" fmla="*/ 523901 h 685800"/>
            </a:gdLst>
            <a:ahLst/>
            <a:cxnLst>
              <a:cxn ang="17694720">
                <a:pos x="304800" y="0"/>
              </a:cxn>
              <a:cxn ang="11796480">
                <a:pos x="1" y="261952"/>
              </a:cxn>
              <a:cxn ang="5898240">
                <a:pos x="116423" y="685798"/>
              </a:cxn>
              <a:cxn ang="5898240">
                <a:pos x="493177" y="685798"/>
              </a:cxn>
              <a:cxn ang="0">
                <a:pos x="609599" y="261952"/>
              </a:cxn>
            </a:cxnLst>
            <a:rect l="txL" t="txT" r="txR" b="txB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lnTo>
                  <a:pt x="1" y="261952"/>
                </a:lnTo>
                <a:close/>
              </a:path>
            </a:pathLst>
          </a:cu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sz="21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AutoShape 10"/>
          <p:cNvSpPr/>
          <p:nvPr/>
        </p:nvSpPr>
        <p:spPr>
          <a:xfrm>
            <a:off x="2828892" y="7146"/>
            <a:ext cx="342985" cy="51447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19" name="AutoShape 11"/>
          <p:cNvSpPr/>
          <p:nvPr/>
        </p:nvSpPr>
        <p:spPr>
          <a:xfrm>
            <a:off x="5088065" y="342985"/>
            <a:ext cx="302493" cy="294157"/>
          </a:xfrm>
          <a:custGeom>
            <a:avLst/>
            <a:gdLst>
              <a:gd name="txL" fmla="*/ 124605 w 403225"/>
              <a:gd name="txT" fmla="*/ 149774 h 392113"/>
              <a:gd name="txR" fmla="*/ 278620 w 403225"/>
              <a:gd name="txB" fmla="*/ 299546 h 392113"/>
            </a:gdLst>
            <a:ahLst/>
            <a:cxnLst>
              <a:cxn ang="17694720">
                <a:pos x="201613" y="0"/>
              </a:cxn>
              <a:cxn ang="11796480">
                <a:pos x="0" y="149773"/>
              </a:cxn>
              <a:cxn ang="5898240">
                <a:pos x="77009" y="392112"/>
              </a:cxn>
              <a:cxn ang="5898240">
                <a:pos x="326216" y="392112"/>
              </a:cxn>
              <a:cxn ang="0">
                <a:pos x="403225" y="149773"/>
              </a:cxn>
            </a:cxnLst>
            <a:rect l="txL" t="txT" r="txR" b="txB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sz="21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0" name="AutoShape 12"/>
          <p:cNvSpPr/>
          <p:nvPr/>
        </p:nvSpPr>
        <p:spPr>
          <a:xfrm>
            <a:off x="1372397" y="1829252"/>
            <a:ext cx="514477" cy="457313"/>
          </a:xfrm>
          <a:custGeom>
            <a:avLst/>
            <a:gdLst>
              <a:gd name="txL" fmla="*/ 211926 w 685800"/>
              <a:gd name="txT" fmla="*/ 232847 h 609600"/>
              <a:gd name="txR" fmla="*/ 473874 w 685800"/>
              <a:gd name="txB" fmla="*/ 465690 h 609600"/>
            </a:gdLst>
            <a:ahLst/>
            <a:cxnLst>
              <a:cxn ang="17694720">
                <a:pos x="342900" y="0"/>
              </a:cxn>
              <a:cxn ang="11796480">
                <a:pos x="1" y="232846"/>
              </a:cxn>
              <a:cxn ang="5898240">
                <a:pos x="130976" y="609598"/>
              </a:cxn>
              <a:cxn ang="5898240">
                <a:pos x="554824" y="609598"/>
              </a:cxn>
              <a:cxn ang="0">
                <a:pos x="685799" y="232846"/>
              </a:cxn>
            </a:cxnLst>
            <a:rect l="txL" t="txT" r="txR" b="txB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sz="21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AutoShape 13"/>
          <p:cNvSpPr/>
          <p:nvPr/>
        </p:nvSpPr>
        <p:spPr>
          <a:xfrm>
            <a:off x="5373885" y="171492"/>
            <a:ext cx="275103" cy="300112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22" name="AutoShape 14"/>
          <p:cNvSpPr/>
          <p:nvPr/>
        </p:nvSpPr>
        <p:spPr>
          <a:xfrm>
            <a:off x="3430305" y="400149"/>
            <a:ext cx="275103" cy="32393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pic>
        <p:nvPicPr>
          <p:cNvPr id="57359" name="Picture 15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26853">
            <a:off x="7259110" y="108374"/>
            <a:ext cx="637141" cy="6335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4" name="AutoShape 16"/>
          <p:cNvSpPr/>
          <p:nvPr/>
        </p:nvSpPr>
        <p:spPr>
          <a:xfrm>
            <a:off x="2287023" y="914626"/>
            <a:ext cx="381094" cy="30249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25" name="AutoShape 17"/>
          <p:cNvSpPr/>
          <p:nvPr/>
        </p:nvSpPr>
        <p:spPr>
          <a:xfrm>
            <a:off x="7488957" y="1486267"/>
            <a:ext cx="289394" cy="329885"/>
          </a:xfrm>
          <a:custGeom>
            <a:avLst/>
            <a:gdLst>
              <a:gd name="txL" fmla="*/ 119209 w 385763"/>
              <a:gd name="txT" fmla="*/ 167966 h 439738"/>
              <a:gd name="txR" fmla="*/ 266554 w 385763"/>
              <a:gd name="txB" fmla="*/ 335928 h 439738"/>
            </a:gdLst>
            <a:ahLst/>
            <a:cxnLst>
              <a:cxn ang="17694720">
                <a:pos x="192882" y="0"/>
              </a:cxn>
              <a:cxn ang="11796480">
                <a:pos x="0" y="167965"/>
              </a:cxn>
              <a:cxn ang="5898240">
                <a:pos x="73674" y="439737"/>
              </a:cxn>
              <a:cxn ang="5898240">
                <a:pos x="312089" y="439737"/>
              </a:cxn>
              <a:cxn ang="0">
                <a:pos x="385763" y="167965"/>
              </a:cxn>
            </a:cxnLst>
            <a:rect l="txL" t="txT" r="txR" b="txB"/>
            <a:pathLst>
              <a:path w="385763" h="439738">
                <a:moveTo>
                  <a:pt x="0" y="167965"/>
                </a:moveTo>
                <a:lnTo>
                  <a:pt x="147349" y="167966"/>
                </a:lnTo>
                <a:lnTo>
                  <a:pt x="192882" y="0"/>
                </a:lnTo>
                <a:lnTo>
                  <a:pt x="238414" y="167966"/>
                </a:lnTo>
                <a:lnTo>
                  <a:pt x="385763" y="167965"/>
                </a:lnTo>
                <a:lnTo>
                  <a:pt x="266554" y="271772"/>
                </a:lnTo>
                <a:lnTo>
                  <a:pt x="312089" y="439737"/>
                </a:lnTo>
                <a:lnTo>
                  <a:pt x="192882" y="335928"/>
                </a:lnTo>
                <a:lnTo>
                  <a:pt x="73674" y="439737"/>
                </a:lnTo>
                <a:lnTo>
                  <a:pt x="119209" y="271772"/>
                </a:lnTo>
                <a:lnTo>
                  <a:pt x="0" y="16796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sz="21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6" name="AutoShape 18"/>
          <p:cNvSpPr/>
          <p:nvPr/>
        </p:nvSpPr>
        <p:spPr>
          <a:xfrm>
            <a:off x="1486726" y="3201190"/>
            <a:ext cx="275103" cy="300112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27" name="AutoShape 19"/>
          <p:cNvSpPr/>
          <p:nvPr/>
        </p:nvSpPr>
        <p:spPr>
          <a:xfrm>
            <a:off x="7374629" y="3029698"/>
            <a:ext cx="370376" cy="4049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28" name="AutoShape 20"/>
          <p:cNvSpPr/>
          <p:nvPr/>
        </p:nvSpPr>
        <p:spPr>
          <a:xfrm>
            <a:off x="2858664" y="3887160"/>
            <a:ext cx="457313" cy="514477"/>
          </a:xfrm>
          <a:custGeom>
            <a:avLst/>
            <a:gdLst>
              <a:gd name="txL" fmla="*/ 188379 w 609600"/>
              <a:gd name="txT" fmla="*/ 261953 h 685800"/>
              <a:gd name="txR" fmla="*/ 421221 w 609600"/>
              <a:gd name="txB" fmla="*/ 523901 h 685800"/>
            </a:gdLst>
            <a:ahLst/>
            <a:cxnLst>
              <a:cxn ang="17694720">
                <a:pos x="304800" y="0"/>
              </a:cxn>
              <a:cxn ang="11796480">
                <a:pos x="1" y="261952"/>
              </a:cxn>
              <a:cxn ang="5898240">
                <a:pos x="116423" y="685798"/>
              </a:cxn>
              <a:cxn ang="5898240">
                <a:pos x="493177" y="685798"/>
              </a:cxn>
              <a:cxn ang="0">
                <a:pos x="609599" y="261952"/>
              </a:cxn>
            </a:cxnLst>
            <a:rect l="txL" t="txT" r="txR" b="txB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lnTo>
                  <a:pt x="1" y="261952"/>
                </a:lnTo>
                <a:close/>
              </a:path>
            </a:pathLst>
          </a:cu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sz="21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9" name="AutoShape 21"/>
          <p:cNvSpPr/>
          <p:nvPr/>
        </p:nvSpPr>
        <p:spPr>
          <a:xfrm>
            <a:off x="7317465" y="3429847"/>
            <a:ext cx="342985" cy="51447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30" name="AutoShape 22"/>
          <p:cNvSpPr/>
          <p:nvPr/>
        </p:nvSpPr>
        <p:spPr>
          <a:xfrm>
            <a:off x="6917316" y="4458801"/>
            <a:ext cx="400149" cy="400149"/>
          </a:xfrm>
          <a:custGeom>
            <a:avLst/>
            <a:gdLst>
              <a:gd name="txL" fmla="*/ 164831 w 533400"/>
              <a:gd name="txT" fmla="*/ 203742 h 533400"/>
              <a:gd name="txR" fmla="*/ 368569 w 533400"/>
              <a:gd name="txB" fmla="*/ 407479 h 533400"/>
            </a:gdLst>
            <a:ahLst/>
            <a:cxnLst>
              <a:cxn ang="17694720">
                <a:pos x="266700" y="0"/>
              </a:cxn>
              <a:cxn ang="11796480">
                <a:pos x="1" y="203740"/>
              </a:cxn>
              <a:cxn ang="5898240">
                <a:pos x="101870" y="533398"/>
              </a:cxn>
              <a:cxn ang="5898240">
                <a:pos x="431530" y="533398"/>
              </a:cxn>
              <a:cxn ang="0">
                <a:pos x="533399" y="203740"/>
              </a:cxn>
            </a:cxnLst>
            <a:rect l="txL" t="txT" r="txR" b="txB"/>
            <a:pathLst>
              <a:path w="533400" h="533400">
                <a:moveTo>
                  <a:pt x="1" y="203740"/>
                </a:moveTo>
                <a:lnTo>
                  <a:pt x="203742" y="203742"/>
                </a:lnTo>
                <a:lnTo>
                  <a:pt x="266700" y="0"/>
                </a:lnTo>
                <a:lnTo>
                  <a:pt x="329658" y="203742"/>
                </a:lnTo>
                <a:lnTo>
                  <a:pt x="533399" y="203740"/>
                </a:lnTo>
                <a:lnTo>
                  <a:pt x="368569" y="329658"/>
                </a:lnTo>
                <a:lnTo>
                  <a:pt x="431530" y="533398"/>
                </a:lnTo>
                <a:lnTo>
                  <a:pt x="266700" y="407479"/>
                </a:lnTo>
                <a:lnTo>
                  <a:pt x="101870" y="533398"/>
                </a:lnTo>
                <a:lnTo>
                  <a:pt x="164831" y="329658"/>
                </a:lnTo>
                <a:lnTo>
                  <a:pt x="1" y="20374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sz="21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1" name="AutoShape 23"/>
          <p:cNvSpPr/>
          <p:nvPr/>
        </p:nvSpPr>
        <p:spPr>
          <a:xfrm>
            <a:off x="2229859" y="4458801"/>
            <a:ext cx="370376" cy="4049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32" name="AutoShape 24"/>
          <p:cNvSpPr/>
          <p:nvPr/>
        </p:nvSpPr>
        <p:spPr>
          <a:xfrm>
            <a:off x="5945526" y="4515965"/>
            <a:ext cx="370376" cy="4049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sz="1350" b="1" dirty="0">
              <a:solidFill>
                <a:srgbClr val="800000"/>
              </a:solidFill>
            </a:endParaRPr>
          </a:p>
        </p:txBody>
      </p:sp>
      <p:sp>
        <p:nvSpPr>
          <p:cNvPr id="17433" name="AutoShape 25"/>
          <p:cNvSpPr/>
          <p:nvPr/>
        </p:nvSpPr>
        <p:spPr>
          <a:xfrm>
            <a:off x="7431793" y="3887160"/>
            <a:ext cx="302493" cy="294157"/>
          </a:xfrm>
          <a:custGeom>
            <a:avLst/>
            <a:gdLst>
              <a:gd name="txL" fmla="*/ 124605 w 403225"/>
              <a:gd name="txT" fmla="*/ 149774 h 392113"/>
              <a:gd name="txR" fmla="*/ 278620 w 403225"/>
              <a:gd name="txB" fmla="*/ 299546 h 392113"/>
            </a:gdLst>
            <a:ahLst/>
            <a:cxnLst>
              <a:cxn ang="17694720">
                <a:pos x="201613" y="0"/>
              </a:cxn>
              <a:cxn ang="11796480">
                <a:pos x="0" y="149773"/>
              </a:cxn>
              <a:cxn ang="5898240">
                <a:pos x="77009" y="392112"/>
              </a:cxn>
              <a:cxn ang="5898240">
                <a:pos x="326216" y="392112"/>
              </a:cxn>
              <a:cxn ang="0">
                <a:pos x="403225" y="149773"/>
              </a:cxn>
            </a:cxnLst>
            <a:rect l="txL" t="txT" r="txR" b="txB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sz="21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34" name="Mo uoc ngay mai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43741" y="5030442"/>
            <a:ext cx="114328" cy="1143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1" name="Picture 28" descr="POINSET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8808" y="4334945"/>
            <a:ext cx="857462" cy="7860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2" name="Picture 29" descr="POINSET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200905" y="4515965"/>
            <a:ext cx="685969" cy="58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3" name="Picture 30" descr="BAR"/>
          <p:cNvPicPr preferRelativeResize="0"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5400000">
            <a:off x="5402467" y="2543803"/>
            <a:ext cx="5144770" cy="55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4" name="Picture 31" descr="BAR"/>
          <p:cNvPicPr preferRelativeResize="0"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5400000">
            <a:off x="-1400062" y="2543803"/>
            <a:ext cx="5144770" cy="55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5" name="Picture 32" descr="BAR"/>
          <p:cNvPicPr preferRelativeResize="0"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741" y="0"/>
            <a:ext cx="6859693" cy="750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6" name="Picture 33" descr="BAR"/>
          <p:cNvPicPr preferRelativeResize="0"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741" y="5069742"/>
            <a:ext cx="6859693" cy="750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7" name="Picture 35" descr="3d butterfl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3890" y="4573129"/>
            <a:ext cx="600223" cy="350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43" name="Igor Krutoy - Sad Angel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069" y="4801785"/>
            <a:ext cx="228656" cy="228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80" name="Picture 11" descr="cho dom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3085" y="4495720"/>
            <a:ext cx="706215" cy="64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81" name="Picture 11" descr="cho dom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3364" y="4408782"/>
            <a:ext cx="706215" cy="6502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82" name="Picture 11" descr="cho dom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5817" y="4393300"/>
            <a:ext cx="705024" cy="6502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84" name="Text Box 57383"/>
          <p:cNvSpPr txBox="1"/>
          <p:nvPr/>
        </p:nvSpPr>
        <p:spPr>
          <a:xfrm>
            <a:off x="1872583" y="1275475"/>
            <a:ext cx="3672794" cy="610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350"/>
          </a:p>
          <a:p>
            <a:pPr>
              <a:spcBef>
                <a:spcPct val="50000"/>
              </a:spcBef>
            </a:pPr>
            <a:endParaRPr sz="1350"/>
          </a:p>
        </p:txBody>
      </p:sp>
      <p:sp>
        <p:nvSpPr>
          <p:cNvPr id="57385" name="Text Box 57384"/>
          <p:cNvSpPr txBox="1"/>
          <p:nvPr/>
        </p:nvSpPr>
        <p:spPr>
          <a:xfrm>
            <a:off x="1598858" y="2034935"/>
            <a:ext cx="5833121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100" b="1">
                <a:solidFill>
                  <a:srgbClr val="FF0000"/>
                </a:solidFill>
              </a:rPr>
              <a:t>CHÚC CÁC EM CHĂM NGOAN, HỌC GIỎI</a:t>
            </a:r>
            <a:endParaRPr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4"/>
                </p:tgtEl>
              </p:cMediaNode>
            </p:audio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0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43"/>
                </p:tgtEl>
              </p:cMediaNode>
            </p:audio>
          </p:childTnLst>
        </p:cTn>
      </p:par>
    </p:tnLst>
    <p:bldLst>
      <p:bldP spid="17414" grpId="0" bldLvl="0" animBg="1"/>
      <p:bldP spid="17415" grpId="0" bldLvl="0" animBg="1"/>
      <p:bldP spid="17416" grpId="0" bldLvl="0" animBg="1"/>
      <p:bldP spid="17417" grpId="0" bldLvl="0" animBg="1"/>
      <p:bldP spid="17418" grpId="0" bldLvl="0" animBg="1"/>
      <p:bldP spid="17419" grpId="0" bldLvl="0" animBg="1"/>
      <p:bldP spid="17420" grpId="0" bldLvl="0" animBg="1"/>
      <p:bldP spid="17421" grpId="0" bldLvl="0" animBg="1"/>
      <p:bldP spid="17422" grpId="0" bldLvl="0" animBg="1"/>
      <p:bldP spid="17424" grpId="0" bldLvl="0" animBg="1"/>
      <p:bldP spid="17425" grpId="0" bldLvl="0" animBg="1"/>
      <p:bldP spid="17426" grpId="0" bldLvl="0" animBg="1"/>
      <p:bldP spid="17427" grpId="0" bldLvl="0" animBg="1"/>
      <p:bldP spid="17428" grpId="0" bldLvl="0" animBg="1"/>
      <p:bldP spid="17429" grpId="0" bldLvl="0" animBg="1"/>
      <p:bldP spid="17430" grpId="0" bldLvl="0" animBg="1"/>
      <p:bldP spid="17431" grpId="0" bldLvl="0" animBg="1"/>
      <p:bldP spid="17432" grpId="0" bldLvl="0" animBg="1"/>
      <p:bldP spid="1743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s 39937"/>
          <p:cNvSpPr/>
          <p:nvPr/>
        </p:nvSpPr>
        <p:spPr>
          <a:xfrm>
            <a:off x="1919190" y="160120"/>
            <a:ext cx="5617564" cy="156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l"/>
            <a:r>
              <a:rPr sz="2100" i="1"/>
              <a:t>    </a:t>
            </a:r>
            <a:r>
              <a:rPr sz="2100" i="1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100" err="1">
                <a:latin typeface="HP001 4 hang 1 ô ly" panose="020B0603050302020204" charset="0"/>
                <a:cs typeface="HP001 4 hang 1 ô ly" panose="020B0603050302020204" charset="0"/>
              </a:rPr>
              <a:t>Thứ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100">
                <a:latin typeface="HP001 4 hang 1 ô ly" panose="020B0603050302020204" charset="0"/>
                <a:cs typeface="HP001 4 hang 1 ô ly" panose="020B0603050302020204" charset="0"/>
              </a:rPr>
              <a:t>tư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100" err="1">
                <a:latin typeface="HP001 4 hang 1 ô ly" panose="020B0603050302020204" charset="0"/>
                <a:cs typeface="HP001 4 hang 1 ô ly" panose="020B0603050302020204" charset="0"/>
              </a:rPr>
              <a:t>ngày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100">
                <a:latin typeface="HP001 4 hang 1 ô ly" panose="020B0603050302020204" charset="0"/>
                <a:cs typeface="HP001 4 hang 1 ô ly" panose="020B0603050302020204" charset="0"/>
              </a:rPr>
              <a:t>1</a:t>
            </a:r>
            <a:r>
              <a:rPr lang="vi-VN" altLang="en-US" sz="2100">
                <a:latin typeface="HP001 4 hang 1 ô ly" panose="020B0603050302020204" charset="0"/>
                <a:cs typeface="HP001 4 hang 1 ô ly" panose="020B0603050302020204" charset="0"/>
              </a:rPr>
              <a:t>8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100" err="1">
                <a:latin typeface="HP001 4 hang 1 ô ly" panose="020B0603050302020204" charset="0"/>
                <a:cs typeface="HP001 4 hang 1 ô ly" panose="020B0603050302020204" charset="0"/>
              </a:rPr>
              <a:t>tháng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10 </a:t>
            </a:r>
            <a:r>
              <a:rPr sz="2100" err="1">
                <a:latin typeface="HP001 4 hang 1 ô ly" panose="020B0603050302020204" charset="0"/>
                <a:cs typeface="HP001 4 hang 1 ô ly" panose="020B0603050302020204" charset="0"/>
              </a:rPr>
              <a:t>năm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202</a:t>
            </a:r>
            <a:r>
              <a:rPr lang="vi-VN" sz="2100">
                <a:latin typeface="HP001 4 hang 1 ô ly" panose="020B0603050302020204" charset="0"/>
                <a:cs typeface="HP001 4 hang 1 ô ly" panose="020B0603050302020204" charset="0"/>
              </a:rPr>
              <a:t>3</a:t>
            </a:r>
            <a:endParaRPr sz="2100">
              <a:latin typeface="HP001 4 hang 1 ô ly" panose="020B0603050302020204" charset="0"/>
              <a:cs typeface="HP001 4 hang 1 ô ly" panose="020B0603050302020204" charset="0"/>
            </a:endParaRPr>
          </a:p>
          <a:p>
            <a:pPr algn="l"/>
            <a:r>
              <a:rPr lang="en-US" sz="2100" err="1">
                <a:latin typeface="HP001 4 hang 1 ô ly" panose="020B0603050302020204" charset="0"/>
                <a:cs typeface="HP001 4 hang 1 ô ly" panose="020B0603050302020204" charset="0"/>
              </a:rPr>
              <a:t>    </a:t>
            </a:r>
            <a:r>
              <a:rPr sz="2100" u="sng" err="1">
                <a:latin typeface="HP001 4 hang 1 ô ly" panose="020B0603050302020204" charset="0"/>
                <a:cs typeface="HP001 4 hang 1 ô ly" panose="020B0603050302020204" charset="0"/>
              </a:rPr>
              <a:t>Toán</a:t>
            </a:r>
            <a:r>
              <a:rPr lang="en-US" sz="2100" u="sng" err="1">
                <a:latin typeface="HP001 4 hang 1 ô ly" panose="020B0603050302020204" charset="0"/>
                <a:cs typeface="HP001 4 hang 1 ô ly" panose="020B0603050302020204" charset="0"/>
              </a:rPr>
              <a:t>:</a:t>
            </a:r>
            <a:r>
              <a:rPr lang="en-US" sz="2100" err="1">
                <a:latin typeface="HP001 4 hang 1 ô ly" panose="020B0603050302020204" charset="0"/>
                <a:cs typeface="HP001 4 hang 1 ô ly" panose="020B0603050302020204" charset="0"/>
              </a:rPr>
              <a:t>           Bài 7:</a:t>
            </a:r>
            <a:endParaRPr sz="2100">
              <a:latin typeface="HP001 4 hang 1 ô ly" panose="020B0603050302020204" charset="0"/>
              <a:cs typeface="HP001 4 hang 1 ô ly" panose="020B0603050302020204" charset="0"/>
            </a:endParaRPr>
          </a:p>
          <a:p>
            <a:pPr algn="ctr"/>
            <a:r>
              <a:rPr sz="2100"/>
              <a:t> </a:t>
            </a:r>
            <a:r>
              <a:rPr sz="2400"/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vuông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tròn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</a:t>
            </a:r>
            <a:endParaRPr sz="2700" b="1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tam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giác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chữ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nhật</a:t>
            </a:r>
            <a:endParaRPr sz="2700" b="1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39941" name="Picture 39940" descr="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770" y="389227"/>
            <a:ext cx="719315" cy="7562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39941" descr="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77" y="1829447"/>
            <a:ext cx="918198" cy="9181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Picture 3994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17" y="1829447"/>
            <a:ext cx="971790" cy="9181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Picture 3994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554" y="3490584"/>
            <a:ext cx="1188537" cy="10491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5" name="Picture 39944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517" y="3490584"/>
            <a:ext cx="1242129" cy="9610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6" name="Text Box 39945"/>
          <p:cNvSpPr txBox="1"/>
          <p:nvPr/>
        </p:nvSpPr>
        <p:spPr>
          <a:xfrm>
            <a:off x="4735830" y="2848610"/>
            <a:ext cx="19437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vuông</a:t>
            </a:r>
            <a:endParaRPr err="1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9947" name="Text Box 39946"/>
          <p:cNvSpPr txBox="1"/>
          <p:nvPr/>
        </p:nvSpPr>
        <p:spPr>
          <a:xfrm>
            <a:off x="4789144" y="4585987"/>
            <a:ext cx="18899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>
                <a:latin typeface="HP001 4 hang 1 ô ly" panose="020B0603050302020204" charset="0"/>
                <a:cs typeface="HP001 4 hang 1 ô ly" panose="020B0603050302020204" charset="0"/>
              </a:rPr>
              <a:t> tam </a:t>
            </a: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giác</a:t>
            </a:r>
            <a:endParaRPr err="1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399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s 44033"/>
          <p:cNvSpPr/>
          <p:nvPr/>
        </p:nvSpPr>
        <p:spPr>
          <a:xfrm>
            <a:off x="1926175" y="215365"/>
            <a:ext cx="5617564" cy="156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l"/>
            <a:r>
              <a:rPr sz="2100" i="1"/>
              <a:t>     </a:t>
            </a:r>
            <a:r>
              <a:rPr sz="2100" err="1">
                <a:latin typeface="HP001 4 hang 1 ô ly" panose="020B0603050302020204" charset="0"/>
                <a:cs typeface="HP001 4 hang 1 ô ly" panose="020B0603050302020204" charset="0"/>
              </a:rPr>
              <a:t>Thứ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100">
                <a:latin typeface="HP001 4 hang 1 ô ly" panose="020B0603050302020204" charset="0"/>
                <a:cs typeface="HP001 4 hang 1 ô ly" panose="020B0603050302020204" charset="0"/>
              </a:rPr>
              <a:t>tư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100" err="1">
                <a:latin typeface="HP001 4 hang 1 ô ly" panose="020B0603050302020204" charset="0"/>
                <a:cs typeface="HP001 4 hang 1 ô ly" panose="020B0603050302020204" charset="0"/>
              </a:rPr>
              <a:t>ngày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100">
                <a:latin typeface="HP001 4 hang 1 ô ly" panose="020B0603050302020204" charset="0"/>
                <a:cs typeface="HP001 4 hang 1 ô ly" panose="020B0603050302020204" charset="0"/>
              </a:rPr>
              <a:t>1</a:t>
            </a:r>
            <a:r>
              <a:rPr lang="vi-VN" altLang="en-US" sz="2100">
                <a:latin typeface="HP001 4 hang 1 ô ly" panose="020B0603050302020204" charset="0"/>
                <a:cs typeface="HP001 4 hang 1 ô ly" panose="020B0603050302020204" charset="0"/>
              </a:rPr>
              <a:t>8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100" err="1">
                <a:latin typeface="HP001 4 hang 1 ô ly" panose="020B0603050302020204" charset="0"/>
                <a:cs typeface="HP001 4 hang 1 ô ly" panose="020B0603050302020204" charset="0"/>
              </a:rPr>
              <a:t>tháng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10 </a:t>
            </a:r>
            <a:r>
              <a:rPr sz="2100" err="1">
                <a:latin typeface="HP001 4 hang 1 ô ly" panose="020B0603050302020204" charset="0"/>
                <a:cs typeface="HP001 4 hang 1 ô ly" panose="020B0603050302020204" charset="0"/>
              </a:rPr>
              <a:t>năm</a:t>
            </a:r>
            <a:r>
              <a:rPr sz="2100">
                <a:latin typeface="HP001 4 hang 1 ô ly" panose="020B0603050302020204" charset="0"/>
                <a:cs typeface="HP001 4 hang 1 ô ly" panose="020B0603050302020204" charset="0"/>
              </a:rPr>
              <a:t> 202</a:t>
            </a:r>
            <a:r>
              <a:rPr lang="vi-VN" sz="2100">
                <a:latin typeface="HP001 4 hang 1 ô ly" panose="020B0603050302020204" charset="0"/>
                <a:cs typeface="HP001 4 hang 1 ô ly" panose="020B0603050302020204" charset="0"/>
              </a:rPr>
              <a:t>3</a:t>
            </a:r>
            <a:endParaRPr sz="2100">
              <a:latin typeface="HP001 4 hang 1 ô ly" panose="020B0603050302020204" charset="0"/>
              <a:cs typeface="HP001 4 hang 1 ô ly" panose="020B0603050302020204" charset="0"/>
            </a:endParaRPr>
          </a:p>
          <a:p>
            <a:pPr algn="l"/>
            <a:r>
              <a:rPr lang="en-US" sz="2100" err="1">
                <a:latin typeface="HP001 4 hang 1 ô ly" panose="020B0603050302020204" charset="0"/>
                <a:cs typeface="HP001 4 hang 1 ô ly" panose="020B0603050302020204" charset="0"/>
              </a:rPr>
              <a:t>    </a:t>
            </a:r>
            <a:r>
              <a:rPr sz="2100" u="sng" err="1">
                <a:latin typeface="HP001 4 hang 1 ô ly" panose="020B0603050302020204" charset="0"/>
                <a:cs typeface="HP001 4 hang 1 ô ly" panose="020B0603050302020204" charset="0"/>
              </a:rPr>
              <a:t>Toán</a:t>
            </a:r>
            <a:r>
              <a:rPr lang="en-US" sz="2100" u="sng" err="1">
                <a:latin typeface="HP001 4 hang 1 ô ly" panose="020B0603050302020204" charset="0"/>
                <a:cs typeface="HP001 4 hang 1 ô ly" panose="020B0603050302020204" charset="0"/>
              </a:rPr>
              <a:t>:</a:t>
            </a:r>
            <a:r>
              <a:rPr lang="en-US" sz="2100">
                <a:latin typeface="HP001 4 hang 1 ô ly" panose="020B0603050302020204" charset="0"/>
                <a:cs typeface="HP001 4 hang 1 ô ly" panose="020B0603050302020204" charset="0"/>
              </a:rPr>
              <a:t>         Bài 7:</a:t>
            </a:r>
            <a:endParaRPr lang="en-US" sz="2100">
              <a:latin typeface="HP001 4 hang 1 ô ly" panose="020B0603050302020204" charset="0"/>
              <a:cs typeface="HP001 4 hang 1 ô ly" panose="020B0603050302020204" charset="0"/>
            </a:endParaRPr>
          </a:p>
          <a:p>
            <a:pPr algn="l"/>
            <a:r>
              <a:rPr lang="en-US"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   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vuông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tròn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</a:t>
            </a:r>
            <a:endParaRPr sz="2700" b="1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tam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giác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chữ</a:t>
            </a:r>
            <a:r>
              <a:rPr sz="27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sz="2700" b="1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nhật</a:t>
            </a:r>
            <a:endParaRPr sz="2700" b="1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44035" name="Picture 44034" descr="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970" y="346682"/>
            <a:ext cx="719315" cy="7562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0" name="Picture 44039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55" y="1829698"/>
            <a:ext cx="1405284" cy="10801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44040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126" y="1829698"/>
            <a:ext cx="1081354" cy="104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2" name="Picture 4404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55" y="3598957"/>
            <a:ext cx="1512467" cy="891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3" name="Picture 44042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447" y="3598957"/>
            <a:ext cx="1416003" cy="81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4" name="Text Box 44043"/>
          <p:cNvSpPr txBox="1"/>
          <p:nvPr/>
        </p:nvSpPr>
        <p:spPr>
          <a:xfrm>
            <a:off x="5221831" y="2994317"/>
            <a:ext cx="18899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tròn</a:t>
            </a:r>
            <a:endParaRPr err="1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4045" name="Text Box 44044"/>
          <p:cNvSpPr txBox="1"/>
          <p:nvPr/>
        </p:nvSpPr>
        <p:spPr>
          <a:xfrm>
            <a:off x="5169047" y="4463564"/>
            <a:ext cx="1889989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Hình</a:t>
            </a:r>
            <a:r>
              <a:rPr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chữ</a:t>
            </a:r>
            <a:r>
              <a:rPr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err="1">
                <a:latin typeface="HP001 4 hang 1 ô ly" panose="020B0603050302020204" charset="0"/>
                <a:cs typeface="HP001 4 hang 1 ô ly" panose="020B0603050302020204" charset="0"/>
              </a:rPr>
              <a:t>nhật</a:t>
            </a:r>
            <a:endParaRPr err="1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9" y="3063127"/>
            <a:ext cx="2657475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37" y="627273"/>
            <a:ext cx="2148148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6" y="453197"/>
            <a:ext cx="2248279" cy="211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71" y="195671"/>
            <a:ext cx="2538484" cy="2632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95" y="3181646"/>
            <a:ext cx="27336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28" y="2828344"/>
            <a:ext cx="3161257" cy="23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168167" y="2700942"/>
            <a:ext cx="325835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vật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dạng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8" y="1575580"/>
            <a:ext cx="2250723" cy="1125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705354"/>
            <a:ext cx="901521" cy="899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89" y="1732241"/>
            <a:ext cx="898291" cy="899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2759128"/>
            <a:ext cx="888262" cy="899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3875134"/>
            <a:ext cx="1322981" cy="721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739202"/>
            <a:ext cx="2627976" cy="831750"/>
          </a:xfrm>
          <a:prstGeom prst="rect">
            <a:avLst/>
          </a:prstGeom>
        </p:spPr>
      </p:pic>
      <p:sp>
        <p:nvSpPr>
          <p:cNvPr id="17" name="Content Placeholder 2"/>
          <p:cNvSpPr txBox="1"/>
          <p:nvPr/>
        </p:nvSpPr>
        <p:spPr>
          <a:xfrm>
            <a:off x="6281532" y="982269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47" y="794575"/>
            <a:ext cx="722318" cy="721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1697194"/>
            <a:ext cx="2627976" cy="831750"/>
          </a:xfrm>
          <a:prstGeom prst="rect">
            <a:avLst/>
          </a:prstGeom>
        </p:spPr>
      </p:pic>
      <p:sp>
        <p:nvSpPr>
          <p:cNvPr id="20" name="Content Placeholder 2"/>
          <p:cNvSpPr txBox="1"/>
          <p:nvPr/>
        </p:nvSpPr>
        <p:spPr>
          <a:xfrm>
            <a:off x="6281532" y="1940261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05" y="1752567"/>
            <a:ext cx="721002" cy="721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2716636"/>
            <a:ext cx="2627976" cy="831750"/>
          </a:xfrm>
          <a:prstGeom prst="rect">
            <a:avLst/>
          </a:prstGeom>
        </p:spPr>
      </p:pic>
      <p:sp>
        <p:nvSpPr>
          <p:cNvPr id="23" name="Content Placeholder 2"/>
          <p:cNvSpPr txBox="1"/>
          <p:nvPr/>
        </p:nvSpPr>
        <p:spPr>
          <a:xfrm>
            <a:off x="6281532" y="2959703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90" y="2917775"/>
            <a:ext cx="851317" cy="4294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3736078"/>
            <a:ext cx="2627976" cy="831750"/>
          </a:xfrm>
          <a:prstGeom prst="rect">
            <a:avLst/>
          </a:prstGeom>
        </p:spPr>
      </p:pic>
      <p:sp>
        <p:nvSpPr>
          <p:cNvPr id="26" name="Content Placeholder 2"/>
          <p:cNvSpPr txBox="1"/>
          <p:nvPr/>
        </p:nvSpPr>
        <p:spPr>
          <a:xfrm>
            <a:off x="6281532" y="3979145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47" y="3838629"/>
            <a:ext cx="722318" cy="6266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21989" y="982269"/>
            <a:ext cx="1445894" cy="113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33632" y="1515577"/>
            <a:ext cx="1434251" cy="66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40743" y="3167916"/>
            <a:ext cx="1245330" cy="74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679895" y="2959703"/>
            <a:ext cx="1611727" cy="1276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127" y="3132511"/>
            <a:ext cx="1975101" cy="168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7709" t="5556" r="7709" b="32222"/>
          <a:stretch>
            <a:fillRect/>
          </a:stretch>
        </p:blipFill>
        <p:spPr>
          <a:xfrm>
            <a:off x="102742" y="-133563"/>
            <a:ext cx="8876871" cy="54042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/>
          <p:cNvSpPr txBox="1"/>
          <p:nvPr/>
        </p:nvSpPr>
        <p:spPr>
          <a:xfrm>
            <a:off x="184112" y="1412008"/>
            <a:ext cx="396697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0760" y="220798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739674" y="2207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208588" y="2207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" y="2441772"/>
            <a:ext cx="1295637" cy="11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2537601"/>
            <a:ext cx="942147" cy="942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40" y="2775910"/>
            <a:ext cx="1295637" cy="456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2" y="2588894"/>
            <a:ext cx="834316" cy="83279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31330" y="2663214"/>
            <a:ext cx="682171" cy="682171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/>
          <p:nvPr/>
        </p:nvSpPr>
        <p:spPr>
          <a:xfrm>
            <a:off x="917986" y="4038343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2649557" y="4038342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381128" y="4038343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6112699" y="4038342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7855814" y="4038341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79864" y="3939087"/>
            <a:ext cx="545910" cy="4315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75457" y="3939087"/>
            <a:ext cx="450317" cy="431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7163" y="3970100"/>
            <a:ext cx="500802" cy="431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788" y="0"/>
            <a:ext cx="209550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0"/>
            <a:ext cx="7889438" cy="729465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b) </a:t>
            </a:r>
            <a:r>
              <a:rPr lang="en-US" sz="1800" dirty="0" err="1" smtClean="0">
                <a:latin typeface="+mn-lt"/>
              </a:rPr>
              <a:t>Những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hình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nào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là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hình</a:t>
            </a:r>
            <a:r>
              <a:rPr lang="en-US" sz="1800" dirty="0" smtClean="0">
                <a:latin typeface="+mn-lt"/>
              </a:rPr>
              <a:t> tam </a:t>
            </a:r>
            <a:r>
              <a:rPr lang="en-US" sz="1800" dirty="0" err="1" smtClean="0">
                <a:latin typeface="+mn-lt"/>
              </a:rPr>
              <a:t>giác</a:t>
            </a:r>
            <a:r>
              <a:rPr lang="en-US" sz="1800" dirty="0" smtClean="0">
                <a:latin typeface="+mn-lt"/>
              </a:rPr>
              <a:t>?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096" y="1709929"/>
            <a:ext cx="3869683" cy="319037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c</a:t>
            </a:r>
            <a:r>
              <a:rPr lang="en-US" b="0" dirty="0" smtClean="0"/>
              <a:t>) </a:t>
            </a:r>
            <a:r>
              <a:rPr lang="en-US" b="0" dirty="0" err="1"/>
              <a:t>Những</a:t>
            </a:r>
            <a:r>
              <a:rPr lang="en-US" b="0" dirty="0"/>
              <a:t> </a:t>
            </a:r>
            <a:r>
              <a:rPr lang="en-US" b="0" dirty="0" err="1"/>
              <a:t>hình</a:t>
            </a:r>
            <a:r>
              <a:rPr lang="en-US" b="0" dirty="0"/>
              <a:t> </a:t>
            </a:r>
            <a:r>
              <a:rPr lang="en-US" b="0" dirty="0" err="1"/>
              <a:t>nào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</a:t>
            </a:r>
            <a:r>
              <a:rPr lang="en-US" b="0" dirty="0" err="1"/>
              <a:t>hình</a:t>
            </a:r>
            <a:r>
              <a:rPr lang="en-US" b="0" dirty="0"/>
              <a:t> </a:t>
            </a:r>
            <a:r>
              <a:rPr lang="en-US" b="0" dirty="0" err="1" smtClean="0"/>
              <a:t>vuông</a:t>
            </a:r>
            <a:r>
              <a:rPr lang="en-US" b="0" dirty="0" smtClean="0"/>
              <a:t>?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96" y="3238687"/>
            <a:ext cx="4332358" cy="40654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d)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?</a:t>
            </a:r>
            <a:endParaRPr lang="en-US" sz="1800" dirty="0"/>
          </a:p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rot="16200000">
            <a:off x="1137638" y="404928"/>
            <a:ext cx="601489" cy="863029"/>
          </a:xfrm>
          <a:prstGeom prst="rt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1207" y="614377"/>
            <a:ext cx="630362" cy="5753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62879" y="552190"/>
            <a:ext cx="719191" cy="6635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6013380" y="622900"/>
            <a:ext cx="780836" cy="601398"/>
          </a:xfrm>
          <a:prstGeom prst="rtTriangle">
            <a:avLst/>
          </a:prstGeom>
          <a:solidFill>
            <a:srgbClr val="D87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75052" y="384784"/>
            <a:ext cx="370510" cy="8309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0060" y="1325366"/>
            <a:ext cx="7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A                             B                             C                             D                        E</a:t>
            </a: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>
            <a:off x="1325366" y="2126751"/>
            <a:ext cx="760288" cy="67809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56792" y="2280542"/>
            <a:ext cx="592583" cy="5243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07293" y="2255016"/>
            <a:ext cx="630362" cy="5753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6027131" y="2127197"/>
            <a:ext cx="370510" cy="8309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59294" y="2080337"/>
            <a:ext cx="719191" cy="6635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6654" y="2861735"/>
            <a:ext cx="7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A                        B                              C                          D                          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1288066" y="3615758"/>
            <a:ext cx="516390" cy="10787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2801207" y="3762191"/>
            <a:ext cx="760288" cy="67809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37218" y="3693520"/>
            <a:ext cx="500236" cy="8485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2"/>
          <p:cNvSpPr/>
          <p:nvPr/>
        </p:nvSpPr>
        <p:spPr>
          <a:xfrm>
            <a:off x="5878155" y="3841361"/>
            <a:ext cx="1202076" cy="571983"/>
          </a:xfrm>
          <a:prstGeom prst="trapezoid">
            <a:avLst/>
          </a:prstGeom>
          <a:solidFill>
            <a:srgbClr val="D87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82542" y="3864932"/>
            <a:ext cx="630362" cy="57535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6654" y="4597799"/>
            <a:ext cx="768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A                             B                             C                               D                          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289406" y="1349947"/>
            <a:ext cx="380144" cy="357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20765" y="1324610"/>
            <a:ext cx="386080" cy="3670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62580" y="2857500"/>
            <a:ext cx="357505" cy="358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53132" y="2861862"/>
            <a:ext cx="380144" cy="357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25366" y="4607626"/>
            <a:ext cx="380144" cy="357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36939" y="4607626"/>
            <a:ext cx="380144" cy="357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bldLvl="0" animBg="1"/>
      <p:bldP spid="32" grpId="0" bldLvl="0" animBg="1"/>
      <p:bldP spid="33" grpId="0" bldLvl="0" animBg="1"/>
      <p:bldP spid="34" grpId="0" animBg="1"/>
      <p:bldP spid="3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"/>
            <a:ext cx="9147175" cy="2882311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41696" y="2197290"/>
            <a:ext cx="545910" cy="436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4835" y="1017202"/>
            <a:ext cx="3957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91415" y="1470879"/>
            <a:ext cx="3821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84695" y="1992718"/>
            <a:ext cx="38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9" y="3293952"/>
            <a:ext cx="27432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1269</Words>
  <Application>WPS Presentation</Application>
  <PresentationFormat>Custom</PresentationFormat>
  <Paragraphs>114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Times New Roman</vt:lpstr>
      <vt:lpstr>HP001 4 hang 1 ô ly</vt:lpstr>
      <vt:lpstr>Lato</vt:lpstr>
      <vt:lpstr>Calibri</vt:lpstr>
      <vt:lpstr>.VnAvant</vt:lpstr>
      <vt:lpstr>Microsoft YaHei</vt:lpstr>
      <vt:lpstr>Arial Unicode MS</vt:lpstr>
      <vt:lpstr>Calibri Light</vt:lpstr>
      <vt:lpstr>等线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b) Những hình nào là hình tam giác?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HP</cp:lastModifiedBy>
  <cp:revision>198</cp:revision>
  <dcterms:created xsi:type="dcterms:W3CDTF">2020-02-21T03:04:00Z</dcterms:created>
  <dcterms:modified xsi:type="dcterms:W3CDTF">2024-06-06T15:30:30Z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0412011F3EDE4BE3811414C0C39F243A</vt:lpwstr>
  </property>
  <property fmtid="{D5CDD505-2E9C-101B-9397-08002B2CF9AE}" pid="3" name="KSOProductBuildVer">
    <vt:lpwstr>1033-12.2.0.17119</vt:lpwstr>
  </property>
</Properties>
</file>