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80" r:id="rId5"/>
    <p:sldId id="273" r:id="rId6"/>
    <p:sldId id="258" r:id="rId7"/>
    <p:sldId id="275" r:id="rId8"/>
    <p:sldId id="266" r:id="rId9"/>
    <p:sldId id="281" r:id="rId10"/>
    <p:sldId id="282" r:id="rId11"/>
    <p:sldId id="276" r:id="rId12"/>
    <p:sldId id="270" r:id="rId13"/>
    <p:sldId id="278" r:id="rId14"/>
    <p:sldId id="279" r:id="rId15"/>
    <p:sldId id="283" r:id="rId16"/>
    <p:sldId id="28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F379-43E6-4C5C-AF8D-895EAA3806C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D042-E372-4C25-8EB3-1EB7975A236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F379-43E6-4C5C-AF8D-895EAA3806C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D042-E372-4C25-8EB3-1EB7975A236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F379-43E6-4C5C-AF8D-895EAA3806C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D042-E372-4C25-8EB3-1EB7975A236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F379-43E6-4C5C-AF8D-895EAA3806C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D042-E372-4C25-8EB3-1EB7975A236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F379-43E6-4C5C-AF8D-895EAA3806C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D042-E372-4C25-8EB3-1EB7975A236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F379-43E6-4C5C-AF8D-895EAA3806C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D042-E372-4C25-8EB3-1EB7975A236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F379-43E6-4C5C-AF8D-895EAA3806C3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D042-E372-4C25-8EB3-1EB7975A236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F379-43E6-4C5C-AF8D-895EAA3806C3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D042-E372-4C25-8EB3-1EB7975A236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F379-43E6-4C5C-AF8D-895EAA3806C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D042-E372-4C25-8EB3-1EB7975A236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F379-43E6-4C5C-AF8D-895EAA3806C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D042-E372-4C25-8EB3-1EB7975A236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F379-43E6-4C5C-AF8D-895EAA3806C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D042-E372-4C25-8EB3-1EB7975A236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CF379-43E6-4C5C-AF8D-895EAA3806C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BD042-E372-4C25-8EB3-1EB7975A236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20688"/>
            <a:ext cx="9036496" cy="338554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THẦY CÔ ĐẾN VỚI TIẾT HỌC 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MĨ THUẬT 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80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</a:t>
            </a:r>
            <a:r>
              <a:rPr lang="en-US" sz="8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3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vi-VN" altLang="en-US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ighlight>
                  <a:srgbClr val="FFFF00"/>
                </a:highlight>
              </a:rPr>
              <a:t>GV: Nguyễn Thị Diệu</a:t>
            </a:r>
            <a:endParaRPr lang="vi-VN" alt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597352"/>
          </a:xfrm>
          <a:prstGeom prst="rect">
            <a:avLst/>
          </a:prstGeom>
        </p:spPr>
      </p:pic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>
          <a:xfrm>
            <a:off x="300372" y="3018247"/>
            <a:ext cx="8229600" cy="82150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4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4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4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</a:t>
            </a:r>
            <a:r>
              <a:rPr lang="en-US" sz="4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endParaRPr lang="en-US" sz="4400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ình Bầu dục 5"/>
          <p:cNvSpPr/>
          <p:nvPr/>
        </p:nvSpPr>
        <p:spPr>
          <a:xfrm>
            <a:off x="2807296" y="19362"/>
            <a:ext cx="6336704" cy="26895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ội dung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0" r="13206"/>
          <a:stretch>
            <a:fillRect/>
          </a:stretch>
        </p:blipFill>
        <p:spPr bwMode="auto">
          <a:xfrm>
            <a:off x="0" y="14325"/>
            <a:ext cx="9144000" cy="684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597352"/>
          </a:xfrm>
          <a:prstGeom prst="rect">
            <a:avLst/>
          </a:prstGeom>
        </p:spPr>
      </p:pic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>
          <a:xfrm>
            <a:off x="457200" y="3799345"/>
            <a:ext cx="8229600" cy="23268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Padlet</a:t>
            </a:r>
            <a:endParaRPr lang="en-US" sz="44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Bong bóng Ý nghĩ: Hình đám mây 4"/>
          <p:cNvSpPr/>
          <p:nvPr/>
        </p:nvSpPr>
        <p:spPr>
          <a:xfrm>
            <a:off x="2735288" y="0"/>
            <a:ext cx="6408712" cy="305865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597352"/>
          </a:xfrm>
          <a:prstGeom prst="rect">
            <a:avLst/>
          </a:prstGeom>
        </p:spPr>
      </p:pic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>
          <a:xfrm>
            <a:off x="755576" y="2492896"/>
            <a:ext cx="8229600" cy="11521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4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4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4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4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Đám mây 5"/>
          <p:cNvSpPr/>
          <p:nvPr/>
        </p:nvSpPr>
        <p:spPr>
          <a:xfrm>
            <a:off x="3042970" y="22455"/>
            <a:ext cx="6101030" cy="2088232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endParaRPr lang="en-US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hỗ dành sẵn cho Nội dung 3"/>
          <p:cNvPicPr>
            <a:picLocks noGrp="1" noChangeAspect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9" t="45132" r="25631" b="23228"/>
          <a:stretch>
            <a:fillRect/>
          </a:stretch>
        </p:blipFill>
        <p:spPr>
          <a:xfrm>
            <a:off x="0" y="0"/>
            <a:ext cx="9144000" cy="681019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597352"/>
          </a:xfrm>
          <a:prstGeom prst="rect">
            <a:avLst/>
          </a:prstGeom>
        </p:spPr>
      </p:pic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4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4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4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4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4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US" sz="4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ạo</a:t>
            </a:r>
            <a:r>
              <a:rPr lang="en-US" sz="4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4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4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</a:t>
            </a:r>
            <a:r>
              <a:rPr lang="en-US" sz="4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trùng</a:t>
            </a:r>
            <a:r>
              <a:rPr lang="en-US" sz="4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4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4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4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4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4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4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4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Vỏ</a:t>
            </a:r>
            <a:r>
              <a:rPr lang="en-US" sz="4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hộp</a:t>
            </a:r>
            <a:r>
              <a:rPr lang="en-US" sz="4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xốp</a:t>
            </a:r>
            <a:r>
              <a:rPr lang="en-US" sz="4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màu</a:t>
            </a:r>
            <a:r>
              <a:rPr lang="en-US" sz="4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bìa</a:t>
            </a:r>
            <a:r>
              <a:rPr lang="en-US" sz="4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cứng</a:t>
            </a:r>
            <a:r>
              <a:rPr lang="en-US" sz="4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4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nặn</a:t>
            </a:r>
            <a:r>
              <a:rPr lang="en-US" sz="4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endParaRPr lang="en-US" sz="4400" i="1" dirty="0">
              <a:solidFill>
                <a:srgbClr val="FF0000"/>
              </a:solidFill>
            </a:endParaRPr>
          </a:p>
        </p:txBody>
      </p:sp>
      <p:sp>
        <p:nvSpPr>
          <p:cNvPr id="5" name="Đám mây 4"/>
          <p:cNvSpPr/>
          <p:nvPr/>
        </p:nvSpPr>
        <p:spPr>
          <a:xfrm>
            <a:off x="3052769" y="289099"/>
            <a:ext cx="6101030" cy="2088232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endParaRPr lang="en-US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ĐỒ DÙNG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8280920" cy="518457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597352"/>
          </a:xfrm>
          <a:prstGeom prst="rect">
            <a:avLst/>
          </a:prstGeom>
        </p:spPr>
      </p:pic>
      <p:sp>
        <p:nvSpPr>
          <p:cNvPr id="5" name="Đám mây 4"/>
          <p:cNvSpPr/>
          <p:nvPr/>
        </p:nvSpPr>
        <p:spPr>
          <a:xfrm>
            <a:off x="4067944" y="472662"/>
            <a:ext cx="4618856" cy="274031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hỗ dành sẵn cho Nội dung 6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4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endParaRPr lang="en-US" sz="4400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2" r="12153" b="122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597352"/>
          </a:xfrm>
        </p:spPr>
      </p:pic>
      <p:sp>
        <p:nvSpPr>
          <p:cNvPr id="5" name="Rectangle 4"/>
          <p:cNvSpPr/>
          <p:nvPr/>
        </p:nvSpPr>
        <p:spPr>
          <a:xfrm>
            <a:off x="827584" y="2348880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MĨ THUẬT</a:t>
            </a:r>
            <a:b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597352"/>
          </a:xfrm>
          <a:prstGeom prst="rect">
            <a:avLst/>
          </a:prstGeom>
        </p:spPr>
      </p:pic>
      <p:pic>
        <p:nvPicPr>
          <p:cNvPr id="3" name="Hình ảnh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4" t="32312" r="9722" b="24192"/>
          <a:stretch>
            <a:fillRect/>
          </a:stretch>
        </p:blipFill>
        <p:spPr>
          <a:xfrm>
            <a:off x="899592" y="2132856"/>
            <a:ext cx="7200800" cy="4104456"/>
          </a:xfrm>
          <a:prstGeom prst="rect">
            <a:avLst/>
          </a:prstGeom>
        </p:spPr>
      </p:pic>
      <p:sp>
        <p:nvSpPr>
          <p:cNvPr id="6" name="Chỗ dành sẵn cho Nội dung 5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4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</a:t>
            </a:r>
            <a:r>
              <a:rPr lang="en-US" sz="4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endParaRPr lang="en-US" sz="44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ỗ dành sẵn cho Nội dung 3"/>
          <p:cNvSpPr>
            <a:spLocks noGrp="1"/>
          </p:cNvSpPr>
          <p:nvPr>
            <p:ph idx="1"/>
          </p:nvPr>
        </p:nvSpPr>
        <p:spPr>
          <a:xfrm>
            <a:off x="611560" y="332656"/>
            <a:ext cx="8229600" cy="7920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endParaRPr lang="en-US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Hình ảnh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7" t="28545" r="8820" b="28749"/>
          <a:stretch>
            <a:fillRect/>
          </a:stretch>
        </p:blipFill>
        <p:spPr>
          <a:xfrm>
            <a:off x="971599" y="980728"/>
            <a:ext cx="7443111" cy="53285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597352"/>
          </a:xfrm>
          <a:prstGeom prst="rect">
            <a:avLst/>
          </a:prstGeom>
        </p:spPr>
      </p:pic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7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</a:t>
            </a:r>
            <a:endParaRPr lang="en-US" sz="7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597352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r"/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hỗ dành sẵn cho Nội dung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9" t="30191" r="7752" b="19438"/>
          <a:stretch>
            <a:fillRect/>
          </a:stretch>
        </p:blipFill>
        <p:spPr>
          <a:xfrm>
            <a:off x="611560" y="980728"/>
            <a:ext cx="8075240" cy="585617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577</Words>
  <Application>WPS Presentation</Application>
  <PresentationFormat>Trình chiếu trên màn hình (4:3)</PresentationFormat>
  <Paragraphs>39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Office Theme</vt:lpstr>
      <vt:lpstr>PowerPoint 演示文稿</vt:lpstr>
      <vt:lpstr>KIỂM TRA ĐỒ DÙNG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Tham khảo bài mẫu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DELL</cp:lastModifiedBy>
  <cp:revision>45</cp:revision>
  <dcterms:created xsi:type="dcterms:W3CDTF">2021-07-22T05:22:00Z</dcterms:created>
  <dcterms:modified xsi:type="dcterms:W3CDTF">2023-06-02T13:22:14Z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D02F976279274246803F532938B24B81</vt:lpwstr>
  </property>
  <property fmtid="{D5CDD505-2E9C-101B-9397-08002B2CF9AE}" pid="3" name="KSOProductBuildVer">
    <vt:lpwstr>1033-11.2.0.11537</vt:lpwstr>
  </property>
</Properties>
</file>