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2" r:id="rId2"/>
    <p:sldId id="256" r:id="rId3"/>
    <p:sldId id="283" r:id="rId4"/>
    <p:sldId id="284" r:id="rId5"/>
    <p:sldId id="294" r:id="rId6"/>
    <p:sldId id="286" r:id="rId7"/>
    <p:sldId id="295" r:id="rId8"/>
    <p:sldId id="296" r:id="rId9"/>
    <p:sldId id="290" r:id="rId10"/>
    <p:sldId id="299" r:id="rId11"/>
    <p:sldId id="300" r:id="rId12"/>
    <p:sldId id="30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>
        <p:scale>
          <a:sx n="76" d="100"/>
          <a:sy n="76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06/06/2024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310" y="1453019"/>
            <a:ext cx="799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4373" y="751562"/>
            <a:ext cx="651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TUẦN 21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3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1397396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1397396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92308" r="-100230" b="-935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190217" r="-100230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290217" r="-100230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390217" r="-100230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495604" r="-100230" b="-531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589130" r="-100230" b="-4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689130" r="-100230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789130" r="-100230" b="-2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898901" r="-10023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988043" r="-100230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508</Words>
  <Application>Microsoft Office PowerPoint</Application>
  <PresentationFormat>Custom</PresentationFormat>
  <Paragraphs>115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179</cp:revision>
  <dcterms:created xsi:type="dcterms:W3CDTF">2021-06-02T01:34:28Z</dcterms:created>
  <dcterms:modified xsi:type="dcterms:W3CDTF">2024-06-06T11:07:23Z</dcterms:modified>
</cp:coreProperties>
</file>