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310" r:id="rId5"/>
    <p:sldId id="311" r:id="rId6"/>
    <p:sldId id="312" r:id="rId7"/>
    <p:sldId id="313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4.gif"/><Relationship Id="rId3" Type="http://schemas.openxmlformats.org/officeDocument/2006/relationships/image" Target="../media/image3.jpe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19" Type="http://schemas.openxmlformats.org/officeDocument/2006/relationships/image" Target="../media/image15.gif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image" Target="../media/image11.png"/><Relationship Id="rId22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7" y="2308663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180103" y="417325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7" y="2378682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7" y="420826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7" y="2378682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7" y="4090678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5" y="31936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953164" y="4107570"/>
            <a:ext cx="7414272" cy="39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3924" y="4912136"/>
            <a:ext cx="451774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1905971" y="857636"/>
            <a:ext cx="880561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xmlns="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xmlns="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1391</Words>
  <Application>Microsoft Office PowerPoint</Application>
  <PresentationFormat>Widescreen</PresentationFormat>
  <Paragraphs>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NGUYEN TRANG</cp:lastModifiedBy>
  <cp:revision>47</cp:revision>
  <dcterms:created xsi:type="dcterms:W3CDTF">2021-07-13T00:48:11Z</dcterms:created>
  <dcterms:modified xsi:type="dcterms:W3CDTF">2023-06-06T16:55:39Z</dcterms:modified>
</cp:coreProperties>
</file>