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654F"/>
    <a:srgbClr val="98CBA0"/>
    <a:srgbClr val="57927F"/>
    <a:srgbClr val="4F81BD"/>
    <a:srgbClr val="9CB863"/>
    <a:srgbClr val="D8E8BA"/>
    <a:srgbClr val="FFE285"/>
    <a:srgbClr val="FFE9AF"/>
    <a:srgbClr val="F8C917"/>
    <a:srgbClr val="FDC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289356" y="1297899"/>
            <a:ext cx="7465506" cy="45243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</a:t>
            </a:r>
            <a:r>
              <a:rPr lang="vi-VN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</a:t>
            </a:r>
          </a:p>
          <a:p>
            <a:pPr algn="ctr">
              <a:lnSpc>
                <a:spcPct val="120000"/>
              </a:lnSpc>
            </a:pPr>
            <a:r>
              <a:rPr lang="vi-VN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( Tiết 1)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468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81745"/>
            <a:ext cx="12191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59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xmlns="" id="{31D5813C-A6BD-4D2E-8541-A8D97476A45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xmlns="" id="{0E455B7D-CEF6-4BC1-823F-7474FD76955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xmlns="" id="{8C60C7F3-F3CE-4A52-8217-1353C71F2C93}"/>
              </a:ext>
            </a:extLst>
          </p:cNvPr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xmlns="" id="{551D2A3A-9C54-442E-9D1A-DA0469D1C507}"/>
              </a:ext>
            </a:extLst>
          </p:cNvPr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xmlns="" id="{65774D72-B6C7-4180-A574-26FA939D3299}"/>
              </a:ext>
            </a:extLst>
          </p:cNvPr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xmlns="" id="{D5FF9E27-AE9E-4DED-84FB-2C3F8ED799A0}"/>
              </a:ext>
            </a:extLst>
          </p:cNvPr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42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9F9AE4A-A11A-4BEC-942F-E788804EC6EB}"/>
              </a:ext>
            </a:extLst>
          </p:cNvPr>
          <p:cNvSpPr/>
          <p:nvPr/>
        </p:nvSpPr>
        <p:spPr>
          <a:xfrm>
            <a:off x="5673334" y="377688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C358D2CC-F396-4560-BB7A-679F36F672B2}"/>
              </a:ext>
            </a:extLst>
          </p:cNvPr>
          <p:cNvSpPr/>
          <p:nvPr/>
        </p:nvSpPr>
        <p:spPr>
          <a:xfrm>
            <a:off x="5892129" y="4246752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15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891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5, lấy 12 trừ 5 bằng 7, viết 7,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 trừ 1 bằng 3, 3 trừ 1 bằng 2, viết 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79A95805-FFB4-458B-B079-1A0565445221}"/>
              </a:ext>
            </a:extLst>
          </p:cNvPr>
          <p:cNvSpPr/>
          <p:nvPr/>
        </p:nvSpPr>
        <p:spPr>
          <a:xfrm>
            <a:off x="7998152" y="5647575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</a:t>
            </a:r>
            <a:r>
              <a:rPr lang="vi-VN" sz="2800" dirty="0">
                <a:solidFill>
                  <a:srgbClr val="FF0000"/>
                </a:solidFill>
              </a:rPr>
              <a:t>27</a:t>
            </a:r>
            <a:endParaRPr lang="vi-VN" sz="2800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B55B39B-1F0B-4A38-B311-854C6EEA1791}"/>
              </a:ext>
            </a:extLst>
          </p:cNvPr>
          <p:cNvGrpSpPr/>
          <p:nvPr/>
        </p:nvGrpSpPr>
        <p:grpSpPr>
          <a:xfrm>
            <a:off x="5239383" y="507120"/>
            <a:ext cx="3206580" cy="846462"/>
            <a:chOff x="2574258" y="2918249"/>
            <a:chExt cx="2369997" cy="846462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xmlns="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33699"/>
                <a:gd name="adj2" fmla="val 1046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42 bắp ngô.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9618" y="2791235"/>
            <a:ext cx="40180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5339" y="2791235"/>
            <a:ext cx="401802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71F99A0-3F06-43AD-8A26-3E7A2E4DC2E2}"/>
              </a:ext>
            </a:extLst>
          </p:cNvPr>
          <p:cNvSpPr/>
          <p:nvPr/>
        </p:nvSpPr>
        <p:spPr>
          <a:xfrm>
            <a:off x="2321626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856933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9071" y="4969962"/>
            <a:ext cx="401802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472CFADA-CBDF-4093-89B2-D0BF3F7AA79F}"/>
              </a:ext>
            </a:extLst>
          </p:cNvPr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xmlns="" id="{E063F833-9FB0-4245-8A88-8E9B2DC5D3AA}"/>
              </a:ext>
            </a:extLst>
          </p:cNvPr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xmlns="" id="{1D139671-82BF-490F-AFF9-17ACD1F2A7EF}"/>
              </a:ext>
            </a:extLst>
          </p:cNvPr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xmlns="" id="{D3AD480D-90B9-4BD5-9134-42DCCBEA6561}"/>
              </a:ext>
            </a:extLst>
          </p:cNvPr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xmlns="" id="{2D9E0EC7-7D44-4C5A-8628-F1C4541E6B49}"/>
              </a:ext>
            </a:extLst>
          </p:cNvPr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xmlns="" id="{CCE41F82-B81C-4E42-A698-13856F855707}"/>
              </a:ext>
            </a:extLst>
          </p:cNvPr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xmlns="" id="{E40C3E69-D9DE-4BD6-9B9B-74EA49FC0309}"/>
              </a:ext>
            </a:extLst>
          </p:cNvPr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xmlns="" id="{03920ECC-D26A-4B2F-9D46-5BA47B700C25}"/>
              </a:ext>
            </a:extLst>
          </p:cNvPr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xmlns="" id="{D06B11EE-3027-4490-BF3F-317E18771822}"/>
              </a:ext>
            </a:extLst>
          </p:cNvPr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xmlns="" id="{797447C3-62B9-4CBB-96CB-D9329C6AF944}"/>
              </a:ext>
            </a:extLst>
          </p:cNvPr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xmlns="" id="{7754A54F-2952-4982-8589-55CFA06E596B}"/>
              </a:ext>
            </a:extLst>
          </p:cNvPr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9081473-CD11-4E4E-BA95-505DD9A2F5AC}"/>
              </a:ext>
            </a:extLst>
          </p:cNvPr>
          <p:cNvCxnSpPr>
            <a:cxnSpLocks/>
          </p:cNvCxnSpPr>
          <p:nvPr/>
        </p:nvCxnSpPr>
        <p:spPr>
          <a:xfrm flipV="1">
            <a:off x="3142726" y="4969962"/>
            <a:ext cx="660612" cy="10755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325C011-0FB8-430F-9ED3-9283628C0C00}"/>
              </a:ext>
            </a:extLst>
          </p:cNvPr>
          <p:cNvGrpSpPr/>
          <p:nvPr/>
        </p:nvGrpSpPr>
        <p:grpSpPr>
          <a:xfrm>
            <a:off x="4891984" y="1243892"/>
            <a:ext cx="5129651" cy="2178606"/>
            <a:chOff x="4891984" y="1243892"/>
            <a:chExt cx="5129651" cy="217860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B0E6475C-BEB0-409E-89A4-17DCDD3EF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04278" y="1243892"/>
              <a:ext cx="4417357" cy="2178606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6CADC9AD-2660-4623-A600-7D5C74FF5914}"/>
                </a:ext>
              </a:extLst>
            </p:cNvPr>
            <p:cNvGrpSpPr/>
            <p:nvPr/>
          </p:nvGrpSpPr>
          <p:grpSpPr>
            <a:xfrm>
              <a:off x="4891984" y="1413241"/>
              <a:ext cx="2408913" cy="624556"/>
              <a:chOff x="2461082" y="1127778"/>
              <a:chExt cx="2408913" cy="725091"/>
            </a:xfrm>
          </p:grpSpPr>
          <p:sp>
            <p:nvSpPr>
              <p:cNvPr id="4" name="Speech Bubble: Oval 3">
                <a:extLst>
                  <a:ext uri="{FF2B5EF4-FFF2-40B4-BE49-F238E27FC236}">
                    <a16:creationId xmlns:a16="http://schemas.microsoft.com/office/drawing/2014/main" xmlns="" id="{980EC806-B11D-4F17-ACFD-B73E76C27F46}"/>
                  </a:ext>
                </a:extLst>
              </p:cNvPr>
              <p:cNvSpPr/>
              <p:nvPr/>
            </p:nvSpPr>
            <p:spPr>
              <a:xfrm>
                <a:off x="2461082" y="1127778"/>
                <a:ext cx="2408913" cy="725091"/>
              </a:xfrm>
              <a:prstGeom prst="wedgeEllipseCallout">
                <a:avLst>
                  <a:gd name="adj1" fmla="val 34177"/>
                  <a:gd name="adj2" fmla="val 69378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E905874F-5CFF-44AE-AAC6-92A0E7C93348}"/>
                  </a:ext>
                </a:extLst>
              </p:cNvPr>
              <p:cNvSpPr txBox="1"/>
              <p:nvPr/>
            </p:nvSpPr>
            <p:spPr>
              <a:xfrm>
                <a:off x="2461083" y="1250562"/>
                <a:ext cx="2384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Em gùi 15 bắp ngô.</a:t>
                </a:r>
              </a:p>
            </p:txBody>
          </p:sp>
        </p:grp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8BFB2EAE-93AF-4651-862C-9C076D1CAC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6965" y="2791235"/>
            <a:ext cx="401802" cy="117196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4919F0A2-9F00-48B1-9DFF-E7870B977A8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0873" y="4961940"/>
            <a:ext cx="401802" cy="117196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5181D80-3A37-489B-85CB-68324833AF46}"/>
              </a:ext>
            </a:extLst>
          </p:cNvPr>
          <p:cNvGrpSpPr/>
          <p:nvPr/>
        </p:nvGrpSpPr>
        <p:grpSpPr>
          <a:xfrm>
            <a:off x="8274120" y="427553"/>
            <a:ext cx="3097396" cy="1497227"/>
            <a:chOff x="4615909" y="561512"/>
            <a:chExt cx="2393819" cy="109053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xmlns="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nhiều hơn em bao nhiêu bắp ngô?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616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1059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81745"/>
            <a:ext cx="12191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vi-VN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57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19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93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46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41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32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119B56-D0C0-4349-A4B1-78FB22A64B90}"/>
              </a:ext>
            </a:extLst>
          </p:cNvPr>
          <p:cNvSpPr txBox="1"/>
          <p:nvPr/>
        </p:nvSpPr>
        <p:spPr>
          <a:xfrm>
            <a:off x="5012935" y="273193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616049" cy="658838"/>
            <a:chOff x="1824226" y="3918823"/>
            <a:chExt cx="7616049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36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 – 27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 – 16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43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76066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3123264" y="785751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3560818" y="785751"/>
            <a:ext cx="7564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Trên cây khế có 90 quả. Chim thần đã ăn mất 24 quả. Hỏi trên cây còn lại bao nhiêu quả khế?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7ED6399-B5F6-403B-8ED0-57AB5CDBB97B}"/>
              </a:ext>
            </a:extLst>
          </p:cNvPr>
          <p:cNvSpPr txBox="1"/>
          <p:nvPr/>
        </p:nvSpPr>
        <p:spPr>
          <a:xfrm>
            <a:off x="7472059" y="207016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228B96F-5924-4583-8894-30E99640BA21}"/>
              </a:ext>
            </a:extLst>
          </p:cNvPr>
          <p:cNvSpPr txBox="1"/>
          <p:nvPr/>
        </p:nvSpPr>
        <p:spPr>
          <a:xfrm>
            <a:off x="5715000" y="2665584"/>
            <a:ext cx="576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Trên cây còn lại số quả khế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0C6922D-ABB0-4576-8D9A-3E2D7B671F13}"/>
              </a:ext>
            </a:extLst>
          </p:cNvPr>
          <p:cNvSpPr txBox="1"/>
          <p:nvPr/>
        </p:nvSpPr>
        <p:spPr>
          <a:xfrm>
            <a:off x="5715000" y="332769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90 – 24 = 66 (quả)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8A2666D-814F-47F6-AF23-4201EF9DA856}"/>
              </a:ext>
            </a:extLst>
          </p:cNvPr>
          <p:cNvSpPr txBox="1"/>
          <p:nvPr/>
        </p:nvSpPr>
        <p:spPr>
          <a:xfrm>
            <a:off x="6490686" y="3989812"/>
            <a:ext cx="47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66 quả khế.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7BE21DE-2A1B-453B-8892-A422AEC7BF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374" y="1616747"/>
            <a:ext cx="4732940" cy="442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80290" y="2863272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VẬN DỤNG</a:t>
            </a:r>
            <a:endParaRPr lang="vi-VN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229</Words>
  <Application>Microsoft Office PowerPoint</Application>
  <PresentationFormat>Widescreen</PresentationFormat>
  <Paragraphs>72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NGUYEN TRANG</cp:lastModifiedBy>
  <cp:revision>77</cp:revision>
  <dcterms:created xsi:type="dcterms:W3CDTF">2021-06-02T01:34:28Z</dcterms:created>
  <dcterms:modified xsi:type="dcterms:W3CDTF">2023-06-06T16:49:18Z</dcterms:modified>
</cp:coreProperties>
</file>