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1.wav"/><Relationship Id="rId7" Type="http://schemas.openxmlformats.org/officeDocument/2006/relationships/image" Target="../media/image8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763135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62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0" y="4876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5969635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nimBg="1"/>
      <p:bldP spid="24" grpId="1" animBg="1"/>
      <p:bldP spid="25" grpId="1" bldLvl="0" animBg="1"/>
      <p:bldP spid="26" grpId="1" bldLvl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15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bldLvl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08525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292e-06 0.0335136 L 0.08334 0.2444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0011 0.0668513 L -0.51319 0.5256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bldLvl="0" animBg="1"/>
      <p:bldP spid="15" grpId="0" bldLvl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bldLvl="0" animBg="1"/>
      <p:bldP spid="25" grpId="0"/>
      <p:bldP spid="26" grpId="0"/>
      <p:bldP spid="2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58</cp:revision>
  <dcterms:created xsi:type="dcterms:W3CDTF">2020-08-23T01:47:00Z</dcterms:created>
  <dcterms:modified xsi:type="dcterms:W3CDTF">2023-06-01T14:05:55Z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87E5F35C89124A0898832C0A7BD03C0D</vt:lpwstr>
  </property>
  <property fmtid="{D5CDD505-2E9C-101B-9397-08002B2CF9AE}" pid="3" name="KSOProductBuildVer">
    <vt:lpwstr>1033-11.2.0.11440</vt:lpwstr>
  </property>
</Properties>
</file>