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C94AE-B041-40BA-8FFC-DB4AC7A242E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80E7-3566-4E57-88FE-42E663D0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A2170-5E6D-4B0E-A217-036286DF3F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9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059D-FD22-4A34-8482-3105AF7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6EB1F-002B-4B09-BD9D-1BE98B39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F35E-1298-49C6-8257-D00D0752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21484-CC6E-4146-9563-869DC11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1746-0BBE-4F67-A0E6-98163D9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38F9-263C-455E-9981-DFA7599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F003-AD31-41BB-9E03-8CA91C1B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9260-D298-486D-959A-55A2D2B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532E-8BAB-42E4-BFAA-94D11C06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B7A-8F73-40A2-A500-8C681D9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A20E-C176-4F41-BE74-C55B33B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925B-5253-48DE-8AF0-1CCD6390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05D3-DBAE-4396-BB88-5B51F827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D23D-E8B1-4370-A005-38D54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0BC1-2E2D-4CB7-9160-ACC3C6C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573-AFCD-45BA-A414-4DEE36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5F3E-8A38-42A1-881C-AC8DE0C5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6B01-38A1-49DA-B689-C6400C23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D12E-CC60-49B6-B97C-6699BDF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87681-2D51-4D0F-BAFD-956AB5EE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BC17-FA04-4D59-B12E-90B83B87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0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09AA-7BE6-478C-879E-B04E8B6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1B42C-EF16-4875-8337-71D44DA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6435-9D7F-441C-8E39-B9BDCE42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D5B2E-40BF-4572-A6AD-D1C5316A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82FB5-C91E-4D3F-95CB-D0800F00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CB173-512E-4843-9A41-CE6B89FC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9F4A1-BDD9-4F92-A414-57EA025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263FC-3774-400D-9272-05556CE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15F-C1D0-4280-9CE7-27A2ABE5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7FEA-8577-44ED-A076-227E473D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1FE55-E38E-423F-A269-FCCC97D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6F07-86C1-4B7C-B47E-F10ADE32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5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C373F-A268-490C-9B73-C0DDDC67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2F850-6527-4FCB-A3C6-21F7E93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0429-472F-4304-AD4F-3BB75B94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2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3C4-39D4-4DD2-8E58-938514A9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2077-5A12-4445-BD4F-1FEB99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C0BD-7DC5-4568-BDEC-72FEE7F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088A0-69EE-492A-90EA-1CE1C8E2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6A0E5-3013-4238-B3FD-BC60DA6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E33C9-6BD4-4825-9B2A-D9886226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2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240E-6714-4720-9BB7-11D4A26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D8865-2BE0-4AA7-A127-5FC86057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F7787-B211-4AC1-9C08-F3020E0C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77D7-8ACA-4F38-B779-18429B9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E376-A906-4EA1-9C31-1DB1D3E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04F-FED3-4AE7-82E3-FFA00CEF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07C-1C84-4BA4-8FB9-FA38A40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4F915-EC39-4178-9949-ADB4B24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20CA-2593-4C78-9862-3F954DB7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3487-C1CF-47CD-B4CC-EC820D9C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DEF-2950-4161-9D70-55FD88A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1366F-D89D-422C-9542-782657D8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F6617-585E-4816-9383-1DEF61D0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8092-ABD2-47E7-9BF5-FC9D92E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9616-806F-4AA8-8483-DD54063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ADBF-0348-4C5B-B5F2-03A9965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51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0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4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60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9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65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0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8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74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19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10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5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68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3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5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B381B-B0DF-4F4A-B8A3-7A1CF02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7C53-D272-45A3-8079-087FED1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A2B0-3E21-4573-9109-210E14EA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D28D-48CB-42A1-97D7-716B160A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54FB-CAEE-4FB2-8432-B35DF4FD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8" y="-4863"/>
            <a:ext cx="3419573" cy="58208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227"/>
            <a:ext cx="2036252" cy="3488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847" y="337403"/>
            <a:ext cx="9579073" cy="955252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NGHIỆM: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1199457" y="4652936"/>
            <a:ext cx="10385945" cy="647476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Phạm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92943" y="3000903"/>
            <a:ext cx="10194879" cy="709031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YÊU THƯƠNG CON NGƯỜI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5414" y="-94919"/>
            <a:ext cx="10477573" cy="7415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Thứ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4 </a:t>
            </a:r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ngày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12 </a:t>
            </a:r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tháng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10 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n</a:t>
            </a:r>
            <a:r>
              <a:rPr lang="vi-VN" sz="4267" b="1" dirty="0">
                <a:solidFill>
                  <a:srgbClr val="FF0000"/>
                </a:solidFill>
                <a:latin typeface="HP001 5 hàng" pitchFamily="34" charset="-93"/>
              </a:rPr>
              <a:t>ăm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2022</a:t>
            </a:r>
            <a:endParaRPr lang="en-US" sz="3733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2001" y="1327997"/>
            <a:ext cx="6768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  <a:endParaRPr lang="vi-VN" sz="24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0743" y="2014401"/>
            <a:ext cx="664028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BIẾT YÊU THƯƠNG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7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7257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chia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SzPts val="1400"/>
              <a:buFont typeface="+mj-lt"/>
              <a:buAutoNum type="romanUcPeriod"/>
            </a:pP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7147"/>
            <a:ext cx="2863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YÊU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 CẦN ĐẠT: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486321"/>
            <a:ext cx="6096000" cy="20665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ĐỒ DÙNG DẠY HỌC: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Ti vi.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SGK.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HOẠT ĐỘNG HỌC 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1615" lvl="0" fontAlgn="base">
              <a:lnSpc>
                <a:spcPct val="107000"/>
              </a:lnSpc>
              <a:tabLst>
                <a:tab pos="457200" algn="l"/>
                <a:tab pos="1428750" algn="l"/>
              </a:tabLs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>
              <a:lnSpc>
                <a:spcPct val="107000"/>
              </a:lnSpc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89883" y="5903893"/>
            <a:ext cx="39982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  ĐỘNG: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0724" r="8185" b="48117"/>
          <a:stretch/>
        </p:blipFill>
        <p:spPr>
          <a:xfrm>
            <a:off x="-251990" y="316522"/>
            <a:ext cx="13031315" cy="635859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97826" y="4161692"/>
            <a:ext cx="3057525" cy="2000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HĐN2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3611" y="0"/>
            <a:ext cx="4985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KHÁM PHÁ- KẾT NỐI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52946" r="5533" b="31979"/>
          <a:stretch/>
        </p:blipFill>
        <p:spPr>
          <a:xfrm>
            <a:off x="-301083" y="-137450"/>
            <a:ext cx="12403873" cy="727423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937488" y="175846"/>
            <a:ext cx="3057525" cy="153572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HĐCN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67958" r="9113" b="14777"/>
          <a:stretch/>
        </p:blipFill>
        <p:spPr>
          <a:xfrm>
            <a:off x="-313949" y="-11723"/>
            <a:ext cx="12645482" cy="68580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7458459" y="187570"/>
            <a:ext cx="3057525" cy="2000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HĐCL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85473" r="8495" b="7771"/>
          <a:stretch/>
        </p:blipFill>
        <p:spPr>
          <a:xfrm>
            <a:off x="-642195" y="3835738"/>
            <a:ext cx="8344257" cy="1073425"/>
          </a:xfrm>
          <a:prstGeom prst="rect">
            <a:avLst/>
          </a:prstGeom>
        </p:spPr>
      </p:pic>
      <p:sp>
        <p:nvSpPr>
          <p:cNvPr id="6" name="文本框 32"/>
          <p:cNvSpPr txBox="1"/>
          <p:nvPr/>
        </p:nvSpPr>
        <p:spPr>
          <a:xfrm>
            <a:off x="2407672" y="281354"/>
            <a:ext cx="4403435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CỦNG CỐ, DẶN 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DÒ:</a:t>
            </a:r>
          </a:p>
        </p:txBody>
      </p:sp>
    </p:spTree>
    <p:extLst>
      <p:ext uri="{BB962C8B-B14F-4D97-AF65-F5344CB8AC3E}">
        <p14:creationId xmlns:p14="http://schemas.microsoft.com/office/powerpoint/2010/main" val="1520662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253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HP001 5 hàng</vt:lpstr>
      <vt:lpstr>Times New Roman</vt:lpstr>
      <vt:lpstr>VNI-Avo</vt:lpstr>
      <vt:lpstr>1_Office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2022-10-03T15:03:43Z</dcterms:created>
  <dcterms:modified xsi:type="dcterms:W3CDTF">2023-06-01T14:09:38Z</dcterms:modified>
</cp:coreProperties>
</file>