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  <p:sldMasterId id="2147483828" r:id="rId3"/>
    <p:sldMasterId id="2147483840" r:id="rId4"/>
  </p:sldMasterIdLst>
  <p:notesMasterIdLst>
    <p:notesMasterId r:id="rId10"/>
  </p:notesMasterIdLst>
  <p:sldIdLst>
    <p:sldId id="257" r:id="rId5"/>
    <p:sldId id="263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C94AE-B041-40BA-8FFC-DB4AC7A242E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80E7-3566-4E57-88FE-42E663D0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A2170-5E6D-4B0E-A217-036286DF3F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0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9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1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0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0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18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2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2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79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2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06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27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7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9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59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84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49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8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97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23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06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49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8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04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00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24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97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3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3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8" y="-4863"/>
            <a:ext cx="3419573" cy="58208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227"/>
            <a:ext cx="2036252" cy="3488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847" y="337403"/>
            <a:ext cx="9579073" cy="955252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1199457" y="4652936"/>
            <a:ext cx="10385945" cy="647476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178725" y="2831345"/>
            <a:ext cx="10194879" cy="1324584"/>
          </a:xfrm>
          <a:prstGeom prst="rect">
            <a:avLst/>
          </a:prstGeom>
          <a:noFill/>
        </p:spPr>
        <p:txBody>
          <a:bodyPr wrap="square" lIns="92487" tIns="46287" rIns="92487" bIns="46287">
            <a:spAutoFit/>
          </a:bodyPr>
          <a:lstStyle/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YÊU THƯƠNG CON NGƯỜI</a:t>
            </a:r>
          </a:p>
          <a:p>
            <a:pPr algn="ctr" defTabSz="6827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5414" y="-94919"/>
            <a:ext cx="10477573" cy="7415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Thứ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4 </a:t>
            </a:r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ngày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26 </a:t>
            </a:r>
            <a:r>
              <a:rPr lang="en-US" sz="4267" b="1" dirty="0" err="1">
                <a:solidFill>
                  <a:srgbClr val="FF0000"/>
                </a:solidFill>
                <a:latin typeface="HP001 5 hàng" pitchFamily="34" charset="-93"/>
              </a:rPr>
              <a:t>tháng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HP001 5 hàng" pitchFamily="34" charset="-93"/>
              </a:rPr>
              <a:t>10 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n</a:t>
            </a:r>
            <a:r>
              <a:rPr lang="vi-VN" sz="4267" b="1" dirty="0">
                <a:solidFill>
                  <a:srgbClr val="FF0000"/>
                </a:solidFill>
                <a:latin typeface="HP001 5 hàng" pitchFamily="34" charset="-93"/>
              </a:rPr>
              <a:t>ăm</a:t>
            </a:r>
            <a:r>
              <a:rPr lang="en-US" sz="4267" b="1" dirty="0">
                <a:solidFill>
                  <a:srgbClr val="FF0000"/>
                </a:solidFill>
                <a:latin typeface="HP001 5 hàng" pitchFamily="34" charset="-93"/>
              </a:rPr>
              <a:t> 2022</a:t>
            </a:r>
            <a:endParaRPr lang="en-US" sz="3733" b="1" dirty="0">
              <a:solidFill>
                <a:srgbClr val="FF0000"/>
              </a:solidFill>
              <a:latin typeface="HP001 5 hàng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2001" y="1327997"/>
            <a:ext cx="6768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  <a:endParaRPr lang="vi-VN" sz="24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0743" y="2014401"/>
            <a:ext cx="664028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BIẾT YÊU THƯƠNG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7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7147"/>
            <a:ext cx="2863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YÊU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 CẦN ĐẠT: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064290"/>
            <a:ext cx="6096000" cy="20665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ĐỒ DÙNG DẠY HỌC: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Ti vi.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SGK.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tabLst>
                <a:tab pos="177800" algn="l"/>
                <a:tab pos="266700" algn="l"/>
                <a:tab pos="7239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HOẠT ĐỘNG HỌC 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1615" lvl="0" fontAlgn="base">
              <a:lnSpc>
                <a:spcPct val="107000"/>
              </a:lnSpc>
              <a:tabLst>
                <a:tab pos="457200" algn="l"/>
                <a:tab pos="1428750" algn="l"/>
              </a:tabLst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>
              <a:lnSpc>
                <a:spcPct val="107000"/>
              </a:lnSpc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524" y="5653827"/>
            <a:ext cx="3249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  ĐỘNG: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24" y="907257"/>
            <a:ext cx="120544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chia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87CCB-D4F1-4C49-90AB-45F4AE4D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65845" r="7708" b="7673"/>
          <a:stretch/>
        </p:blipFill>
        <p:spPr>
          <a:xfrm>
            <a:off x="-370467" y="797168"/>
            <a:ext cx="12644529" cy="647114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2549" y="21884"/>
            <a:ext cx="32063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 HÀNH: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9127295" y="-1"/>
            <a:ext cx="2865413" cy="1336431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HĐN2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6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3474" r="10383" b="84860"/>
          <a:stretch/>
        </p:blipFill>
        <p:spPr>
          <a:xfrm>
            <a:off x="-1051559" y="-777240"/>
            <a:ext cx="11448868" cy="2880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15945" r="10383" b="52597"/>
          <a:stretch/>
        </p:blipFill>
        <p:spPr>
          <a:xfrm>
            <a:off x="-163830" y="1949450"/>
            <a:ext cx="12355830" cy="49657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798429" y="0"/>
            <a:ext cx="3057525" cy="175846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HĐCN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3212123"/>
            <a:ext cx="3057525" cy="175846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HĐCN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47161" r="11210" b="18243"/>
          <a:stretch/>
        </p:blipFill>
        <p:spPr>
          <a:xfrm>
            <a:off x="0" y="229674"/>
            <a:ext cx="11722101" cy="511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81033" r="13478" b="7864"/>
          <a:stretch/>
        </p:blipFill>
        <p:spPr>
          <a:xfrm>
            <a:off x="-414145" y="5343964"/>
            <a:ext cx="11545406" cy="184089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5290" y="2414955"/>
            <a:ext cx="3057525" cy="2000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HĐCL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2384226" y="0"/>
            <a:ext cx="4403435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CỦNG CỐ, DẶN 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DÒ:</a:t>
            </a:r>
          </a:p>
        </p:txBody>
      </p:sp>
    </p:spTree>
    <p:extLst>
      <p:ext uri="{BB962C8B-B14F-4D97-AF65-F5344CB8AC3E}">
        <p14:creationId xmlns:p14="http://schemas.microsoft.com/office/powerpoint/2010/main" val="36069802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233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HP001 5 hàng</vt:lpstr>
      <vt:lpstr>Times New Roman</vt:lpstr>
      <vt:lpstr>VNI-Avo</vt:lpstr>
      <vt:lpstr>1_Office Theme</vt:lpstr>
      <vt:lpstr>6_Office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2022-10-03T15:03:43Z</dcterms:created>
  <dcterms:modified xsi:type="dcterms:W3CDTF">2022-10-11T13:25:24Z</dcterms:modified>
</cp:coreProperties>
</file>