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476" r:id="rId3"/>
    <p:sldId id="469" r:id="rId4"/>
    <p:sldId id="302" r:id="rId5"/>
    <p:sldId id="465" r:id="rId6"/>
    <p:sldId id="470" r:id="rId7"/>
    <p:sldId id="477" r:id="rId8"/>
    <p:sldId id="277" r:id="rId9"/>
    <p:sldId id="478" r:id="rId10"/>
    <p:sldId id="479" r:id="rId11"/>
    <p:sldId id="480" r:id="rId12"/>
    <p:sldId id="481" r:id="rId13"/>
    <p:sldId id="482" r:id="rId14"/>
    <p:sldId id="483" r:id="rId15"/>
    <p:sldId id="471" r:id="rId16"/>
    <p:sldId id="475" r:id="rId17"/>
  </p:sldIdLst>
  <p:sldSz cx="18288000" cy="10287000"/>
  <p:notesSz cx="6858000" cy="9144000"/>
  <p:embeddedFontLst>
    <p:embeddedFont>
      <p:font typeface=".VnBlack" panose="020B7200000000000000" pitchFamily="34" charset="0"/>
      <p:regular r:id="rId20"/>
    </p:embeddedFont>
    <p:embeddedFont>
      <p:font typeface=".VnAristote" panose="020B7200000000000000" pitchFamily="34" charset="0"/>
      <p:regular r:id="rId21"/>
    </p:embeddedFont>
    <p:embeddedFont>
      <p:font typeface=".VnCooperH" panose="020B7200000000000000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.VnHelvetIns" panose="020B7200000000000000" pitchFamily="34" charset="0"/>
      <p:regular r:id="rId27"/>
    </p:embeddedFont>
    <p:embeddedFont>
      <p:font typeface=".VnCooper" panose="020B7200000000000000" pitchFamily="3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6FF"/>
    <a:srgbClr val="FFF0E5"/>
    <a:srgbClr val="FF7415"/>
    <a:srgbClr val="FFE4D1"/>
    <a:srgbClr val="E7F6FF"/>
    <a:srgbClr val="FF6600"/>
    <a:srgbClr val="FF66C4"/>
    <a:srgbClr val="FFDE59"/>
    <a:srgbClr val="5FCC2E"/>
    <a:srgbClr val="EC9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6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2477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3B6A1B2-142A-5C40-66CE-62DBEBB252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BA5699E-3F3D-48D6-A8B0-7864305901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39A78-587F-46D1-8C29-D55657E617C6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F78E62-4099-2FA8-D732-475008F7DB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88B595-AA82-9E18-3FFC-B57FD21CA3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35FAA-D511-4719-B1EC-531C2A87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41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1481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0600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9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MsPham0936082789">
            <a:extLst>
              <a:ext uri="{FF2B5EF4-FFF2-40B4-BE49-F238E27FC236}">
                <a16:creationId xmlns:a16="http://schemas.microsoft.com/office/drawing/2014/main" xmlns="" id="{DE43E18E-7B64-9D84-4406-D31A98F7522F}"/>
              </a:ext>
            </a:extLst>
          </p:cNvPr>
          <p:cNvGrpSpPr/>
          <p:nvPr userDrawn="1"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xmlns="" id="{C6B24821-7658-DC71-27E9-D46A09A10FB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9" name="MsPham0936082789">
              <a:extLst>
                <a:ext uri="{FF2B5EF4-FFF2-40B4-BE49-F238E27FC236}">
                  <a16:creationId xmlns:a16="http://schemas.microsoft.com/office/drawing/2014/main" xmlns="" id="{B2F3A673-F07C-2905-379C-1955626004C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10" name="MsPham0936082789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67CA1AD5-0178-4498-FA3A-BD7BFEB76009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MsPham0936082789">
            <a:extLst>
              <a:ext uri="{FF2B5EF4-FFF2-40B4-BE49-F238E27FC236}">
                <a16:creationId xmlns:a16="http://schemas.microsoft.com/office/drawing/2014/main" xmlns="" id="{E0DCA3D6-9E4E-5E8D-2C0C-29BF1483789A}"/>
              </a:ext>
            </a:extLst>
          </p:cNvPr>
          <p:cNvGrpSpPr/>
          <p:nvPr userDrawn="1"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xmlns="" id="{A903096A-B4BC-6515-44FB-64C4FDBB532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9" name="MsPham0936082789">
              <a:extLst>
                <a:ext uri="{FF2B5EF4-FFF2-40B4-BE49-F238E27FC236}">
                  <a16:creationId xmlns:a16="http://schemas.microsoft.com/office/drawing/2014/main" xmlns="" id="{FA505D8F-30BD-9E88-1358-C143DA22C39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10" name="MsPham0936082789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E61B4FCC-8F86-A0D0-5687-37197C3C71EB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MsPham0936082789">
            <a:extLst>
              <a:ext uri="{FF2B5EF4-FFF2-40B4-BE49-F238E27FC236}">
                <a16:creationId xmlns:a16="http://schemas.microsoft.com/office/drawing/2014/main" xmlns="" id="{96DBBCDB-84C7-DF1C-FC39-BD7E9461CFC1}"/>
              </a:ext>
            </a:extLst>
          </p:cNvPr>
          <p:cNvGrpSpPr/>
          <p:nvPr userDrawn="1"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xmlns="" id="{F395C3B4-9283-5693-34D8-33C9F8C9F06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9" name="MsPham0936082789">
              <a:extLst>
                <a:ext uri="{FF2B5EF4-FFF2-40B4-BE49-F238E27FC236}">
                  <a16:creationId xmlns:a16="http://schemas.microsoft.com/office/drawing/2014/main" xmlns="" id="{63954B0A-EA86-92E8-046A-6E31DD58427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10" name="MsPham0936082789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C45D2E6B-5D84-9237-B187-95EEB288CCD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33E196BA-5825-98EA-8141-AAA98CF46AD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8831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3D54DF17-878D-8391-71D6-ED7AD10024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458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MsPham0936082789">
            <a:extLst>
              <a:ext uri="{FF2B5EF4-FFF2-40B4-BE49-F238E27FC236}">
                <a16:creationId xmlns:a16="http://schemas.microsoft.com/office/drawing/2014/main" xmlns="" id="{E26FEEDD-E9AB-1CC1-71DB-DA0FD7F6BD09}"/>
              </a:ext>
            </a:extLst>
          </p:cNvPr>
          <p:cNvGrpSpPr/>
          <p:nvPr userDrawn="1"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xmlns="" id="{EF819749-0EED-D9B4-844E-CE56790B566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9" name="MsPham0936082789">
              <a:extLst>
                <a:ext uri="{FF2B5EF4-FFF2-40B4-BE49-F238E27FC236}">
                  <a16:creationId xmlns:a16="http://schemas.microsoft.com/office/drawing/2014/main" xmlns="" id="{71C0DC54-8B5E-7158-1EBE-8CE206F56B1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10" name="MsPham0936082789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423DE87D-A661-808D-71F4-2ABA5AF31C2E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MsPham0936082789">
            <a:extLst>
              <a:ext uri="{FF2B5EF4-FFF2-40B4-BE49-F238E27FC236}">
                <a16:creationId xmlns:a16="http://schemas.microsoft.com/office/drawing/2014/main" xmlns="" id="{68D6D7ED-1939-DFC1-F462-5CE6DEA02304}"/>
              </a:ext>
            </a:extLst>
          </p:cNvPr>
          <p:cNvGrpSpPr/>
          <p:nvPr userDrawn="1"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xmlns="" id="{7F4E88FE-1ACC-2174-0E71-90F3E4F4B1E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9" name="MsPham0936082789">
              <a:extLst>
                <a:ext uri="{FF2B5EF4-FFF2-40B4-BE49-F238E27FC236}">
                  <a16:creationId xmlns:a16="http://schemas.microsoft.com/office/drawing/2014/main" xmlns="" id="{1CBD8FA5-8146-2082-238D-D0227E388E6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10" name="MsPham0936082789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600E70E2-36E8-3961-45DC-8002C39BC48F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MsPham0936082789">
            <a:extLst>
              <a:ext uri="{FF2B5EF4-FFF2-40B4-BE49-F238E27FC236}">
                <a16:creationId xmlns:a16="http://schemas.microsoft.com/office/drawing/2014/main" xmlns="" id="{3996BFED-6E22-2934-C80E-A53546FA1355}"/>
              </a:ext>
            </a:extLst>
          </p:cNvPr>
          <p:cNvGrpSpPr/>
          <p:nvPr userDrawn="1"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xmlns="" id="{EED9BE30-B7BB-0412-20FF-ECE192425C7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10" name="MsPham0936082789">
              <a:extLst>
                <a:ext uri="{FF2B5EF4-FFF2-40B4-BE49-F238E27FC236}">
                  <a16:creationId xmlns:a16="http://schemas.microsoft.com/office/drawing/2014/main" xmlns="" id="{E1A6EFF3-D633-BD29-E7A1-42B7F04CF3D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11" name="MsPham0936082789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319B68E1-83E6-38AB-A29B-5BA72B3CA4C1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xmlns="" id="{79098D61-A49D-D8F1-5D67-2EFC9C9E3081}"/>
              </a:ext>
            </a:extLst>
          </p:cNvPr>
          <p:cNvGrpSpPr/>
          <p:nvPr userDrawn="1"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1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xmlns="" id="{EE7C9B21-5D77-BEE5-B140-0DEFC8CEF47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12" name="MsPham0936082789">
              <a:extLst>
                <a:ext uri="{FF2B5EF4-FFF2-40B4-BE49-F238E27FC236}">
                  <a16:creationId xmlns:a16="http://schemas.microsoft.com/office/drawing/2014/main" xmlns="" id="{B8E6D12A-EF7E-0591-6FCA-1BF796B4681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13" name="MsPham0936082789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82BF4335-465C-D198-413A-F122F7AC617E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MsPham0936082789">
            <a:extLst>
              <a:ext uri="{FF2B5EF4-FFF2-40B4-BE49-F238E27FC236}">
                <a16:creationId xmlns:a16="http://schemas.microsoft.com/office/drawing/2014/main" xmlns="" id="{58B4DB54-B98E-DF83-37B9-A8ED1994E83A}"/>
              </a:ext>
            </a:extLst>
          </p:cNvPr>
          <p:cNvGrpSpPr/>
          <p:nvPr userDrawn="1"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xmlns="" id="{5536E1A9-5A00-ABCD-12CE-96052005CDF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8" name="MsPham0936082789">
              <a:extLst>
                <a:ext uri="{FF2B5EF4-FFF2-40B4-BE49-F238E27FC236}">
                  <a16:creationId xmlns:a16="http://schemas.microsoft.com/office/drawing/2014/main" xmlns="" id="{13DF15DF-9DC8-9917-6994-2D69E06FA27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9" name="MsPham0936082789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0136A045-FD08-91F7-D435-F36FC027DA81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MsPham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CEEE7971-8CD5-2177-8A90-FDC738129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MsPham0936082789">
            <a:extLst>
              <a:ext uri="{FF2B5EF4-FFF2-40B4-BE49-F238E27FC236}">
                <a16:creationId xmlns:a16="http://schemas.microsoft.com/office/drawing/2014/main" xmlns="" id="{B08F83E0-0F75-0754-B5DB-67B95637BBB5}"/>
              </a:ext>
            </a:extLst>
          </p:cNvPr>
          <p:cNvGrpSpPr/>
          <p:nvPr userDrawn="1"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xmlns="" id="{AADEB1E2-A798-F448-A02F-20FEF749346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10" name="MsPham0936082789">
              <a:extLst>
                <a:ext uri="{FF2B5EF4-FFF2-40B4-BE49-F238E27FC236}">
                  <a16:creationId xmlns:a16="http://schemas.microsoft.com/office/drawing/2014/main" xmlns="" id="{D0DFDD10-EC6B-F0D8-76AF-CFF3DC898A3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11" name="MsPham0936082789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E36D8F3C-E919-0370-58A5-D9802CAC6D44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MsPham0936082789">
            <a:extLst>
              <a:ext uri="{FF2B5EF4-FFF2-40B4-BE49-F238E27FC236}">
                <a16:creationId xmlns:a16="http://schemas.microsoft.com/office/drawing/2014/main" xmlns="" id="{FE7F650B-C354-86E5-EC07-B5CF1CBA7BE5}"/>
              </a:ext>
            </a:extLst>
          </p:cNvPr>
          <p:cNvGrpSpPr/>
          <p:nvPr userDrawn="1"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xmlns="" id="{D705C93C-4FDB-7627-F2AF-C0499A3E40A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10" name="MsPham0936082789">
              <a:extLst>
                <a:ext uri="{FF2B5EF4-FFF2-40B4-BE49-F238E27FC236}">
                  <a16:creationId xmlns:a16="http://schemas.microsoft.com/office/drawing/2014/main" xmlns="" id="{F5E8B073-2E1B-5135-BE5A-369388FD8C8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11" name="MsPham0936082789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EAC51085-0708-E665-D638-4AC5A49D9E4F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sPham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53FA0415-E85D-A35F-6B82-B88822439541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2.wav"/><Relationship Id="rId7" Type="http://schemas.openxmlformats.org/officeDocument/2006/relationships/image" Target="../media/image4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2.png"/><Relationship Id="rId4" Type="http://schemas.openxmlformats.org/officeDocument/2006/relationships/image" Target="../media/image43.png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11.wav"/><Relationship Id="rId7" Type="http://schemas.openxmlformats.org/officeDocument/2006/relationships/image" Target="../media/image4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5.png"/><Relationship Id="rId4" Type="http://schemas.openxmlformats.org/officeDocument/2006/relationships/image" Target="../media/image23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1.wav"/><Relationship Id="rId7" Type="http://schemas.openxmlformats.org/officeDocument/2006/relationships/slide" Target="slide8.xml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2.wav"/><Relationship Id="rId7" Type="http://schemas.openxmlformats.org/officeDocument/2006/relationships/slide" Target="slide8.xml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12.wav"/><Relationship Id="rId7" Type="http://schemas.openxmlformats.org/officeDocument/2006/relationships/image" Target="../media/image4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audio" Target="../media/audio4.wav"/><Relationship Id="rId5" Type="http://schemas.microsoft.com/office/2007/relationships/media" Target="../media/media3.mp3"/><Relationship Id="rId10" Type="http://schemas.openxmlformats.org/officeDocument/2006/relationships/audio" Target="../media/audio3.wav"/><Relationship Id="rId4" Type="http://schemas.openxmlformats.org/officeDocument/2006/relationships/audio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audio" Target="../media/audio8.wav"/><Relationship Id="rId10" Type="http://schemas.openxmlformats.org/officeDocument/2006/relationships/image" Target="../media/image22.png"/><Relationship Id="rId4" Type="http://schemas.openxmlformats.org/officeDocument/2006/relationships/audio" Target="../media/audio7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2.xml"/><Relationship Id="rId18" Type="http://schemas.openxmlformats.org/officeDocument/2006/relationships/image" Target="../media/image33.png"/><Relationship Id="rId3" Type="http://schemas.openxmlformats.org/officeDocument/2006/relationships/audio" Target="../media/audio9.wav"/><Relationship Id="rId21" Type="http://schemas.openxmlformats.org/officeDocument/2006/relationships/image" Target="../media/image36.gif"/><Relationship Id="rId7" Type="http://schemas.openxmlformats.org/officeDocument/2006/relationships/image" Target="../media/image28.png"/><Relationship Id="rId12" Type="http://schemas.openxmlformats.org/officeDocument/2006/relationships/slide" Target="slide11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20" Type="http://schemas.openxmlformats.org/officeDocument/2006/relationships/image" Target="../media/image35.gif"/><Relationship Id="rId1" Type="http://schemas.openxmlformats.org/officeDocument/2006/relationships/slideLayout" Target="../slideLayouts/slideLayout13.xml"/><Relationship Id="rId6" Type="http://schemas.openxmlformats.org/officeDocument/2006/relationships/slide" Target="slide15.xml"/><Relationship Id="rId11" Type="http://schemas.openxmlformats.org/officeDocument/2006/relationships/slide" Target="slide10.xml"/><Relationship Id="rId5" Type="http://schemas.openxmlformats.org/officeDocument/2006/relationships/image" Target="../media/image1.png"/><Relationship Id="rId15" Type="http://schemas.openxmlformats.org/officeDocument/2006/relationships/slide" Target="slide14.xml"/><Relationship Id="rId23" Type="http://schemas.openxmlformats.org/officeDocument/2006/relationships/image" Target="../media/image38.png"/><Relationship Id="rId10" Type="http://schemas.openxmlformats.org/officeDocument/2006/relationships/image" Target="../media/image27.png"/><Relationship Id="rId19" Type="http://schemas.openxmlformats.org/officeDocument/2006/relationships/image" Target="../media/image34.png"/><Relationship Id="rId4" Type="http://schemas.openxmlformats.org/officeDocument/2006/relationships/audio" Target="../media/audio10.wav"/><Relationship Id="rId9" Type="http://schemas.openxmlformats.org/officeDocument/2006/relationships/image" Target="../media/image30.png"/><Relationship Id="rId14" Type="http://schemas.openxmlformats.org/officeDocument/2006/relationships/slide" Target="slide13.xml"/><Relationship Id="rId22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12.wav"/><Relationship Id="rId7" Type="http://schemas.openxmlformats.org/officeDocument/2006/relationships/image" Target="../media/image4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sPham-0936082789">
            <a:extLst>
              <a:ext uri="{FF2B5EF4-FFF2-40B4-BE49-F238E27FC236}">
                <a16:creationId xmlns:a16="http://schemas.microsoft.com/office/drawing/2014/main" xmlns="" id="{F26C6DAC-64D6-B916-7571-733793F72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3" t="3541" r="1252" b="3327"/>
          <a:stretch/>
        </p:blipFill>
        <p:spPr>
          <a:xfrm rot="5400000" flipV="1">
            <a:off x="3785706" y="-3989979"/>
            <a:ext cx="10308043" cy="18288002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67323CD4-9890-592F-897B-1CDD6795B2A7}"/>
              </a:ext>
            </a:extLst>
          </p:cNvPr>
          <p:cNvSpPr txBox="1"/>
          <p:nvPr/>
        </p:nvSpPr>
        <p:spPr>
          <a:xfrm>
            <a:off x="3809369" y="1679165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HelvetIns" panose="020B7200000000000000" pitchFamily="34" charset="0"/>
              </a:rPr>
              <a:t>Unit 9 </a:t>
            </a:r>
            <a:endParaRPr lang="en-US" sz="8100" b="1" dirty="0">
              <a:ln w="10160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16CE7EEE-2198-EC38-7EF1-985613262ADF}"/>
              </a:ext>
            </a:extLst>
          </p:cNvPr>
          <p:cNvSpPr txBox="1"/>
          <p:nvPr/>
        </p:nvSpPr>
        <p:spPr>
          <a:xfrm>
            <a:off x="5715000" y="7003046"/>
            <a:ext cx="782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HelvetIns" panose="020B7200000000000000" pitchFamily="34" charset="0"/>
              </a:rPr>
              <a:t>Lesson 2 - </a:t>
            </a:r>
            <a:r>
              <a:rPr lang="en-GB" sz="4800" b="1" dirty="0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HelvetIns" panose="020B7200000000000000" pitchFamily="34" charset="0"/>
              </a:rPr>
              <a:t>period </a:t>
            </a:r>
            <a:r>
              <a:rPr lang="en-GB" sz="4800" b="1" dirty="0" smtClean="0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HelvetIns" panose="020B7200000000000000" pitchFamily="34" charset="0"/>
              </a:rPr>
              <a:t>1</a:t>
            </a:r>
          </a:p>
          <a:p>
            <a:pPr algn="ctr"/>
            <a:endParaRPr lang="en-GB" sz="4800" b="1" dirty="0">
              <a:ln w="10160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HelvetIns" panose="020B7200000000000000" pitchFamily="34" charset="0"/>
            </a:endParaRPr>
          </a:p>
          <a:p>
            <a:pPr algn="ctr"/>
            <a:r>
              <a:rPr lang="en-GB" sz="4800" b="1" dirty="0" smtClean="0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HelvetIns" panose="020B7200000000000000" pitchFamily="34" charset="0"/>
              </a:rPr>
              <a:t>Ms. </a:t>
            </a:r>
            <a:r>
              <a:rPr lang="en-GB" sz="4800" b="1" smtClean="0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HelvetIns" panose="020B7200000000000000" pitchFamily="34" charset="0"/>
              </a:rPr>
              <a:t>Van </a:t>
            </a:r>
            <a:r>
              <a:rPr lang="en-GB" sz="4800" b="1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HelvetIns" panose="020B7200000000000000" pitchFamily="34" charset="0"/>
              </a:rPr>
              <a:t>T</a:t>
            </a:r>
            <a:r>
              <a:rPr lang="en-GB" sz="4800" b="1" smtClean="0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HelvetIns" panose="020B7200000000000000" pitchFamily="34" charset="0"/>
              </a:rPr>
              <a:t>rinh</a:t>
            </a:r>
            <a:endParaRPr lang="en-GB" sz="4800" b="1" dirty="0">
              <a:ln w="10160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3B6EBCC2-51FF-F746-02E8-E4B02F9FAD48}"/>
              </a:ext>
            </a:extLst>
          </p:cNvPr>
          <p:cNvSpPr txBox="1"/>
          <p:nvPr/>
        </p:nvSpPr>
        <p:spPr>
          <a:xfrm>
            <a:off x="204270" y="2447953"/>
            <a:ext cx="17879460" cy="45550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9000" b="1">
                <a:ln w="57150">
                  <a:solidFill>
                    <a:schemeClr val="bg1"/>
                  </a:solidFill>
                </a:ln>
                <a:solidFill>
                  <a:srgbClr val="F80454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</a:rPr>
              <a:t>C</a:t>
            </a:r>
            <a:r>
              <a:rPr lang="en-US" sz="29000" b="1">
                <a:ln w="571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</a:rPr>
              <a:t>o</a:t>
            </a:r>
            <a:r>
              <a:rPr lang="en-US" sz="29000" b="1">
                <a:ln w="571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</a:rPr>
              <a:t>l</a:t>
            </a:r>
            <a:r>
              <a:rPr lang="en-US" sz="29000" b="1">
                <a:ln w="571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</a:rPr>
              <a:t>o</a:t>
            </a:r>
            <a:r>
              <a:rPr lang="en-US" sz="29000" b="1">
                <a:ln w="571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</a:rPr>
              <a:t>u</a:t>
            </a:r>
            <a:r>
              <a:rPr lang="en-US" sz="29000" b="1">
                <a:ln w="57150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</a:rPr>
              <a:t>r</a:t>
            </a:r>
            <a:endParaRPr lang="en-US" sz="29000" b="1" dirty="0">
              <a:ln w="57150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6FD9ADE7-B562-41A5-6C54-DB126EC589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" y="-21043"/>
            <a:ext cx="3368563" cy="2660133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xmlns="" id="{7993C164-69A1-E46E-5323-B526EC1E03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228290" y="6885576"/>
            <a:ext cx="4488981" cy="3124200"/>
          </a:xfrm>
          <a:prstGeom prst="rect">
            <a:avLst/>
          </a:prstGeom>
        </p:spPr>
      </p:pic>
      <p:grpSp>
        <p:nvGrpSpPr>
          <p:cNvPr id="64" name="MsPham-0936082789">
            <a:extLst>
              <a:ext uri="{FF2B5EF4-FFF2-40B4-BE49-F238E27FC236}">
                <a16:creationId xmlns:a16="http://schemas.microsoft.com/office/drawing/2014/main" xmlns="" id="{33064832-4CA9-5AB6-D8A8-CEB6665B48B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347783" y="199448"/>
            <a:ext cx="4685436" cy="2248505"/>
            <a:chOff x="4316242" y="1766016"/>
            <a:chExt cx="5659030" cy="2715725"/>
          </a:xfrm>
        </p:grpSpPr>
        <p:pic>
          <p:nvPicPr>
            <p:cNvPr id="65" name="MsPham-0936082789">
              <a:hlinkClick r:id="rId6"/>
              <a:extLst>
                <a:ext uri="{FF2B5EF4-FFF2-40B4-BE49-F238E27FC236}">
                  <a16:creationId xmlns:a16="http://schemas.microsoft.com/office/drawing/2014/main" xmlns="" id="{6317AE5C-C126-1131-86ED-5B6700E69A4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6" name="MsPham-0936082789">
              <a:hlinkClick r:id="rId6"/>
              <a:extLst>
                <a:ext uri="{FF2B5EF4-FFF2-40B4-BE49-F238E27FC236}">
                  <a16:creationId xmlns:a16="http://schemas.microsoft.com/office/drawing/2014/main" xmlns="" id="{0C2FDD86-E564-6056-C621-D8CFCDEFB38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67" name="MsPham-0936082789">
            <a:hlinkClick r:id="rId6"/>
            <a:extLst>
              <a:ext uri="{FF2B5EF4-FFF2-40B4-BE49-F238E27FC236}">
                <a16:creationId xmlns:a16="http://schemas.microsoft.com/office/drawing/2014/main" xmlns="" id="{933BB058-1645-4792-AFFD-3E316182A5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3F7C99C-AF4F-E2AF-96C4-84469C20D173}"/>
              </a:ext>
            </a:extLst>
          </p:cNvPr>
          <p:cNvGrpSpPr/>
          <p:nvPr/>
        </p:nvGrpSpPr>
        <p:grpSpPr>
          <a:xfrm>
            <a:off x="1671158" y="4788937"/>
            <a:ext cx="4105295" cy="4414219"/>
            <a:chOff x="1903861" y="4964362"/>
            <a:chExt cx="4105295" cy="4414219"/>
          </a:xfrm>
        </p:grpSpPr>
        <p:pic>
          <p:nvPicPr>
            <p:cNvPr id="50" name="MsPham-0936082789">
              <a:extLst>
                <a:ext uri="{FF2B5EF4-FFF2-40B4-BE49-F238E27FC236}">
                  <a16:creationId xmlns:a16="http://schemas.microsoft.com/office/drawing/2014/main" xmlns="" id="{B4096974-7EEA-5C79-9EA2-DE48A0AC51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49" t="-12949" r="18401" b="12949"/>
            <a:stretch/>
          </p:blipFill>
          <p:spPr bwMode="auto">
            <a:xfrm>
              <a:off x="1903861" y="4964362"/>
              <a:ext cx="28194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8B7A70F-D4BD-2111-65F1-B99E58DB8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2728"/>
            <a:stretch/>
          </p:blipFill>
          <p:spPr>
            <a:xfrm rot="18751851">
              <a:off x="2731571" y="6100997"/>
              <a:ext cx="3913971" cy="2641198"/>
            </a:xfrm>
            <a:prstGeom prst="rect">
              <a:avLst/>
            </a:prstGeom>
          </p:spPr>
        </p:pic>
      </p:grpSp>
      <p:pic>
        <p:nvPicPr>
          <p:cNvPr id="49" name="MsPham-0936082789">
            <a:extLst>
              <a:ext uri="{FF2B5EF4-FFF2-40B4-BE49-F238E27FC236}">
                <a16:creationId xmlns:a16="http://schemas.microsoft.com/office/drawing/2014/main" xmlns="" id="{CA5EACD5-8B4B-9D69-6C2E-C5ABBA732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25987"/>
          <a:stretch/>
        </p:blipFill>
        <p:spPr bwMode="auto">
          <a:xfrm>
            <a:off x="7051442" y="5256250"/>
            <a:ext cx="4038601" cy="369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8FA7B6D-4417-5788-AAD4-27503A7ED597}"/>
              </a:ext>
            </a:extLst>
          </p:cNvPr>
          <p:cNvGrpSpPr/>
          <p:nvPr/>
        </p:nvGrpSpPr>
        <p:grpSpPr>
          <a:xfrm>
            <a:off x="12733323" y="5029593"/>
            <a:ext cx="4463591" cy="3547676"/>
            <a:chOff x="1143000" y="4893880"/>
            <a:chExt cx="4463591" cy="3547676"/>
          </a:xfrm>
        </p:grpSpPr>
        <p:pic>
          <p:nvPicPr>
            <p:cNvPr id="47" name="MsPham-0936082789">
              <a:extLst>
                <a:ext uri="{FF2B5EF4-FFF2-40B4-BE49-F238E27FC236}">
                  <a16:creationId xmlns:a16="http://schemas.microsoft.com/office/drawing/2014/main" xmlns="" id="{07B56B49-D24E-ECAF-9E9A-E066770177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1" t="8916" r="10067" b="15842"/>
            <a:stretch/>
          </p:blipFill>
          <p:spPr bwMode="auto">
            <a:xfrm>
              <a:off x="1143000" y="4893880"/>
              <a:ext cx="3699125" cy="1753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MsPham-0936082789">
              <a:extLst>
                <a:ext uri="{FF2B5EF4-FFF2-40B4-BE49-F238E27FC236}">
                  <a16:creationId xmlns:a16="http://schemas.microsoft.com/office/drawing/2014/main" xmlns="" id="{A4C22E6E-61C7-93ED-C8BA-56BEFCF4F8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1" t="8916" r="10067" b="15842"/>
            <a:stretch/>
          </p:blipFill>
          <p:spPr bwMode="auto">
            <a:xfrm>
              <a:off x="1907466" y="6688280"/>
              <a:ext cx="3699125" cy="1753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MsPham0936082789">
            <a:extLst>
              <a:ext uri="{FF2B5EF4-FFF2-40B4-BE49-F238E27FC236}">
                <a16:creationId xmlns:a16="http://schemas.microsoft.com/office/drawing/2014/main" xmlns="" id="{CFD130D5-6ACC-290A-3F32-E32C3231351A}"/>
              </a:ext>
            </a:extLst>
          </p:cNvPr>
          <p:cNvSpPr/>
          <p:nvPr/>
        </p:nvSpPr>
        <p:spPr>
          <a:xfrm>
            <a:off x="707115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sPham0936082789">
            <a:extLst>
              <a:ext uri="{FF2B5EF4-FFF2-40B4-BE49-F238E27FC236}">
                <a16:creationId xmlns:a16="http://schemas.microsoft.com/office/drawing/2014/main" xmlns="" id="{E14F9998-ACD3-448D-AF9E-337A2A2A48E1}"/>
              </a:ext>
            </a:extLst>
          </p:cNvPr>
          <p:cNvSpPr/>
          <p:nvPr/>
        </p:nvSpPr>
        <p:spPr>
          <a:xfrm>
            <a:off x="6464959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sPham0936082789">
            <a:extLst>
              <a:ext uri="{FF2B5EF4-FFF2-40B4-BE49-F238E27FC236}">
                <a16:creationId xmlns:a16="http://schemas.microsoft.com/office/drawing/2014/main" xmlns="" id="{C06451D9-08E7-CB2E-C1E9-404019ED9653}"/>
              </a:ext>
            </a:extLst>
          </p:cNvPr>
          <p:cNvSpPr/>
          <p:nvPr/>
        </p:nvSpPr>
        <p:spPr>
          <a:xfrm>
            <a:off x="12222802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sPham0936082789">
            <a:extLst>
              <a:ext uri="{FF2B5EF4-FFF2-40B4-BE49-F238E27FC236}">
                <a16:creationId xmlns:a16="http://schemas.microsoft.com/office/drawing/2014/main" xmlns="" id="{D4428A8B-441E-5D4D-8338-C328171B06F5}"/>
              </a:ext>
            </a:extLst>
          </p:cNvPr>
          <p:cNvSpPr/>
          <p:nvPr/>
        </p:nvSpPr>
        <p:spPr>
          <a:xfrm>
            <a:off x="1907466" y="1007612"/>
            <a:ext cx="14473068" cy="3167114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xmlns="" id="{54237BE9-981B-5FFD-77D1-A24ED88D081F}"/>
              </a:ext>
            </a:extLst>
          </p:cNvPr>
          <p:cNvSpPr txBox="1"/>
          <p:nvPr/>
        </p:nvSpPr>
        <p:spPr>
          <a:xfrm>
            <a:off x="4419600" y="1553430"/>
            <a:ext cx="9067801" cy="19389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colour are they?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blue.</a:t>
            </a:r>
          </a:p>
        </p:txBody>
      </p:sp>
      <p:pic>
        <p:nvPicPr>
          <p:cNvPr id="41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3DD15E82-42FC-D52E-9DA2-13947B4CA8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7526"/>
          <a:stretch/>
        </p:blipFill>
        <p:spPr>
          <a:xfrm>
            <a:off x="9850358" y="7341756"/>
            <a:ext cx="2205038" cy="2199600"/>
          </a:xfrm>
          <a:prstGeom prst="rect">
            <a:avLst/>
          </a:prstGeom>
        </p:spPr>
      </p:pic>
      <p:pic>
        <p:nvPicPr>
          <p:cNvPr id="42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E47D44AE-4BB3-829F-1A43-D9CAF22D53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b="23320"/>
          <a:stretch/>
        </p:blipFill>
        <p:spPr>
          <a:xfrm>
            <a:off x="4306190" y="7421596"/>
            <a:ext cx="2246454" cy="2045045"/>
          </a:xfrm>
          <a:prstGeom prst="rect">
            <a:avLst/>
          </a:prstGeom>
        </p:spPr>
      </p:pic>
      <p:pic>
        <p:nvPicPr>
          <p:cNvPr id="44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C7E3BA9E-45F1-0B0B-9DC4-5B37566C4A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320"/>
          <a:stretch/>
        </p:blipFill>
        <p:spPr>
          <a:xfrm>
            <a:off x="15775607" y="7496311"/>
            <a:ext cx="2205038" cy="2045045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A70F3EFB-B0B5-90F9-7812-211A6A1067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 flipH="1">
            <a:off x="15790847" y="3436684"/>
            <a:ext cx="11144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2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MsPham093608278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971FAA0-CBB2-9468-308D-9B5CE4422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34" y="5272809"/>
            <a:ext cx="5865160" cy="3657600"/>
          </a:xfrm>
          <a:prstGeom prst="rect">
            <a:avLst/>
          </a:prstGeom>
        </p:spPr>
      </p:pic>
      <p:pic>
        <p:nvPicPr>
          <p:cNvPr id="59" name="MsPham-0936082789">
            <a:extLst>
              <a:ext uri="{FF2B5EF4-FFF2-40B4-BE49-F238E27FC236}">
                <a16:creationId xmlns:a16="http://schemas.microsoft.com/office/drawing/2014/main" xmlns="" id="{D6B42267-F678-CD02-C33E-AACD6C5D6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25987"/>
          <a:stretch/>
        </p:blipFill>
        <p:spPr bwMode="auto">
          <a:xfrm>
            <a:off x="1214460" y="5050310"/>
            <a:ext cx="4038601" cy="369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MsPham0936082789">
            <a:extLst>
              <a:ext uri="{FF2B5EF4-FFF2-40B4-BE49-F238E27FC236}">
                <a16:creationId xmlns:a16="http://schemas.microsoft.com/office/drawing/2014/main" xmlns="" id="{097D3420-CF8A-D6F8-5C19-E4C1385D02A1}"/>
              </a:ext>
            </a:extLst>
          </p:cNvPr>
          <p:cNvSpPr/>
          <p:nvPr/>
        </p:nvSpPr>
        <p:spPr>
          <a:xfrm>
            <a:off x="707115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sPham0936082789">
            <a:extLst>
              <a:ext uri="{FF2B5EF4-FFF2-40B4-BE49-F238E27FC236}">
                <a16:creationId xmlns:a16="http://schemas.microsoft.com/office/drawing/2014/main" xmlns="" id="{509271A8-8F25-0904-A0CE-F3E36CD3EFA3}"/>
              </a:ext>
            </a:extLst>
          </p:cNvPr>
          <p:cNvSpPr/>
          <p:nvPr/>
        </p:nvSpPr>
        <p:spPr>
          <a:xfrm>
            <a:off x="6464959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sPham0936082789">
            <a:extLst>
              <a:ext uri="{FF2B5EF4-FFF2-40B4-BE49-F238E27FC236}">
                <a16:creationId xmlns:a16="http://schemas.microsoft.com/office/drawing/2014/main" xmlns="" id="{2E4341BC-74E2-712D-4A4E-EF7872E07FA7}"/>
              </a:ext>
            </a:extLst>
          </p:cNvPr>
          <p:cNvSpPr/>
          <p:nvPr/>
        </p:nvSpPr>
        <p:spPr>
          <a:xfrm>
            <a:off x="12222802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sPham0936082789">
            <a:extLst>
              <a:ext uri="{FF2B5EF4-FFF2-40B4-BE49-F238E27FC236}">
                <a16:creationId xmlns:a16="http://schemas.microsoft.com/office/drawing/2014/main" xmlns="" id="{0C071362-D774-9C2F-0576-E447561A1931}"/>
              </a:ext>
            </a:extLst>
          </p:cNvPr>
          <p:cNvSpPr/>
          <p:nvPr/>
        </p:nvSpPr>
        <p:spPr>
          <a:xfrm>
            <a:off x="1907466" y="1007612"/>
            <a:ext cx="14473068" cy="3167114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xmlns="" id="{9E2880C0-59E6-4CAC-4E4C-2F9529B56BC6}"/>
              </a:ext>
            </a:extLst>
          </p:cNvPr>
          <p:cNvSpPr txBox="1"/>
          <p:nvPr/>
        </p:nvSpPr>
        <p:spPr>
          <a:xfrm>
            <a:off x="4419600" y="1553430"/>
            <a:ext cx="9067801" cy="19389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colour are they?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white.</a:t>
            </a:r>
          </a:p>
        </p:txBody>
      </p:sp>
      <p:pic>
        <p:nvPicPr>
          <p:cNvPr id="38" name="MsPham0936082789" descr="A picture containing dark&#10;&#10;Description automatically generated">
            <a:extLst>
              <a:ext uri="{FF2B5EF4-FFF2-40B4-BE49-F238E27FC236}">
                <a16:creationId xmlns:a16="http://schemas.microsoft.com/office/drawing/2014/main" xmlns="" id="{6A284171-F00F-4075-3A28-9847E6BB21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19098" r="16254" b="24283"/>
          <a:stretch/>
        </p:blipFill>
        <p:spPr>
          <a:xfrm>
            <a:off x="11715746" y="5480607"/>
            <a:ext cx="5997553" cy="3464280"/>
          </a:xfrm>
          <a:prstGeom prst="rect">
            <a:avLst/>
          </a:prstGeom>
        </p:spPr>
      </p:pic>
      <p:pic>
        <p:nvPicPr>
          <p:cNvPr id="41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B6CB0CBF-A842-45F0-C44D-594EACEB3B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7526"/>
          <a:stretch/>
        </p:blipFill>
        <p:spPr>
          <a:xfrm>
            <a:off x="9850358" y="7341756"/>
            <a:ext cx="2205038" cy="2199600"/>
          </a:xfrm>
          <a:prstGeom prst="rect">
            <a:avLst/>
          </a:prstGeom>
        </p:spPr>
      </p:pic>
      <p:pic>
        <p:nvPicPr>
          <p:cNvPr id="42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2A65BA5A-4DC5-99A6-BF23-72830F3876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b="23320"/>
          <a:stretch/>
        </p:blipFill>
        <p:spPr>
          <a:xfrm>
            <a:off x="16034283" y="7459558"/>
            <a:ext cx="2246454" cy="2045045"/>
          </a:xfrm>
          <a:prstGeom prst="rect">
            <a:avLst/>
          </a:prstGeom>
        </p:spPr>
      </p:pic>
      <p:pic>
        <p:nvPicPr>
          <p:cNvPr id="44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09F544A6-99C9-496C-2A19-16F9D445BF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320"/>
          <a:stretch/>
        </p:blipFill>
        <p:spPr>
          <a:xfrm>
            <a:off x="4195762" y="7419033"/>
            <a:ext cx="2205038" cy="2045045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B7A692A9-E06A-F13D-A331-F76A3C9F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 flipH="1">
            <a:off x="15790847" y="3436684"/>
            <a:ext cx="11144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2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0936082789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464F7018-5172-EF0F-C86F-0888C5F951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8"/>
          <a:stretch/>
        </p:blipFill>
        <p:spPr>
          <a:xfrm>
            <a:off x="12357912" y="5272809"/>
            <a:ext cx="5141987" cy="3657600"/>
          </a:xfrm>
          <a:prstGeom prst="rect">
            <a:avLst/>
          </a:prstGeom>
        </p:spPr>
      </p:pic>
      <p:pic>
        <p:nvPicPr>
          <p:cNvPr id="34" name="MsPham0936082789" descr="A picture containing dark&#10;&#10;Description automatically generated">
            <a:extLst>
              <a:ext uri="{FF2B5EF4-FFF2-40B4-BE49-F238E27FC236}">
                <a16:creationId xmlns:a16="http://schemas.microsoft.com/office/drawing/2014/main" xmlns="" id="{55071321-E4C9-4A2D-ECE3-5934C5FF85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5518" r="8680" b="4331"/>
          <a:stretch/>
        </p:blipFill>
        <p:spPr>
          <a:xfrm>
            <a:off x="690191" y="5344882"/>
            <a:ext cx="5471256" cy="3584094"/>
          </a:xfrm>
          <a:prstGeom prst="rect">
            <a:avLst/>
          </a:prstGeom>
        </p:spPr>
      </p:pic>
      <p:sp>
        <p:nvSpPr>
          <p:cNvPr id="35" name="MsPham0936082789">
            <a:extLst>
              <a:ext uri="{FF2B5EF4-FFF2-40B4-BE49-F238E27FC236}">
                <a16:creationId xmlns:a16="http://schemas.microsoft.com/office/drawing/2014/main" xmlns="" id="{28A216FB-B902-7A7A-BBFD-9E4CA5329021}"/>
              </a:ext>
            </a:extLst>
          </p:cNvPr>
          <p:cNvSpPr/>
          <p:nvPr/>
        </p:nvSpPr>
        <p:spPr>
          <a:xfrm>
            <a:off x="1907466" y="1007612"/>
            <a:ext cx="14473068" cy="3167114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AD3922FE-D26D-156A-47D5-7F25D32CABD9}"/>
              </a:ext>
            </a:extLst>
          </p:cNvPr>
          <p:cNvSpPr txBox="1"/>
          <p:nvPr/>
        </p:nvSpPr>
        <p:spPr>
          <a:xfrm>
            <a:off x="4419600" y="1553430"/>
            <a:ext cx="9067801" cy="19389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colour are they?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green.</a:t>
            </a:r>
          </a:p>
        </p:txBody>
      </p:sp>
      <p:pic>
        <p:nvPicPr>
          <p:cNvPr id="40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8C1FB6CE-BBFF-8731-C1BD-16264102D5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7526"/>
          <a:stretch/>
        </p:blipFill>
        <p:spPr>
          <a:xfrm>
            <a:off x="9850358" y="7341756"/>
            <a:ext cx="2205038" cy="2199600"/>
          </a:xfrm>
          <a:prstGeom prst="rect">
            <a:avLst/>
          </a:prstGeom>
        </p:spPr>
      </p:pic>
      <p:pic>
        <p:nvPicPr>
          <p:cNvPr id="43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54EE207A-9BFB-7430-DC9D-AF1ACFC3B4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320"/>
          <a:stretch/>
        </p:blipFill>
        <p:spPr>
          <a:xfrm>
            <a:off x="4195762" y="7419033"/>
            <a:ext cx="2205038" cy="2045045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1313081C-FEE7-B57A-2B4E-B2A7FF8419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 flipH="1">
            <a:off x="15790847" y="3436684"/>
            <a:ext cx="1114425" cy="1028700"/>
          </a:xfrm>
          <a:prstGeom prst="rect">
            <a:avLst/>
          </a:prstGeom>
        </p:spPr>
      </p:pic>
      <p:pic>
        <p:nvPicPr>
          <p:cNvPr id="25" name="MsPham093608278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B2079E0A-990D-DF0C-CFC6-BB215A5B56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34" y="5272809"/>
            <a:ext cx="5865160" cy="3657600"/>
          </a:xfrm>
          <a:prstGeom prst="rect">
            <a:avLst/>
          </a:prstGeom>
        </p:spPr>
      </p:pic>
      <p:sp>
        <p:nvSpPr>
          <p:cNvPr id="38" name="MsPham0936082789">
            <a:extLst>
              <a:ext uri="{FF2B5EF4-FFF2-40B4-BE49-F238E27FC236}">
                <a16:creationId xmlns:a16="http://schemas.microsoft.com/office/drawing/2014/main" xmlns="" id="{941E6E0E-D02C-8B6A-23E0-D07FB4D373C6}"/>
              </a:ext>
            </a:extLst>
          </p:cNvPr>
          <p:cNvSpPr/>
          <p:nvPr/>
        </p:nvSpPr>
        <p:spPr>
          <a:xfrm>
            <a:off x="707115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sPham0936082789">
            <a:extLst>
              <a:ext uri="{FF2B5EF4-FFF2-40B4-BE49-F238E27FC236}">
                <a16:creationId xmlns:a16="http://schemas.microsoft.com/office/drawing/2014/main" xmlns="" id="{9B129E73-5875-9FF4-E2EE-0CC2C27D3E23}"/>
              </a:ext>
            </a:extLst>
          </p:cNvPr>
          <p:cNvSpPr/>
          <p:nvPr/>
        </p:nvSpPr>
        <p:spPr>
          <a:xfrm>
            <a:off x="6464959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sPham0936082789">
            <a:extLst>
              <a:ext uri="{FF2B5EF4-FFF2-40B4-BE49-F238E27FC236}">
                <a16:creationId xmlns:a16="http://schemas.microsoft.com/office/drawing/2014/main" xmlns="" id="{89A60872-8F8F-EAC7-FE75-C957FA54287E}"/>
              </a:ext>
            </a:extLst>
          </p:cNvPr>
          <p:cNvSpPr/>
          <p:nvPr/>
        </p:nvSpPr>
        <p:spPr>
          <a:xfrm>
            <a:off x="12222802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73609EF-3ABD-1738-4CEA-9CA922FA29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b="23320"/>
          <a:stretch/>
        </p:blipFill>
        <p:spPr>
          <a:xfrm>
            <a:off x="16034283" y="7459558"/>
            <a:ext cx="2246454" cy="204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5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MsPham0936082789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1DB54001-A107-2068-17CF-8C27E36619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8"/>
          <a:stretch/>
        </p:blipFill>
        <p:spPr>
          <a:xfrm>
            <a:off x="6400800" y="5143500"/>
            <a:ext cx="5141987" cy="3657600"/>
          </a:xfrm>
          <a:prstGeom prst="rect">
            <a:avLst/>
          </a:prstGeom>
        </p:spPr>
      </p:pic>
      <p:sp>
        <p:nvSpPr>
          <p:cNvPr id="39" name="MsPham0936082789">
            <a:extLst>
              <a:ext uri="{FF2B5EF4-FFF2-40B4-BE49-F238E27FC236}">
                <a16:creationId xmlns:a16="http://schemas.microsoft.com/office/drawing/2014/main" xmlns="" id="{EB9A1223-772A-B7B8-E34A-09A39915A6C1}"/>
              </a:ext>
            </a:extLst>
          </p:cNvPr>
          <p:cNvSpPr/>
          <p:nvPr/>
        </p:nvSpPr>
        <p:spPr>
          <a:xfrm>
            <a:off x="1907466" y="1007612"/>
            <a:ext cx="14473068" cy="3167114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xmlns="" id="{BDCD208C-71A8-F6E1-FA3F-737DEDCB5565}"/>
              </a:ext>
            </a:extLst>
          </p:cNvPr>
          <p:cNvSpPr txBox="1"/>
          <p:nvPr/>
        </p:nvSpPr>
        <p:spPr>
          <a:xfrm>
            <a:off x="4419600" y="1553430"/>
            <a:ext cx="9067801" cy="19389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colour are they?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red.</a:t>
            </a:r>
          </a:p>
        </p:txBody>
      </p:sp>
      <p:pic>
        <p:nvPicPr>
          <p:cNvPr id="41" name="MsPham0936082789" descr="A picture containing dark&#10;&#10;Description automatically generated">
            <a:extLst>
              <a:ext uri="{FF2B5EF4-FFF2-40B4-BE49-F238E27FC236}">
                <a16:creationId xmlns:a16="http://schemas.microsoft.com/office/drawing/2014/main" xmlns="" id="{A15C5C73-0FA2-53BA-089E-4397ADE0D1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19098" r="16254" b="24283"/>
          <a:stretch/>
        </p:blipFill>
        <p:spPr>
          <a:xfrm>
            <a:off x="11754684" y="5557847"/>
            <a:ext cx="5997553" cy="3464280"/>
          </a:xfrm>
          <a:prstGeom prst="rect">
            <a:avLst/>
          </a:prstGeom>
        </p:spPr>
      </p:pic>
      <p:pic>
        <p:nvPicPr>
          <p:cNvPr id="44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E37BDCF1-9D7B-75D8-B424-B8E6B71454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7526"/>
          <a:stretch/>
        </p:blipFill>
        <p:spPr>
          <a:xfrm>
            <a:off x="9850358" y="7341756"/>
            <a:ext cx="2205038" cy="2199600"/>
          </a:xfrm>
          <a:prstGeom prst="rect">
            <a:avLst/>
          </a:prstGeom>
        </p:spPr>
      </p:pic>
      <p:pic>
        <p:nvPicPr>
          <p:cNvPr id="47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C7E3F989-0532-3019-1AF9-6B3493104D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320"/>
          <a:stretch/>
        </p:blipFill>
        <p:spPr>
          <a:xfrm>
            <a:off x="15775607" y="7496311"/>
            <a:ext cx="2205038" cy="2045045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D9C66B35-3CA2-35B4-E323-3FA73827D9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 flipH="1">
            <a:off x="15790847" y="3436684"/>
            <a:ext cx="1114425" cy="10287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D5E4301-01DC-3A5C-C6E0-AC09DE5E6F0E}"/>
              </a:ext>
            </a:extLst>
          </p:cNvPr>
          <p:cNvGrpSpPr/>
          <p:nvPr/>
        </p:nvGrpSpPr>
        <p:grpSpPr>
          <a:xfrm>
            <a:off x="1217636" y="5198462"/>
            <a:ext cx="4463591" cy="3547676"/>
            <a:chOff x="1143000" y="4893880"/>
            <a:chExt cx="4463591" cy="3547676"/>
          </a:xfrm>
        </p:grpSpPr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xmlns="" id="{3D46208A-B39D-11C1-9DF4-844F6DE144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1" t="8916" r="10067" b="15842"/>
            <a:stretch/>
          </p:blipFill>
          <p:spPr bwMode="auto">
            <a:xfrm>
              <a:off x="1143000" y="4893880"/>
              <a:ext cx="3699125" cy="1753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MsPham-0936082789">
              <a:extLst>
                <a:ext uri="{FF2B5EF4-FFF2-40B4-BE49-F238E27FC236}">
                  <a16:creationId xmlns:a16="http://schemas.microsoft.com/office/drawing/2014/main" xmlns="" id="{F6FC1331-81D8-0985-A9C9-5D77CCEFC2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1" t="8916" r="10067" b="15842"/>
            <a:stretch/>
          </p:blipFill>
          <p:spPr bwMode="auto">
            <a:xfrm>
              <a:off x="1907466" y="6688280"/>
              <a:ext cx="3699125" cy="1753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MsPham0936082789">
            <a:extLst>
              <a:ext uri="{FF2B5EF4-FFF2-40B4-BE49-F238E27FC236}">
                <a16:creationId xmlns:a16="http://schemas.microsoft.com/office/drawing/2014/main" xmlns="" id="{2BCF0941-248D-C151-8C9A-E50FE7A89B4F}"/>
              </a:ext>
            </a:extLst>
          </p:cNvPr>
          <p:cNvSpPr/>
          <p:nvPr/>
        </p:nvSpPr>
        <p:spPr>
          <a:xfrm>
            <a:off x="707115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sPham0936082789">
            <a:extLst>
              <a:ext uri="{FF2B5EF4-FFF2-40B4-BE49-F238E27FC236}">
                <a16:creationId xmlns:a16="http://schemas.microsoft.com/office/drawing/2014/main" xmlns="" id="{9E04E82E-7E52-169F-24F1-FDEBDA830845}"/>
              </a:ext>
            </a:extLst>
          </p:cNvPr>
          <p:cNvSpPr/>
          <p:nvPr/>
        </p:nvSpPr>
        <p:spPr>
          <a:xfrm>
            <a:off x="6464959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sPham0936082789">
            <a:extLst>
              <a:ext uri="{FF2B5EF4-FFF2-40B4-BE49-F238E27FC236}">
                <a16:creationId xmlns:a16="http://schemas.microsoft.com/office/drawing/2014/main" xmlns="" id="{B2A872A1-64A8-574A-4DCF-A1DA3FED7E77}"/>
              </a:ext>
            </a:extLst>
          </p:cNvPr>
          <p:cNvSpPr/>
          <p:nvPr/>
        </p:nvSpPr>
        <p:spPr>
          <a:xfrm>
            <a:off x="12222802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8C59A6F3-8276-BA7C-151A-9D8A8F78B9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b="23320"/>
          <a:stretch/>
        </p:blipFill>
        <p:spPr>
          <a:xfrm>
            <a:off x="4306190" y="7421596"/>
            <a:ext cx="2246454" cy="204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A352591-D634-E3E2-4FEE-EA625E71D840}"/>
              </a:ext>
            </a:extLst>
          </p:cNvPr>
          <p:cNvGrpSpPr/>
          <p:nvPr/>
        </p:nvGrpSpPr>
        <p:grpSpPr>
          <a:xfrm>
            <a:off x="7266322" y="4865025"/>
            <a:ext cx="3755356" cy="4521269"/>
            <a:chOff x="13825828" y="9750807"/>
            <a:chExt cx="5526417" cy="6653542"/>
          </a:xfrm>
        </p:grpSpPr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xmlns="" id="{2C4D9F70-5AF7-5856-EE44-2D7DC64FE2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20" r="31616" b="4414"/>
            <a:stretch/>
          </p:blipFill>
          <p:spPr bwMode="auto">
            <a:xfrm>
              <a:off x="13825828" y="9750807"/>
              <a:ext cx="2743201" cy="3563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xmlns="" id="{45D1DAA1-9DDA-1FA6-E5CD-FB6332C6E6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20" r="31616" b="4414"/>
            <a:stretch/>
          </p:blipFill>
          <p:spPr bwMode="auto">
            <a:xfrm>
              <a:off x="16609044" y="10142404"/>
              <a:ext cx="2743201" cy="3563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xmlns="" id="{F10D274D-36D0-88F2-3B70-F6C82322B6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20" r="31616" b="4414"/>
            <a:stretch/>
          </p:blipFill>
          <p:spPr bwMode="auto">
            <a:xfrm>
              <a:off x="13865843" y="12574580"/>
              <a:ext cx="2743201" cy="3563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xmlns="" id="{59A60EBC-A077-5B6C-FD3A-C10C127FBF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20" r="31616" b="4414"/>
            <a:stretch/>
          </p:blipFill>
          <p:spPr bwMode="auto">
            <a:xfrm>
              <a:off x="16385290" y="12841283"/>
              <a:ext cx="2743201" cy="3563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MsPham0936082789" descr="A picture containing dark&#10;&#10;Description automatically generated">
            <a:extLst>
              <a:ext uri="{FF2B5EF4-FFF2-40B4-BE49-F238E27FC236}">
                <a16:creationId xmlns:a16="http://schemas.microsoft.com/office/drawing/2014/main" xmlns="" id="{1A4C4DAD-B3AC-CDCD-964B-9A3C4B59AC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5518" r="8680" b="4331"/>
          <a:stretch/>
        </p:blipFill>
        <p:spPr>
          <a:xfrm>
            <a:off x="12192000" y="5329722"/>
            <a:ext cx="5471256" cy="3584094"/>
          </a:xfrm>
          <a:prstGeom prst="rect">
            <a:avLst/>
          </a:prstGeom>
        </p:spPr>
      </p:pic>
      <p:sp>
        <p:nvSpPr>
          <p:cNvPr id="39" name="MsPham0936082789">
            <a:extLst>
              <a:ext uri="{FF2B5EF4-FFF2-40B4-BE49-F238E27FC236}">
                <a16:creationId xmlns:a16="http://schemas.microsoft.com/office/drawing/2014/main" xmlns="" id="{0E94350A-8BB0-ECE4-2629-7BC2509578AC}"/>
              </a:ext>
            </a:extLst>
          </p:cNvPr>
          <p:cNvSpPr/>
          <p:nvPr/>
        </p:nvSpPr>
        <p:spPr>
          <a:xfrm>
            <a:off x="1907466" y="1007612"/>
            <a:ext cx="14473068" cy="3167114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xmlns="" id="{C25067B1-A55E-EF56-0B4C-8AF5F5154A9E}"/>
              </a:ext>
            </a:extLst>
          </p:cNvPr>
          <p:cNvSpPr txBox="1"/>
          <p:nvPr/>
        </p:nvSpPr>
        <p:spPr>
          <a:xfrm>
            <a:off x="4419600" y="1553430"/>
            <a:ext cx="9067801" cy="19389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colour are they?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brown.</a:t>
            </a:r>
          </a:p>
        </p:txBody>
      </p:sp>
      <p:pic>
        <p:nvPicPr>
          <p:cNvPr id="41" name="MsPham0936082789" descr="A picture containing dark&#10;&#10;Description automatically generated">
            <a:extLst>
              <a:ext uri="{FF2B5EF4-FFF2-40B4-BE49-F238E27FC236}">
                <a16:creationId xmlns:a16="http://schemas.microsoft.com/office/drawing/2014/main" xmlns="" id="{91960B05-9C0A-35D7-7637-CA09CFE58F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19098" r="16254" b="24283"/>
          <a:stretch/>
        </p:blipFill>
        <p:spPr>
          <a:xfrm>
            <a:off x="330801" y="5566639"/>
            <a:ext cx="5997553" cy="3464280"/>
          </a:xfrm>
          <a:prstGeom prst="rect">
            <a:avLst/>
          </a:prstGeom>
        </p:spPr>
      </p:pic>
      <p:sp>
        <p:nvSpPr>
          <p:cNvPr id="42" name="MsPham0936082789">
            <a:extLst>
              <a:ext uri="{FF2B5EF4-FFF2-40B4-BE49-F238E27FC236}">
                <a16:creationId xmlns:a16="http://schemas.microsoft.com/office/drawing/2014/main" xmlns="" id="{C6863A34-687F-405F-36A3-F68207B251A5}"/>
              </a:ext>
            </a:extLst>
          </p:cNvPr>
          <p:cNvSpPr/>
          <p:nvPr/>
        </p:nvSpPr>
        <p:spPr>
          <a:xfrm>
            <a:off x="707115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sPham0936082789">
            <a:extLst>
              <a:ext uri="{FF2B5EF4-FFF2-40B4-BE49-F238E27FC236}">
                <a16:creationId xmlns:a16="http://schemas.microsoft.com/office/drawing/2014/main" xmlns="" id="{F39102C0-288A-FEA6-75C6-E55292BE0A18}"/>
              </a:ext>
            </a:extLst>
          </p:cNvPr>
          <p:cNvSpPr/>
          <p:nvPr/>
        </p:nvSpPr>
        <p:spPr>
          <a:xfrm>
            <a:off x="6464959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E9ED4A6C-86FC-B1DD-AA34-F887BEDA2A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154118" y="7374766"/>
            <a:ext cx="2205038" cy="2667000"/>
          </a:xfrm>
          <a:prstGeom prst="rect">
            <a:avLst/>
          </a:prstGeom>
        </p:spPr>
      </p:pic>
      <p:pic>
        <p:nvPicPr>
          <p:cNvPr id="45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433A0373-FC48-E0E8-A843-55A5E3B32C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b="23320"/>
          <a:stretch/>
        </p:blipFill>
        <p:spPr>
          <a:xfrm>
            <a:off x="10190419" y="7496311"/>
            <a:ext cx="2246454" cy="2045045"/>
          </a:xfrm>
          <a:prstGeom prst="rect">
            <a:avLst/>
          </a:prstGeom>
        </p:spPr>
      </p:pic>
      <p:sp>
        <p:nvSpPr>
          <p:cNvPr id="46" name="MsPham0936082789">
            <a:extLst>
              <a:ext uri="{FF2B5EF4-FFF2-40B4-BE49-F238E27FC236}">
                <a16:creationId xmlns:a16="http://schemas.microsoft.com/office/drawing/2014/main" xmlns="" id="{737AC16B-CAC3-D1A6-BC8C-2700AA4CF304}"/>
              </a:ext>
            </a:extLst>
          </p:cNvPr>
          <p:cNvSpPr/>
          <p:nvPr/>
        </p:nvSpPr>
        <p:spPr>
          <a:xfrm>
            <a:off x="12222802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36C9DE52-0CA6-D87E-5713-D776772018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320"/>
          <a:stretch/>
        </p:blipFill>
        <p:spPr>
          <a:xfrm>
            <a:off x="15775607" y="7496311"/>
            <a:ext cx="2205038" cy="2045045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D1ACAF12-8F02-8296-60D4-46401D2887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 flipH="1">
            <a:off x="15790847" y="3436684"/>
            <a:ext cx="11144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4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5605F1F2-937E-2B51-E3E8-87FE0E1098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122" name="MsPham-0936082789">
            <a:extLst>
              <a:ext uri="{FF2B5EF4-FFF2-40B4-BE49-F238E27FC236}">
                <a16:creationId xmlns:a16="http://schemas.microsoft.com/office/drawing/2014/main" xmlns="" id="{791D6B1E-80D2-7BA7-F65D-FF51B1526C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897" y="1135380"/>
            <a:ext cx="13563506" cy="917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68A667AA-D086-BAB8-C543-81141970FA73}"/>
              </a:ext>
            </a:extLst>
          </p:cNvPr>
          <p:cNvSpPr txBox="1">
            <a:spLocks/>
          </p:cNvSpPr>
          <p:nvPr/>
        </p:nvSpPr>
        <p:spPr>
          <a:xfrm>
            <a:off x="1993346" y="495300"/>
            <a:ext cx="4102654" cy="64008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000">
                <a:solidFill>
                  <a:srgbClr val="00B036"/>
                </a:solidFill>
              </a:rPr>
              <a:t>Let‘s talk.</a:t>
            </a:r>
            <a:endParaRPr lang="en-US" sz="4000" dirty="0">
              <a:solidFill>
                <a:srgbClr val="00B036"/>
              </a:solidFill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9DEDC3BA-555C-4E77-71CF-206DF22FE6C3}"/>
              </a:ext>
            </a:extLst>
          </p:cNvPr>
          <p:cNvSpPr txBox="1">
            <a:spLocks/>
          </p:cNvSpPr>
          <p:nvPr/>
        </p:nvSpPr>
        <p:spPr>
          <a:xfrm>
            <a:off x="1798320" y="495300"/>
            <a:ext cx="640080" cy="640080"/>
          </a:xfrm>
          <a:prstGeom prst="ellipse">
            <a:avLst/>
          </a:prstGeom>
          <a:solidFill>
            <a:srgbClr val="00B036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6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9" name="MsPham0936082789">
            <a:extLst>
              <a:ext uri="{FF2B5EF4-FFF2-40B4-BE49-F238E27FC236}">
                <a16:creationId xmlns:a16="http://schemas.microsoft.com/office/drawing/2014/main" xmlns="" id="{35563396-62B4-7E47-8529-87DCDE4FA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462" y="3149754"/>
            <a:ext cx="1245885" cy="1245885"/>
          </a:xfrm>
          <a:prstGeom prst="ellipse">
            <a:avLst/>
          </a:prstGeom>
          <a:ln>
            <a:solidFill>
              <a:srgbClr val="7ED957"/>
            </a:solidFill>
          </a:ln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xmlns="" id="{E27DD300-1E14-39EF-2DAE-964B76AAD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886" y="1836123"/>
            <a:ext cx="1341518" cy="1341518"/>
          </a:xfrm>
          <a:prstGeom prst="ellipse">
            <a:avLst/>
          </a:prstGeom>
          <a:noFill/>
          <a:ln>
            <a:solidFill>
              <a:srgbClr val="7ED95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97BCD806-54EF-3C66-D1BF-5DE3D80B9DC8}"/>
              </a:ext>
            </a:extLst>
          </p:cNvPr>
          <p:cNvSpPr txBox="1"/>
          <p:nvPr/>
        </p:nvSpPr>
        <p:spPr>
          <a:xfrm>
            <a:off x="2438400" y="1966228"/>
            <a:ext cx="5715000" cy="783193"/>
          </a:xfrm>
          <a:prstGeom prst="wedgeRoundRectCallout">
            <a:avLst>
              <a:gd name="adj1" fmla="val -55831"/>
              <a:gd name="adj2" fmla="val -11281"/>
              <a:gd name="adj3" fmla="val 16667"/>
            </a:avLst>
          </a:prstGeom>
          <a:solidFill>
            <a:srgbClr val="E1FFEA"/>
          </a:solidFill>
          <a:ln>
            <a:solidFill>
              <a:srgbClr val="00B036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color are they?</a:t>
            </a: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xmlns="" id="{2B8284CB-FFFD-DF6C-BB9D-1FF4DA5CF174}"/>
              </a:ext>
            </a:extLst>
          </p:cNvPr>
          <p:cNvSpPr txBox="1"/>
          <p:nvPr/>
        </p:nvSpPr>
        <p:spPr>
          <a:xfrm>
            <a:off x="2958746" y="3177641"/>
            <a:ext cx="4276415" cy="783193"/>
          </a:xfrm>
          <a:prstGeom prst="wedgeRoundRectCallout">
            <a:avLst>
              <a:gd name="adj1" fmla="val -57824"/>
              <a:gd name="adj2" fmla="val -16321"/>
              <a:gd name="adj3" fmla="val 16667"/>
            </a:avLst>
          </a:prstGeom>
          <a:solidFill>
            <a:srgbClr val="E1FFEA"/>
          </a:solidFill>
          <a:ln>
            <a:solidFill>
              <a:srgbClr val="00B03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They’re ______.</a:t>
            </a:r>
          </a:p>
        </p:txBody>
      </p:sp>
    </p:spTree>
    <p:extLst>
      <p:ext uri="{BB962C8B-B14F-4D97-AF65-F5344CB8AC3E}">
        <p14:creationId xmlns:p14="http://schemas.microsoft.com/office/powerpoint/2010/main" val="2457964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94CCCAA6-04AB-007E-66F2-AB178EB918F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xmlns="" id="{F26C6DAC-64D6-B916-7571-733793F72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3" t="3541" r="1252" b="3327"/>
          <a:stretch/>
        </p:blipFill>
        <p:spPr>
          <a:xfrm rot="5400000" flipV="1">
            <a:off x="3989979" y="-4011022"/>
            <a:ext cx="10308043" cy="18288002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3B6EBCC2-51FF-F746-02E8-E4B02F9FAD48}"/>
              </a:ext>
            </a:extLst>
          </p:cNvPr>
          <p:cNvSpPr txBox="1"/>
          <p:nvPr/>
        </p:nvSpPr>
        <p:spPr>
          <a:xfrm>
            <a:off x="204270" y="3785389"/>
            <a:ext cx="17879460" cy="26776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800" b="1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F0000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6800" b="1" dirty="0">
              <a:ln w="19050"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F0000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6FD9ADE7-B562-41A5-6C54-DB126EC58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" y="-21043"/>
            <a:ext cx="3368563" cy="2660133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xmlns="" id="{7993C164-69A1-E46E-5323-B526EC1E0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228290" y="6885576"/>
            <a:ext cx="448898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68A667AA-D086-BAB8-C543-81141970FA73}"/>
              </a:ext>
            </a:extLst>
          </p:cNvPr>
          <p:cNvSpPr txBox="1">
            <a:spLocks/>
          </p:cNvSpPr>
          <p:nvPr/>
        </p:nvSpPr>
        <p:spPr>
          <a:xfrm>
            <a:off x="1600200" y="313538"/>
            <a:ext cx="4369031" cy="64008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1" i="0" u="none" strike="noStrike" cap="none">
                <a:solidFill>
                  <a:srgbClr val="009E3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960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96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32EE6EA3-E2AA-2EA3-C0C6-2C73248F8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4" t="-1" r="27196" b="-438"/>
          <a:stretch/>
        </p:blipFill>
        <p:spPr bwMode="auto">
          <a:xfrm>
            <a:off x="1187691" y="6208074"/>
            <a:ext cx="2377747" cy="219901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06142DF5-1E21-38F6-B87F-E51A89917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653" y="6203273"/>
            <a:ext cx="3333102" cy="25492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370BA3B7-FC73-A22A-EC3E-2EF4562B4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2" r="6538"/>
          <a:stretch/>
        </p:blipFill>
        <p:spPr bwMode="auto">
          <a:xfrm>
            <a:off x="9101485" y="6472818"/>
            <a:ext cx="3932430" cy="22086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xmlns="" id="{0CE0E9ED-F743-D171-6E10-58893D28E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r="15676"/>
          <a:stretch/>
        </p:blipFill>
        <p:spPr bwMode="auto">
          <a:xfrm>
            <a:off x="13899494" y="6203273"/>
            <a:ext cx="3200814" cy="22086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83F57AF8-18CA-5A7E-2D50-B57273591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3433" y="1997481"/>
            <a:ext cx="1245885" cy="1245885"/>
          </a:xfrm>
          <a:prstGeom prst="ellipse">
            <a:avLst/>
          </a:prstGeom>
          <a:ln>
            <a:solidFill>
              <a:srgbClr val="7ED957"/>
            </a:solidFill>
          </a:ln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B9579465-099E-7674-9492-20C8E3DE94BD}"/>
              </a:ext>
            </a:extLst>
          </p:cNvPr>
          <p:cNvSpPr txBox="1"/>
          <p:nvPr/>
        </p:nvSpPr>
        <p:spPr>
          <a:xfrm>
            <a:off x="5969231" y="1751986"/>
            <a:ext cx="5267648" cy="783193"/>
          </a:xfrm>
          <a:prstGeom prst="wedgeRoundRectCallout">
            <a:avLst>
              <a:gd name="adj1" fmla="val -57431"/>
              <a:gd name="adj2" fmla="val -19065"/>
              <a:gd name="adj3" fmla="val 16667"/>
            </a:avLst>
          </a:prstGeom>
          <a:solidFill>
            <a:srgbClr val="E1FFEA"/>
          </a:solidFill>
          <a:ln>
            <a:solidFill>
              <a:srgbClr val="00B036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7A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colour is it?</a:t>
            </a:r>
          </a:p>
        </p:txBody>
      </p:sp>
      <p:sp>
        <p:nvSpPr>
          <p:cNvPr id="11" name="MsPham0936082789">
            <a:extLst>
              <a:ext uri="{FF2B5EF4-FFF2-40B4-BE49-F238E27FC236}">
                <a16:creationId xmlns:a16="http://schemas.microsoft.com/office/drawing/2014/main" xmlns="" id="{9A4603A9-18E6-E907-C27F-CDD5B34742E4}"/>
              </a:ext>
            </a:extLst>
          </p:cNvPr>
          <p:cNvSpPr txBox="1"/>
          <p:nvPr/>
        </p:nvSpPr>
        <p:spPr>
          <a:xfrm>
            <a:off x="6629400" y="2629489"/>
            <a:ext cx="4276415" cy="783193"/>
          </a:xfrm>
          <a:prstGeom prst="wedgeRoundRectCallout">
            <a:avLst>
              <a:gd name="adj1" fmla="val 62274"/>
              <a:gd name="adj2" fmla="val -33834"/>
              <a:gd name="adj3" fmla="val 16667"/>
            </a:avLst>
          </a:prstGeom>
          <a:solidFill>
            <a:srgbClr val="E1FFEA"/>
          </a:solidFill>
          <a:ln>
            <a:solidFill>
              <a:srgbClr val="00B03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7A37"/>
                </a:solidFill>
              </a:rPr>
              <a:t>It’s </a:t>
            </a:r>
            <a:r>
              <a:rPr lang="en-US">
                <a:solidFill>
                  <a:srgbClr val="0070C0"/>
                </a:solidFill>
              </a:rPr>
              <a:t>________</a:t>
            </a:r>
            <a:r>
              <a:rPr lang="en-US">
                <a:solidFill>
                  <a:srgbClr val="007A37"/>
                </a:solidFill>
              </a:rPr>
              <a:t>.</a:t>
            </a:r>
          </a:p>
        </p:txBody>
      </p: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xmlns="" id="{86D728E3-36D6-0EEE-A8DD-4B23ECCA5F78}"/>
              </a:ext>
            </a:extLst>
          </p:cNvPr>
          <p:cNvCxnSpPr>
            <a:cxnSpLocks/>
          </p:cNvCxnSpPr>
          <p:nvPr/>
        </p:nvCxnSpPr>
        <p:spPr>
          <a:xfrm flipH="1">
            <a:off x="3440430" y="3454221"/>
            <a:ext cx="5398770" cy="298467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0936082789">
            <a:extLst>
              <a:ext uri="{FF2B5EF4-FFF2-40B4-BE49-F238E27FC236}">
                <a16:creationId xmlns:a16="http://schemas.microsoft.com/office/drawing/2014/main" xmlns="" id="{1475173B-3212-4C62-3934-5DDCA226F88B}"/>
              </a:ext>
            </a:extLst>
          </p:cNvPr>
          <p:cNvCxnSpPr>
            <a:cxnSpLocks/>
          </p:cNvCxnSpPr>
          <p:nvPr/>
        </p:nvCxnSpPr>
        <p:spPr>
          <a:xfrm flipH="1">
            <a:off x="6934200" y="3454221"/>
            <a:ext cx="1905000" cy="298467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0936082789">
            <a:extLst>
              <a:ext uri="{FF2B5EF4-FFF2-40B4-BE49-F238E27FC236}">
                <a16:creationId xmlns:a16="http://schemas.microsoft.com/office/drawing/2014/main" xmlns="" id="{21FEC4C9-A2E8-3EFA-6AAF-3FA7BFD5E12B}"/>
              </a:ext>
            </a:extLst>
          </p:cNvPr>
          <p:cNvCxnSpPr>
            <a:cxnSpLocks/>
          </p:cNvCxnSpPr>
          <p:nvPr/>
        </p:nvCxnSpPr>
        <p:spPr>
          <a:xfrm>
            <a:off x="8839200" y="3454221"/>
            <a:ext cx="1676400" cy="298467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MsPham0936082789">
            <a:extLst>
              <a:ext uri="{FF2B5EF4-FFF2-40B4-BE49-F238E27FC236}">
                <a16:creationId xmlns:a16="http://schemas.microsoft.com/office/drawing/2014/main" xmlns="" id="{EFB265A2-D866-21A1-65CD-1260C39F62E8}"/>
              </a:ext>
            </a:extLst>
          </p:cNvPr>
          <p:cNvCxnSpPr>
            <a:cxnSpLocks/>
          </p:cNvCxnSpPr>
          <p:nvPr/>
        </p:nvCxnSpPr>
        <p:spPr>
          <a:xfrm>
            <a:off x="8839200" y="3454221"/>
            <a:ext cx="6008370" cy="313707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MsPham-0936082789">
            <a:extLst>
              <a:ext uri="{FF2B5EF4-FFF2-40B4-BE49-F238E27FC236}">
                <a16:creationId xmlns:a16="http://schemas.microsoft.com/office/drawing/2014/main" xmlns="" id="{D6EB9FA4-C13B-BD48-8E66-157D98BC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1159" y="1635846"/>
            <a:ext cx="1341518" cy="1341518"/>
          </a:xfrm>
          <a:prstGeom prst="ellipse">
            <a:avLst/>
          </a:prstGeom>
          <a:noFill/>
          <a:ln>
            <a:solidFill>
              <a:srgbClr val="7ED95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MsPham0936082789">
            <a:extLst>
              <a:ext uri="{FF2B5EF4-FFF2-40B4-BE49-F238E27FC236}">
                <a16:creationId xmlns:a16="http://schemas.microsoft.com/office/drawing/2014/main" xmlns="" id="{36561891-A750-BE4C-5F4A-7FF450BC44E8}"/>
              </a:ext>
            </a:extLst>
          </p:cNvPr>
          <p:cNvSpPr txBox="1"/>
          <p:nvPr/>
        </p:nvSpPr>
        <p:spPr>
          <a:xfrm>
            <a:off x="990600" y="8519636"/>
            <a:ext cx="259080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0070C0"/>
                </a:solidFill>
              </a:rPr>
              <a:t>blue</a:t>
            </a:r>
          </a:p>
        </p:txBody>
      </p:sp>
      <p:sp>
        <p:nvSpPr>
          <p:cNvPr id="22" name="MsPham0936082789">
            <a:extLst>
              <a:ext uri="{FF2B5EF4-FFF2-40B4-BE49-F238E27FC236}">
                <a16:creationId xmlns:a16="http://schemas.microsoft.com/office/drawing/2014/main" xmlns="" id="{992CE2B8-F6E2-4B5E-831A-4BFCD9D27ECF}"/>
              </a:ext>
            </a:extLst>
          </p:cNvPr>
          <p:cNvSpPr txBox="1"/>
          <p:nvPr/>
        </p:nvSpPr>
        <p:spPr>
          <a:xfrm>
            <a:off x="5036503" y="8519636"/>
            <a:ext cx="3084285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0070C0"/>
                </a:solidFill>
              </a:rPr>
              <a:t>brown</a:t>
            </a:r>
          </a:p>
        </p:txBody>
      </p:sp>
      <p:sp>
        <p:nvSpPr>
          <p:cNvPr id="23" name="MsPham0936082789">
            <a:extLst>
              <a:ext uri="{FF2B5EF4-FFF2-40B4-BE49-F238E27FC236}">
                <a16:creationId xmlns:a16="http://schemas.microsoft.com/office/drawing/2014/main" xmlns="" id="{8C5AC79E-1554-01E0-BD0F-059DADE79BAD}"/>
              </a:ext>
            </a:extLst>
          </p:cNvPr>
          <p:cNvSpPr txBox="1"/>
          <p:nvPr/>
        </p:nvSpPr>
        <p:spPr>
          <a:xfrm>
            <a:off x="9532349" y="8519636"/>
            <a:ext cx="2899229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0070C0"/>
                </a:solidFill>
              </a:rPr>
              <a:t>red</a:t>
            </a:r>
          </a:p>
        </p:txBody>
      </p:sp>
      <p:sp>
        <p:nvSpPr>
          <p:cNvPr id="24" name="MsPham0936082789">
            <a:extLst>
              <a:ext uri="{FF2B5EF4-FFF2-40B4-BE49-F238E27FC236}">
                <a16:creationId xmlns:a16="http://schemas.microsoft.com/office/drawing/2014/main" xmlns="" id="{1564AA63-46E1-9040-3932-201CDE95823B}"/>
              </a:ext>
            </a:extLst>
          </p:cNvPr>
          <p:cNvSpPr txBox="1"/>
          <p:nvPr/>
        </p:nvSpPr>
        <p:spPr>
          <a:xfrm>
            <a:off x="13683761" y="8427599"/>
            <a:ext cx="3145971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0070C0"/>
                </a:solidFill>
              </a:rPr>
              <a:t>yellow</a:t>
            </a:r>
          </a:p>
        </p:txBody>
      </p:sp>
    </p:spTree>
    <p:extLst>
      <p:ext uri="{BB962C8B-B14F-4D97-AF65-F5344CB8AC3E}">
        <p14:creationId xmlns:p14="http://schemas.microsoft.com/office/powerpoint/2010/main" val="4127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9E842D35-5CEC-0897-A71B-54FF1E95619F}"/>
              </a:ext>
            </a:extLst>
          </p:cNvPr>
          <p:cNvSpPr txBox="1">
            <a:spLocks/>
          </p:cNvSpPr>
          <p:nvPr/>
        </p:nvSpPr>
        <p:spPr>
          <a:xfrm>
            <a:off x="1993346" y="495300"/>
            <a:ext cx="7226854" cy="64008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000">
                <a:solidFill>
                  <a:srgbClr val="00B036"/>
                </a:solidFill>
              </a:rPr>
              <a:t>  Look, listen and repeat.</a:t>
            </a:r>
            <a:endParaRPr lang="en-US" sz="4000" dirty="0">
              <a:solidFill>
                <a:srgbClr val="00B036"/>
              </a:solidFill>
            </a:endParaRP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xmlns="" id="{E6653645-3964-DE71-B6A7-26ADA360C940}"/>
              </a:ext>
            </a:extLst>
          </p:cNvPr>
          <p:cNvSpPr txBox="1">
            <a:spLocks/>
          </p:cNvSpPr>
          <p:nvPr/>
        </p:nvSpPr>
        <p:spPr>
          <a:xfrm>
            <a:off x="1798320" y="495300"/>
            <a:ext cx="640080" cy="640080"/>
          </a:xfrm>
          <a:prstGeom prst="ellipse">
            <a:avLst/>
          </a:prstGeom>
          <a:solidFill>
            <a:srgbClr val="00B036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6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  <a:endParaRPr lang="en-US" sz="36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4" name="MsPham-0936082789">
            <a:extLst>
              <a:ext uri="{FF2B5EF4-FFF2-40B4-BE49-F238E27FC236}">
                <a16:creationId xmlns:a16="http://schemas.microsoft.com/office/drawing/2014/main" xmlns="" id="{2EE086E9-0F11-7531-2164-446C49F11FC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9108521" y="481965"/>
            <a:ext cx="640079" cy="640080"/>
          </a:xfrm>
          <a:prstGeom prst="ellipse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8F5F6362-5196-D3F3-90D0-9D510CED2E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103" y="2324100"/>
            <a:ext cx="17313795" cy="6149550"/>
          </a:xfrm>
          <a:prstGeom prst="roundRect">
            <a:avLst>
              <a:gd name="adj" fmla="val 9465"/>
            </a:avLst>
          </a:prstGeom>
        </p:spPr>
      </p:pic>
      <p:pic>
        <p:nvPicPr>
          <p:cNvPr id="46" name="MsPham-0936082789">
            <a:extLst>
              <a:ext uri="{FF2B5EF4-FFF2-40B4-BE49-F238E27FC236}">
                <a16:creationId xmlns:a16="http://schemas.microsoft.com/office/drawing/2014/main" xmlns="" id="{4450879A-0DD5-8857-D852-A65F3F0AB59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4191000" y="8511750"/>
            <a:ext cx="640079" cy="640080"/>
          </a:xfrm>
          <a:prstGeom prst="ellipse">
            <a:avLst/>
          </a:prstGeom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xmlns="" id="{0ACE88F6-E593-2A28-5BE9-E4C4A9790E2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12816844" y="8511750"/>
            <a:ext cx="640079" cy="640080"/>
          </a:xfrm>
          <a:prstGeom prst="ellipse">
            <a:avLst/>
          </a:prstGeom>
        </p:spPr>
      </p:pic>
      <p:sp>
        <p:nvSpPr>
          <p:cNvPr id="48" name="MsPham-0936082789">
            <a:extLst>
              <a:ext uri="{FF2B5EF4-FFF2-40B4-BE49-F238E27FC236}">
                <a16:creationId xmlns:a16="http://schemas.microsoft.com/office/drawing/2014/main" xmlns="" id="{1A469D4D-E831-A6C8-6195-6B9AE758E03C}"/>
              </a:ext>
            </a:extLst>
          </p:cNvPr>
          <p:cNvSpPr/>
          <p:nvPr/>
        </p:nvSpPr>
        <p:spPr>
          <a:xfrm>
            <a:off x="3048000" y="2337435"/>
            <a:ext cx="3962401" cy="7486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xmlns="" id="{2814C8BA-07F7-B0B1-2F0F-BD74EF27E6CB}"/>
              </a:ext>
            </a:extLst>
          </p:cNvPr>
          <p:cNvSpPr/>
          <p:nvPr/>
        </p:nvSpPr>
        <p:spPr>
          <a:xfrm>
            <a:off x="3886055" y="5692140"/>
            <a:ext cx="1752745" cy="7486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xmlns="" id="{F2E11E3F-F0A9-8A36-3600-62196F3F1AA1}"/>
              </a:ext>
            </a:extLst>
          </p:cNvPr>
          <p:cNvSpPr/>
          <p:nvPr/>
        </p:nvSpPr>
        <p:spPr>
          <a:xfrm>
            <a:off x="10134600" y="2413635"/>
            <a:ext cx="4191000" cy="7486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xmlns="" id="{3A732480-97B0-AB84-B6E0-4BB0DBBA115E}"/>
              </a:ext>
            </a:extLst>
          </p:cNvPr>
          <p:cNvSpPr/>
          <p:nvPr/>
        </p:nvSpPr>
        <p:spPr>
          <a:xfrm>
            <a:off x="11802802" y="5143501"/>
            <a:ext cx="2827598" cy="7486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sPham-0936082789">
            <a:hlinkClick r:id="" action="ppaction://media"/>
            <a:extLst>
              <a:ext uri="{FF2B5EF4-FFF2-40B4-BE49-F238E27FC236}">
                <a16:creationId xmlns:a16="http://schemas.microsoft.com/office/drawing/2014/main" xmlns="" id="{61512B1C-9906-453A-F682-E10CE3E7C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10177" y="427831"/>
            <a:ext cx="487363" cy="487363"/>
          </a:xfrm>
          <a:prstGeom prst="rect">
            <a:avLst/>
          </a:prstGeom>
        </p:spPr>
      </p:pic>
      <p:pic>
        <p:nvPicPr>
          <p:cNvPr id="3" name="MsPham-0936082789">
            <a:hlinkClick r:id="" action="ppaction://media"/>
            <a:extLst>
              <a:ext uri="{FF2B5EF4-FFF2-40B4-BE49-F238E27FC236}">
                <a16:creationId xmlns:a16="http://schemas.microsoft.com/office/drawing/2014/main" xmlns="" id="{7416BF7F-B868-7064-3A9D-455D5095D8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40752" y="571658"/>
            <a:ext cx="487363" cy="487363"/>
          </a:xfrm>
          <a:prstGeom prst="rect">
            <a:avLst/>
          </a:prstGeom>
        </p:spPr>
      </p:pic>
      <p:pic>
        <p:nvPicPr>
          <p:cNvPr id="5" name="MsPham-0936082789">
            <a:hlinkClick r:id="" action="ppaction://media"/>
            <a:extLst>
              <a:ext uri="{FF2B5EF4-FFF2-40B4-BE49-F238E27FC236}">
                <a16:creationId xmlns:a16="http://schemas.microsoft.com/office/drawing/2014/main" xmlns="" id="{EA21C6E4-B011-5135-FB73-57FD1E88B5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05203" y="481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7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sPham0936082789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sPham0936082789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sPham0936082789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MsPham0936082789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AC4CFCF6-CD1B-52AC-D2C6-F0116448DE6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3261FA25-8320-CEF2-A5EC-68E7D50576E5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00B036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Structures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9601108C-5FB2-FE7B-DE62-D7D888934ECF}"/>
              </a:ext>
            </a:extLst>
          </p:cNvPr>
          <p:cNvSpPr txBox="1"/>
          <p:nvPr/>
        </p:nvSpPr>
        <p:spPr>
          <a:xfrm>
            <a:off x="4872952" y="4016189"/>
            <a:ext cx="5492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(Chúng màu gì?)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1A0B779B-6078-D084-1FDE-3281ED0E302E}"/>
              </a:ext>
            </a:extLst>
          </p:cNvPr>
          <p:cNvSpPr/>
          <p:nvPr/>
        </p:nvSpPr>
        <p:spPr>
          <a:xfrm>
            <a:off x="1897293" y="1689552"/>
            <a:ext cx="15720399" cy="1160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857250">
              <a:buFont typeface="Wingdings" panose="05000000000000000000" pitchFamily="2" charset="2"/>
              <a:buChar char="v"/>
            </a:pPr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về màu sắc </a:t>
            </a: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(khi có từ 2 đồ vật trở lên)</a:t>
            </a:r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3942052C-14BD-01EE-A460-72B90AC55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39" y="3388599"/>
            <a:ext cx="1267784" cy="1267784"/>
          </a:xfrm>
          <a:prstGeom prst="ellipse">
            <a:avLst/>
          </a:prstGeom>
          <a:ln>
            <a:solidFill>
              <a:srgbClr val="4D00E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F8B85C21-7C51-6DC2-2C95-E20B72BE05A7}"/>
              </a:ext>
            </a:extLst>
          </p:cNvPr>
          <p:cNvSpPr txBox="1"/>
          <p:nvPr/>
        </p:nvSpPr>
        <p:spPr>
          <a:xfrm>
            <a:off x="5481078" y="5716187"/>
            <a:ext cx="4276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(Chúng màu _____)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xmlns="" id="{5EC13771-8643-A539-035B-EBFB83B6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128" y="4502523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A9965907-7F95-B969-7821-4E29C8CEA4B7}"/>
              </a:ext>
            </a:extLst>
          </p:cNvPr>
          <p:cNvSpPr txBox="1"/>
          <p:nvPr/>
        </p:nvSpPr>
        <p:spPr>
          <a:xfrm>
            <a:off x="5221783" y="3224407"/>
            <a:ext cx="5673345" cy="783193"/>
          </a:xfrm>
          <a:prstGeom prst="wedgeRoundRectCallout">
            <a:avLst>
              <a:gd name="adj1" fmla="val -57431"/>
              <a:gd name="adj2" fmla="val -19065"/>
              <a:gd name="adj3" fmla="val 16667"/>
            </a:avLst>
          </a:prstGeom>
          <a:solidFill>
            <a:srgbClr val="E1FFEA"/>
          </a:solidFill>
          <a:ln>
            <a:solidFill>
              <a:srgbClr val="00B036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7A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colour are they?</a:t>
            </a: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xmlns="" id="{3D0FE835-18FC-995A-7F73-652E0E4E0F89}"/>
              </a:ext>
            </a:extLst>
          </p:cNvPr>
          <p:cNvSpPr txBox="1"/>
          <p:nvPr/>
        </p:nvSpPr>
        <p:spPr>
          <a:xfrm>
            <a:off x="5481081" y="4888002"/>
            <a:ext cx="4884542" cy="783193"/>
          </a:xfrm>
          <a:prstGeom prst="wedgeRoundRectCallout">
            <a:avLst>
              <a:gd name="adj1" fmla="val 60603"/>
              <a:gd name="adj2" fmla="val -24713"/>
              <a:gd name="adj3" fmla="val 16667"/>
            </a:avLst>
          </a:prstGeom>
          <a:solidFill>
            <a:srgbClr val="E1FFEA"/>
          </a:solidFill>
          <a:ln>
            <a:solidFill>
              <a:srgbClr val="00B03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7A37"/>
                </a:solidFill>
              </a:rPr>
              <a:t>They’re </a:t>
            </a:r>
            <a:r>
              <a:rPr lang="en-US">
                <a:solidFill>
                  <a:srgbClr val="0070C0"/>
                </a:solidFill>
              </a:rPr>
              <a:t>________</a:t>
            </a:r>
            <a:r>
              <a:rPr lang="en-US">
                <a:solidFill>
                  <a:srgbClr val="007A3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71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8C2FD13-7F1B-2CB1-9488-B7B7FF59B18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F62A1C25-BD94-6216-D03A-44612E8F58AE}"/>
              </a:ext>
            </a:extLst>
          </p:cNvPr>
          <p:cNvSpPr txBox="1"/>
          <p:nvPr/>
        </p:nvSpPr>
        <p:spPr>
          <a:xfrm>
            <a:off x="4789588" y="7885190"/>
            <a:ext cx="476741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/>
              <a:t>black</a:t>
            </a:r>
            <a:endParaRPr lang="en-US" sz="6000" dirty="0"/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xmlns="" id="{DEDA1670-036D-B8B7-7A88-09BF6B03A945}"/>
              </a:ext>
            </a:extLst>
          </p:cNvPr>
          <p:cNvSpPr txBox="1"/>
          <p:nvPr/>
        </p:nvSpPr>
        <p:spPr>
          <a:xfrm>
            <a:off x="4789588" y="5965330"/>
            <a:ext cx="437820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/>
              <a:t>white</a:t>
            </a:r>
            <a:endParaRPr lang="en-US" sz="6000" dirty="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1699BF72-7525-58D8-B0ED-AA1966EC19BD}"/>
              </a:ext>
            </a:extLst>
          </p:cNvPr>
          <p:cNvSpPr txBox="1"/>
          <p:nvPr/>
        </p:nvSpPr>
        <p:spPr>
          <a:xfrm>
            <a:off x="4789588" y="4045470"/>
            <a:ext cx="632423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/>
              <a:t>green</a:t>
            </a:r>
            <a:endParaRPr lang="en-US" sz="60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25E90811-275E-7169-F32F-B67EA569D8F8}"/>
              </a:ext>
            </a:extLst>
          </p:cNvPr>
          <p:cNvSpPr txBox="1"/>
          <p:nvPr/>
        </p:nvSpPr>
        <p:spPr>
          <a:xfrm>
            <a:off x="4789588" y="2120267"/>
            <a:ext cx="473425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/>
              <a:t>orange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009E3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6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5A7C2DEF-AFA0-1C55-A062-5B69DE1EE732}"/>
              </a:ext>
            </a:extLst>
          </p:cNvPr>
          <p:cNvSpPr/>
          <p:nvPr/>
        </p:nvSpPr>
        <p:spPr>
          <a:xfrm>
            <a:off x="10256271" y="212177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Màu cam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6E784599-8578-9A57-EA01-726D5AA8DC33}"/>
              </a:ext>
            </a:extLst>
          </p:cNvPr>
          <p:cNvSpPr/>
          <p:nvPr/>
        </p:nvSpPr>
        <p:spPr>
          <a:xfrm>
            <a:off x="10256271" y="4046980"/>
            <a:ext cx="4450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Màu xanh lá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49E10AE0-855E-E246-705B-8AF216EBFDA6}"/>
              </a:ext>
            </a:extLst>
          </p:cNvPr>
          <p:cNvSpPr/>
          <p:nvPr/>
        </p:nvSpPr>
        <p:spPr>
          <a:xfrm>
            <a:off x="10256271" y="7886700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Màu đen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D174D4C-9B2A-5976-229F-2C3A82389FC3}"/>
              </a:ext>
            </a:extLst>
          </p:cNvPr>
          <p:cNvSpPr txBox="1"/>
          <p:nvPr/>
        </p:nvSpPr>
        <p:spPr>
          <a:xfrm>
            <a:off x="7519409" y="2349020"/>
            <a:ext cx="3030825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/ˈɔːrɪndʒ/</a:t>
            </a:r>
            <a:endParaRPr lang="en-US" dirty="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AB9FD9AE-7D1E-E79A-D589-E86C14E205AA}"/>
              </a:ext>
            </a:extLst>
          </p:cNvPr>
          <p:cNvSpPr txBox="1"/>
          <p:nvPr/>
        </p:nvSpPr>
        <p:spPr>
          <a:xfrm>
            <a:off x="7519409" y="4274224"/>
            <a:ext cx="221304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/ɡriːn/</a:t>
            </a:r>
            <a:endParaRPr lang="en-US" dirty="0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4B9FE373-F21C-BC77-8A55-6F6C7C804D4B}"/>
              </a:ext>
            </a:extLst>
          </p:cNvPr>
          <p:cNvSpPr txBox="1"/>
          <p:nvPr/>
        </p:nvSpPr>
        <p:spPr>
          <a:xfrm>
            <a:off x="7519409" y="8096580"/>
            <a:ext cx="2730461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/blæk/</a:t>
            </a:r>
            <a:endParaRPr lang="en-US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FE922F46-6F05-90F8-76FB-3C409319B2EC}"/>
              </a:ext>
            </a:extLst>
          </p:cNvPr>
          <p:cNvSpPr/>
          <p:nvPr/>
        </p:nvSpPr>
        <p:spPr>
          <a:xfrm>
            <a:off x="10256271" y="5966840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Màu trắng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xmlns="" id="{8DE323C7-16CC-6C31-9433-C1148BC5FEC1}"/>
              </a:ext>
            </a:extLst>
          </p:cNvPr>
          <p:cNvSpPr txBox="1"/>
          <p:nvPr/>
        </p:nvSpPr>
        <p:spPr>
          <a:xfrm>
            <a:off x="7519409" y="6194084"/>
            <a:ext cx="169623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/waɪt/</a:t>
            </a:r>
            <a:endParaRPr lang="en-US" dirty="0"/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xmlns="" id="{F466CEEB-917F-EAE5-45A0-BAE579D8D9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930" y="5490632"/>
            <a:ext cx="1989792" cy="1882103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xmlns="" id="{D46975F6-18B3-81F2-A755-850B140500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2311" y="3564466"/>
            <a:ext cx="1901683" cy="1793994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xmlns="" id="{1AEC50A2-083B-3268-2E56-8380975DC0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0984" y="7421087"/>
            <a:ext cx="1901683" cy="1793994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xmlns="" id="{5055D004-23A4-F02B-B31E-226A2EDC38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3431" y="1638300"/>
            <a:ext cx="1896788" cy="179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range.MsPham09360827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een.MsPham09360827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te.MsPham09360827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ack.MsPham09360827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range.MsPham09360827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een.MsPham09360827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te.MsPham09360827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ack.MsPham09360827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9" grpId="0"/>
      <p:bldP spid="39" grpId="1"/>
      <p:bldP spid="16" grpId="0"/>
      <p:bldP spid="16" grpId="1"/>
      <p:bldP spid="5" grpId="0"/>
      <p:bldP spid="5" grpId="1"/>
      <p:bldP spid="7" grpId="0"/>
      <p:bldP spid="18" grpId="0"/>
      <p:bldP spid="22" grpId="0"/>
      <p:bldP spid="6" grpId="0"/>
      <p:bldP spid="17" grpId="0"/>
      <p:bldP spid="21" grpId="0"/>
      <p:bldP spid="36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68A667AA-D086-BAB8-C543-81141970FA73}"/>
              </a:ext>
            </a:extLst>
          </p:cNvPr>
          <p:cNvSpPr txBox="1">
            <a:spLocks/>
          </p:cNvSpPr>
          <p:nvPr/>
        </p:nvSpPr>
        <p:spPr>
          <a:xfrm>
            <a:off x="1993346" y="495300"/>
            <a:ext cx="6845854" cy="64008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000">
                <a:solidFill>
                  <a:srgbClr val="00B036"/>
                </a:solidFill>
              </a:rPr>
              <a:t>  Listen, point and say.</a:t>
            </a:r>
            <a:endParaRPr lang="en-US" sz="4000" dirty="0">
              <a:solidFill>
                <a:srgbClr val="00B036"/>
              </a:solidFill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9DEDC3BA-555C-4E77-71CF-206DF22FE6C3}"/>
              </a:ext>
            </a:extLst>
          </p:cNvPr>
          <p:cNvSpPr txBox="1">
            <a:spLocks/>
          </p:cNvSpPr>
          <p:nvPr/>
        </p:nvSpPr>
        <p:spPr>
          <a:xfrm>
            <a:off x="1798320" y="495300"/>
            <a:ext cx="640080" cy="640080"/>
          </a:xfrm>
          <a:prstGeom prst="ellipse">
            <a:avLst/>
          </a:prstGeom>
          <a:solidFill>
            <a:srgbClr val="00B036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6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83F57AF8-18CA-5A7E-2D50-B57273591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9440" y="2306605"/>
            <a:ext cx="1245885" cy="1245885"/>
          </a:xfrm>
          <a:prstGeom prst="ellipse">
            <a:avLst/>
          </a:prstGeom>
          <a:ln>
            <a:solidFill>
              <a:srgbClr val="7ED957"/>
            </a:solidFill>
          </a:ln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B9579465-099E-7674-9492-20C8E3DE94BD}"/>
              </a:ext>
            </a:extLst>
          </p:cNvPr>
          <p:cNvSpPr txBox="1"/>
          <p:nvPr/>
        </p:nvSpPr>
        <p:spPr>
          <a:xfrm>
            <a:off x="5910107" y="1433316"/>
            <a:ext cx="5715000" cy="783193"/>
          </a:xfrm>
          <a:prstGeom prst="wedgeRoundRectCallout">
            <a:avLst>
              <a:gd name="adj1" fmla="val -55831"/>
              <a:gd name="adj2" fmla="val -11281"/>
              <a:gd name="adj3" fmla="val 16667"/>
            </a:avLst>
          </a:prstGeom>
          <a:solidFill>
            <a:srgbClr val="E1FFEA"/>
          </a:solidFill>
          <a:ln>
            <a:solidFill>
              <a:srgbClr val="00B036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colour are they?</a:t>
            </a:r>
          </a:p>
        </p:txBody>
      </p:sp>
      <p:sp>
        <p:nvSpPr>
          <p:cNvPr id="11" name="MsPham0936082789">
            <a:extLst>
              <a:ext uri="{FF2B5EF4-FFF2-40B4-BE49-F238E27FC236}">
                <a16:creationId xmlns:a16="http://schemas.microsoft.com/office/drawing/2014/main" xmlns="" id="{9A4603A9-18E6-E907-C27F-CDD5B34742E4}"/>
              </a:ext>
            </a:extLst>
          </p:cNvPr>
          <p:cNvSpPr txBox="1"/>
          <p:nvPr/>
        </p:nvSpPr>
        <p:spPr>
          <a:xfrm>
            <a:off x="6629400" y="2629489"/>
            <a:ext cx="4276415" cy="783193"/>
          </a:xfrm>
          <a:prstGeom prst="wedgeRoundRectCallout">
            <a:avLst>
              <a:gd name="adj1" fmla="val 58710"/>
              <a:gd name="adj2" fmla="val -33834"/>
              <a:gd name="adj3" fmla="val 16667"/>
            </a:avLst>
          </a:prstGeom>
          <a:solidFill>
            <a:srgbClr val="E1FFEA"/>
          </a:solidFill>
          <a:ln>
            <a:solidFill>
              <a:srgbClr val="00B03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They’re ______.</a:t>
            </a:r>
          </a:p>
        </p:txBody>
      </p: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xmlns="" id="{86D728E3-36D6-0EEE-A8DD-4B23ECCA5F78}"/>
              </a:ext>
            </a:extLst>
          </p:cNvPr>
          <p:cNvCxnSpPr>
            <a:cxnSpLocks/>
          </p:cNvCxnSpPr>
          <p:nvPr/>
        </p:nvCxnSpPr>
        <p:spPr>
          <a:xfrm flipH="1">
            <a:off x="3733800" y="3454221"/>
            <a:ext cx="5105400" cy="319553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0936082789">
            <a:extLst>
              <a:ext uri="{FF2B5EF4-FFF2-40B4-BE49-F238E27FC236}">
                <a16:creationId xmlns:a16="http://schemas.microsoft.com/office/drawing/2014/main" xmlns="" id="{1475173B-3212-4C62-3934-5DDCA226F88B}"/>
              </a:ext>
            </a:extLst>
          </p:cNvPr>
          <p:cNvCxnSpPr>
            <a:cxnSpLocks/>
          </p:cNvCxnSpPr>
          <p:nvPr/>
        </p:nvCxnSpPr>
        <p:spPr>
          <a:xfrm flipH="1">
            <a:off x="7391400" y="3454221"/>
            <a:ext cx="1447800" cy="317861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0936082789">
            <a:extLst>
              <a:ext uri="{FF2B5EF4-FFF2-40B4-BE49-F238E27FC236}">
                <a16:creationId xmlns:a16="http://schemas.microsoft.com/office/drawing/2014/main" xmlns="" id="{21FEC4C9-A2E8-3EFA-6AAF-3FA7BFD5E12B}"/>
              </a:ext>
            </a:extLst>
          </p:cNvPr>
          <p:cNvCxnSpPr>
            <a:cxnSpLocks/>
          </p:cNvCxnSpPr>
          <p:nvPr/>
        </p:nvCxnSpPr>
        <p:spPr>
          <a:xfrm>
            <a:off x="8839200" y="3454221"/>
            <a:ext cx="1676400" cy="298467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MsPham0936082789">
            <a:extLst>
              <a:ext uri="{FF2B5EF4-FFF2-40B4-BE49-F238E27FC236}">
                <a16:creationId xmlns:a16="http://schemas.microsoft.com/office/drawing/2014/main" xmlns="" id="{EFB265A2-D866-21A1-65CD-1260C39F62E8}"/>
              </a:ext>
            </a:extLst>
          </p:cNvPr>
          <p:cNvCxnSpPr>
            <a:cxnSpLocks/>
          </p:cNvCxnSpPr>
          <p:nvPr/>
        </p:nvCxnSpPr>
        <p:spPr>
          <a:xfrm>
            <a:off x="8839200" y="3454221"/>
            <a:ext cx="5715000" cy="309897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MsPham-0936082789">
            <a:extLst>
              <a:ext uri="{FF2B5EF4-FFF2-40B4-BE49-F238E27FC236}">
                <a16:creationId xmlns:a16="http://schemas.microsoft.com/office/drawing/2014/main" xmlns="" id="{D6EB9FA4-C13B-BD48-8E66-157D98BC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1159" y="1635846"/>
            <a:ext cx="1341518" cy="1341518"/>
          </a:xfrm>
          <a:prstGeom prst="ellipse">
            <a:avLst/>
          </a:prstGeom>
          <a:noFill/>
          <a:ln>
            <a:solidFill>
              <a:srgbClr val="7ED95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MsPham0936082789">
            <a:extLst>
              <a:ext uri="{FF2B5EF4-FFF2-40B4-BE49-F238E27FC236}">
                <a16:creationId xmlns:a16="http://schemas.microsoft.com/office/drawing/2014/main" xmlns="" id="{36561891-A750-BE4C-5F4A-7FF450BC44E8}"/>
              </a:ext>
            </a:extLst>
          </p:cNvPr>
          <p:cNvSpPr txBox="1"/>
          <p:nvPr/>
        </p:nvSpPr>
        <p:spPr>
          <a:xfrm>
            <a:off x="1672836" y="8522672"/>
            <a:ext cx="259080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0070C0"/>
                </a:solidFill>
              </a:rPr>
              <a:t>orange</a:t>
            </a:r>
          </a:p>
        </p:txBody>
      </p:sp>
      <p:sp>
        <p:nvSpPr>
          <p:cNvPr id="22" name="MsPham0936082789">
            <a:extLst>
              <a:ext uri="{FF2B5EF4-FFF2-40B4-BE49-F238E27FC236}">
                <a16:creationId xmlns:a16="http://schemas.microsoft.com/office/drawing/2014/main" xmlns="" id="{992CE2B8-F6E2-4B5E-831A-4BFCD9D27ECF}"/>
              </a:ext>
            </a:extLst>
          </p:cNvPr>
          <p:cNvSpPr txBox="1"/>
          <p:nvPr/>
        </p:nvSpPr>
        <p:spPr>
          <a:xfrm>
            <a:off x="5533076" y="8540675"/>
            <a:ext cx="3084285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0070C0"/>
                </a:solidFill>
              </a:rPr>
              <a:t>green</a:t>
            </a:r>
          </a:p>
        </p:txBody>
      </p:sp>
      <p:sp>
        <p:nvSpPr>
          <p:cNvPr id="23" name="MsPham0936082789">
            <a:extLst>
              <a:ext uri="{FF2B5EF4-FFF2-40B4-BE49-F238E27FC236}">
                <a16:creationId xmlns:a16="http://schemas.microsoft.com/office/drawing/2014/main" xmlns="" id="{8C5AC79E-1554-01E0-BD0F-059DADE79BAD}"/>
              </a:ext>
            </a:extLst>
          </p:cNvPr>
          <p:cNvSpPr txBox="1"/>
          <p:nvPr/>
        </p:nvSpPr>
        <p:spPr>
          <a:xfrm>
            <a:off x="9532349" y="8519636"/>
            <a:ext cx="2899229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0070C0"/>
                </a:solidFill>
              </a:rPr>
              <a:t>white</a:t>
            </a:r>
          </a:p>
        </p:txBody>
      </p:sp>
      <p:sp>
        <p:nvSpPr>
          <p:cNvPr id="24" name="MsPham0936082789">
            <a:extLst>
              <a:ext uri="{FF2B5EF4-FFF2-40B4-BE49-F238E27FC236}">
                <a16:creationId xmlns:a16="http://schemas.microsoft.com/office/drawing/2014/main" xmlns="" id="{1564AA63-46E1-9040-3932-201CDE95823B}"/>
              </a:ext>
            </a:extLst>
          </p:cNvPr>
          <p:cNvSpPr txBox="1"/>
          <p:nvPr/>
        </p:nvSpPr>
        <p:spPr>
          <a:xfrm>
            <a:off x="13469193" y="8519636"/>
            <a:ext cx="3145971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0070C0"/>
                </a:solidFill>
              </a:rPr>
              <a:t>black</a:t>
            </a:r>
          </a:p>
        </p:txBody>
      </p:sp>
      <p:pic>
        <p:nvPicPr>
          <p:cNvPr id="18" name="MsPham093608278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B5AC730-5F67-D9AE-9006-BE860B0C7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6649755"/>
            <a:ext cx="3372467" cy="2103120"/>
          </a:xfrm>
          <a:prstGeom prst="rect">
            <a:avLst/>
          </a:prstGeom>
        </p:spPr>
      </p:pic>
      <p:pic>
        <p:nvPicPr>
          <p:cNvPr id="20" name="MsPham0936082789" descr="A picture containing dark&#10;&#10;Description automatically generated">
            <a:extLst>
              <a:ext uri="{FF2B5EF4-FFF2-40B4-BE49-F238E27FC236}">
                <a16:creationId xmlns:a16="http://schemas.microsoft.com/office/drawing/2014/main" xmlns="" id="{80F76E93-9678-DABF-5D5D-112D24F9B5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5518" r="8680" b="4331"/>
          <a:stretch/>
        </p:blipFill>
        <p:spPr>
          <a:xfrm>
            <a:off x="13469192" y="6286500"/>
            <a:ext cx="3145972" cy="2060854"/>
          </a:xfrm>
          <a:prstGeom prst="rect">
            <a:avLst/>
          </a:prstGeom>
        </p:spPr>
      </p:pic>
      <p:pic>
        <p:nvPicPr>
          <p:cNvPr id="30" name="MsPham0936082789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713CABB6-DDD0-B94E-FABA-36FE95E3F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56" y="6553200"/>
            <a:ext cx="3346431" cy="2103120"/>
          </a:xfrm>
          <a:prstGeom prst="rect">
            <a:avLst/>
          </a:prstGeom>
        </p:spPr>
      </p:pic>
      <p:pic>
        <p:nvPicPr>
          <p:cNvPr id="32" name="MsPham0936082789" descr="A picture containing dark&#10;&#10;Description automatically generated">
            <a:extLst>
              <a:ext uri="{FF2B5EF4-FFF2-40B4-BE49-F238E27FC236}">
                <a16:creationId xmlns:a16="http://schemas.microsoft.com/office/drawing/2014/main" xmlns="" id="{94A07A88-5332-7A0B-AD86-00B6DEC569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19098" r="16254" b="24283"/>
          <a:stretch/>
        </p:blipFill>
        <p:spPr>
          <a:xfrm>
            <a:off x="9178526" y="6458782"/>
            <a:ext cx="3641038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8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6DEF0777-6102-647C-258D-CD29E7F7D0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5" name="MsPham0936082789" descr="БРАВЛ СТАРС КАРТИНКИ - БРАВЛ СТАРС МЕМЫ | Лого игры, Звезда логотип,  Печатные шаблоны для вечеринки">
            <a:extLst>
              <a:ext uri="{FF2B5EF4-FFF2-40B4-BE49-F238E27FC236}">
                <a16:creationId xmlns:a16="http://schemas.microsoft.com/office/drawing/2014/main" xmlns="" id="{95ADBC89-5A22-08C7-8312-B547357A8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47900"/>
            <a:ext cx="6248400" cy="527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MsPham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B702921-6FDD-AD33-A2EA-C8EF7212DF5B}"/>
              </a:ext>
            </a:extLst>
          </p:cNvPr>
          <p:cNvSpPr/>
          <p:nvPr/>
        </p:nvSpPr>
        <p:spPr>
          <a:xfrm>
            <a:off x="11201400" y="8039100"/>
            <a:ext cx="2057400" cy="914401"/>
          </a:xfrm>
          <a:prstGeom prst="roundRect">
            <a:avLst>
              <a:gd name="adj" fmla="val 23333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lt1"/>
                </a:solidFill>
                <a:latin typeface=".VnCooperH" panose="020B7200000000000000" pitchFamily="34" charset="0"/>
                <a:ea typeface="Arial"/>
                <a:cs typeface="Arial"/>
                <a:sym typeface="Arial"/>
              </a:rPr>
              <a:t>Play</a:t>
            </a:r>
            <a:endParaRPr sz="3600" b="1">
              <a:solidFill>
                <a:schemeClr val="lt1"/>
              </a:solidFill>
              <a:latin typeface=".VnCooperH" panose="020B7200000000000000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058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MsPham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6BAC683E-9746-CE57-AB7C-2426AC95E5C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59" name="MsPham0936082789">
            <a:hlinkClick r:id="rId6" action="ppaction://hlinksldjump"/>
            <a:extLst>
              <a:ext uri="{FF2B5EF4-FFF2-40B4-BE49-F238E27FC236}">
                <a16:creationId xmlns:a16="http://schemas.microsoft.com/office/drawing/2014/main" xmlns="" id="{60A3B30A-4C48-5670-990D-B30C27ACE15D}"/>
              </a:ext>
            </a:extLst>
          </p:cNvPr>
          <p:cNvSpPr/>
          <p:nvPr/>
        </p:nvSpPr>
        <p:spPr>
          <a:xfrm>
            <a:off x="12223730" y="981807"/>
            <a:ext cx="2937946" cy="914401"/>
          </a:xfrm>
          <a:prstGeom prst="roundRect">
            <a:avLst>
              <a:gd name="adj" fmla="val 23333"/>
            </a:avLst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4000" b="1">
                <a:solidFill>
                  <a:schemeClr val="lt1"/>
                </a:solidFill>
                <a:latin typeface=".VnCooper" panose="020B7200000000000000" pitchFamily="34" charset="0"/>
                <a:ea typeface="Arial"/>
                <a:cs typeface="Arial"/>
                <a:sym typeface="Arial"/>
              </a:rPr>
              <a:t>End</a:t>
            </a:r>
            <a:endParaRPr sz="4000" b="1">
              <a:solidFill>
                <a:schemeClr val="lt1"/>
              </a:solidFill>
              <a:latin typeface=".VnCooper" panose="020B7200000000000000" pitchFamily="34" charset="0"/>
              <a:ea typeface="Arial"/>
              <a:cs typeface="Arial"/>
              <a:sym typeface="Arial"/>
            </a:endParaRPr>
          </a:p>
        </p:txBody>
      </p:sp>
      <p:graphicFrame>
        <p:nvGraphicFramePr>
          <p:cNvPr id="598" name="MsPham0936082789"/>
          <p:cNvGraphicFramePr/>
          <p:nvPr>
            <p:extLst>
              <p:ext uri="{D42A27DB-BD31-4B8C-83A1-F6EECF244321}">
                <p14:modId xmlns:p14="http://schemas.microsoft.com/office/powerpoint/2010/main" val="307852871"/>
              </p:ext>
            </p:extLst>
          </p:nvPr>
        </p:nvGraphicFramePr>
        <p:xfrm>
          <a:off x="1603443" y="1805018"/>
          <a:ext cx="8205200" cy="75438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51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1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1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13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85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137150" marR="137150" marT="68600" marB="68600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137150" marR="137150" marT="68600" marB="68600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137150" marR="137150" marT="68600" marB="68600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137150" marR="137150" marT="68600" marB="68600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85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137150" marR="137150" marT="68600" marB="68600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137150" marR="137150" marT="68600" marB="68600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137150" marR="137150" marT="68600" marB="68600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137150" marR="137150" marT="68600" marB="68600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85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137150" marR="137150" marT="68600" marB="68600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137150" marR="137150" marT="68600" marB="68600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137150" marR="137150" marT="68600" marB="68600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137150" marR="137150" marT="68600" marB="68600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85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137150" marR="137150" marT="68600" marB="68600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137150" marR="137150" marT="68600" marB="68600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137150" marR="137150" marT="68600" marB="68600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137150" marR="137150" marT="68600" marB="68600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07" name="MsPham0936082789"/>
          <p:cNvSpPr txBox="1"/>
          <p:nvPr/>
        </p:nvSpPr>
        <p:spPr>
          <a:xfrm>
            <a:off x="3621177" y="3784424"/>
            <a:ext cx="1872316" cy="1569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9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-5</a:t>
            </a:r>
            <a:endParaRPr sz="3600"/>
          </a:p>
        </p:txBody>
      </p:sp>
      <p:grpSp>
        <p:nvGrpSpPr>
          <p:cNvPr id="625" name="MsPham0936082789"/>
          <p:cNvGrpSpPr/>
          <p:nvPr/>
        </p:nvGrpSpPr>
        <p:grpSpPr>
          <a:xfrm>
            <a:off x="10926667" y="4706192"/>
            <a:ext cx="6705600" cy="5066549"/>
            <a:chOff x="7301900" y="1797538"/>
            <a:chExt cx="4470400" cy="3140222"/>
          </a:xfrm>
        </p:grpSpPr>
        <p:sp>
          <p:nvSpPr>
            <p:cNvPr id="626" name="MsPham0936082789"/>
            <p:cNvSpPr/>
            <p:nvPr/>
          </p:nvSpPr>
          <p:spPr>
            <a:xfrm>
              <a:off x="7301900" y="1797538"/>
              <a:ext cx="4470400" cy="3140222"/>
            </a:xfrm>
            <a:prstGeom prst="roundRect">
              <a:avLst>
                <a:gd name="adj" fmla="val 9707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Choose 1 box to open. </a:t>
              </a:r>
            </a:p>
            <a:p>
              <a:pPr algn="ctr">
                <a:spcAft>
                  <a:spcPts val="800"/>
                </a:spcAft>
              </a:pPr>
              <a:r>
                <a:rPr lang="en-US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Beware of bombs or dynamites.</a:t>
              </a:r>
              <a:endParaRPr sz="3200"/>
            </a:p>
            <a:p>
              <a:pPr algn="ctr">
                <a:spcAft>
                  <a:spcPts val="800"/>
                </a:spcAft>
              </a:pPr>
              <a:endPara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>
                <a:spcAft>
                  <a:spcPts val="800"/>
                </a:spcAft>
              </a:pPr>
              <a:endPara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>
                <a:spcAft>
                  <a:spcPts val="800"/>
                </a:spcAft>
              </a:pPr>
              <a:r>
                <a:rPr lang="en-US" sz="3200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Green</a:t>
              </a:r>
              <a:r>
                <a:rPr lang="en-US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Gem</a:t>
              </a:r>
              <a:r>
                <a:rPr lang="en-US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+1pt</a:t>
              </a:r>
              <a:endParaRPr sz="3200"/>
            </a:p>
            <a:p>
              <a:pPr algn="ctr">
                <a:spcAft>
                  <a:spcPts val="800"/>
                </a:spcAft>
              </a:pPr>
              <a:r>
                <a:rPr lang="en-US" sz="3200">
                  <a:solidFill>
                    <a:srgbClr val="F9368E"/>
                  </a:solidFill>
                  <a:latin typeface="Arial"/>
                  <a:ea typeface="Arial"/>
                  <a:cs typeface="Arial"/>
                  <a:sym typeface="Arial"/>
                </a:rPr>
                <a:t>Purple</a:t>
              </a:r>
              <a:r>
                <a:rPr lang="en-US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>
                  <a:solidFill>
                    <a:srgbClr val="F9368E"/>
                  </a:solidFill>
                  <a:latin typeface="Arial"/>
                  <a:ea typeface="Arial"/>
                  <a:cs typeface="Arial"/>
                  <a:sym typeface="Arial"/>
                </a:rPr>
                <a:t>Gem</a:t>
              </a:r>
              <a:r>
                <a:rPr lang="en-US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+5pts</a:t>
              </a:r>
              <a:endParaRPr sz="3200"/>
            </a:p>
            <a:p>
              <a:pPr algn="ctr">
                <a:spcAft>
                  <a:spcPts val="800"/>
                </a:spcAft>
              </a:pPr>
              <a:r>
                <a:rPr lang="en-US" sz="3200">
                  <a:solidFill>
                    <a:srgbClr val="FAFF22"/>
                  </a:solidFill>
                  <a:latin typeface="Arial"/>
                  <a:ea typeface="Arial"/>
                  <a:cs typeface="Arial"/>
                  <a:sym typeface="Arial"/>
                </a:rPr>
                <a:t>Trophy</a:t>
              </a:r>
              <a:r>
                <a:rPr lang="en-US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+10 pts</a:t>
              </a:r>
              <a:endParaRPr sz="3200"/>
            </a:p>
            <a:p>
              <a:pPr algn="ctr">
                <a:spcAft>
                  <a:spcPts val="800"/>
                </a:spcAft>
              </a:pPr>
              <a:r>
                <a:rPr lang="en-US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Crying face -3 pts</a:t>
              </a:r>
              <a:endPara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7" name="MsPham093608278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044573" y="2470004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8" name="MsPham093608278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39113" y="2470004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9" name="MsPham093608278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233653" y="2470004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" name="MsPham0936082789" descr="БРАВЛ СТАРС КАРТИНКИ - БРАВЛ СТАРС МЕМЫ | Лого игры, Звезда логотип,  Печатные шаблоны для вечеринки">
            <a:extLst>
              <a:ext uri="{FF2B5EF4-FFF2-40B4-BE49-F238E27FC236}">
                <a16:creationId xmlns:a16="http://schemas.microsoft.com/office/drawing/2014/main" xmlns="" id="{95ADBC89-5A22-08C7-8312-B547357A8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79" y="61366"/>
            <a:ext cx="2322346" cy="196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MsPham093608278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74FCA34-55E1-7F58-7A7F-4E25984A5915}"/>
              </a:ext>
            </a:extLst>
          </p:cNvPr>
          <p:cNvSpPr/>
          <p:nvPr/>
        </p:nvSpPr>
        <p:spPr>
          <a:xfrm>
            <a:off x="13447957" y="2115741"/>
            <a:ext cx="1219200" cy="914401"/>
          </a:xfrm>
          <a:prstGeom prst="roundRect">
            <a:avLst>
              <a:gd name="adj" fmla="val 23333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lt1"/>
                </a:solidFill>
                <a:latin typeface=".VnCooperH" panose="020B7200000000000000" pitchFamily="34" charset="0"/>
                <a:ea typeface="Arial"/>
                <a:cs typeface="Arial"/>
                <a:sym typeface="Arial"/>
              </a:rPr>
              <a:t>2</a:t>
            </a:r>
            <a:endParaRPr sz="3600" b="1">
              <a:solidFill>
                <a:schemeClr val="lt1"/>
              </a:solidFill>
              <a:latin typeface=".VnCooperH" panose="020B7200000000000000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80" name="MsPham093608278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BE8CEB7-60ED-19ED-222F-1176972B4090}"/>
              </a:ext>
            </a:extLst>
          </p:cNvPr>
          <p:cNvSpPr/>
          <p:nvPr/>
        </p:nvSpPr>
        <p:spPr>
          <a:xfrm>
            <a:off x="14766963" y="2115741"/>
            <a:ext cx="1219200" cy="914401"/>
          </a:xfrm>
          <a:prstGeom prst="roundRect">
            <a:avLst>
              <a:gd name="adj" fmla="val 23333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lt1"/>
                </a:solidFill>
                <a:latin typeface=".VnCooperH" panose="020B7200000000000000" pitchFamily="34" charset="0"/>
                <a:ea typeface="Arial"/>
                <a:cs typeface="Arial"/>
                <a:sym typeface="Arial"/>
              </a:rPr>
              <a:t>3</a:t>
            </a:r>
            <a:endParaRPr sz="3600" b="1">
              <a:solidFill>
                <a:schemeClr val="lt1"/>
              </a:solidFill>
              <a:latin typeface=".VnCooperH" panose="020B7200000000000000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81" name="MsPham093608278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40927C5-9336-8BD6-1544-F73A66B0F2BB}"/>
              </a:ext>
            </a:extLst>
          </p:cNvPr>
          <p:cNvSpPr/>
          <p:nvPr/>
        </p:nvSpPr>
        <p:spPr>
          <a:xfrm>
            <a:off x="12122818" y="3179627"/>
            <a:ext cx="1219200" cy="914401"/>
          </a:xfrm>
          <a:prstGeom prst="roundRect">
            <a:avLst>
              <a:gd name="adj" fmla="val 23333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lt1"/>
                </a:solidFill>
                <a:latin typeface=".VnCooperH" panose="020B7200000000000000" pitchFamily="34" charset="0"/>
                <a:ea typeface="Arial"/>
                <a:cs typeface="Arial"/>
                <a:sym typeface="Arial"/>
              </a:rPr>
              <a:t>4</a:t>
            </a:r>
            <a:endParaRPr sz="3600" b="1">
              <a:solidFill>
                <a:schemeClr val="lt1"/>
              </a:solidFill>
              <a:latin typeface=".VnCooperH" panose="020B7200000000000000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82" name="MsPham093608278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62A05D3-0C47-ED33-C3FE-F2BD8E606F7E}"/>
              </a:ext>
            </a:extLst>
          </p:cNvPr>
          <p:cNvSpPr/>
          <p:nvPr/>
        </p:nvSpPr>
        <p:spPr>
          <a:xfrm>
            <a:off x="13441824" y="3179627"/>
            <a:ext cx="1219200" cy="914401"/>
          </a:xfrm>
          <a:prstGeom prst="roundRect">
            <a:avLst>
              <a:gd name="adj" fmla="val 23333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lt1"/>
                </a:solidFill>
                <a:latin typeface=".VnCooperH" panose="020B7200000000000000" pitchFamily="34" charset="0"/>
                <a:ea typeface="Arial"/>
                <a:cs typeface="Arial"/>
                <a:sym typeface="Arial"/>
              </a:rPr>
              <a:t>5</a:t>
            </a:r>
            <a:endParaRPr sz="3600" b="1">
              <a:solidFill>
                <a:schemeClr val="lt1"/>
              </a:solidFill>
              <a:latin typeface=".VnCooperH" panose="020B7200000000000000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83" name="MsPham093608278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B6ABCEC9-0FE2-6076-B317-738EE351918C}"/>
              </a:ext>
            </a:extLst>
          </p:cNvPr>
          <p:cNvSpPr/>
          <p:nvPr/>
        </p:nvSpPr>
        <p:spPr>
          <a:xfrm>
            <a:off x="14760830" y="3179627"/>
            <a:ext cx="1219200" cy="914401"/>
          </a:xfrm>
          <a:prstGeom prst="roundRect">
            <a:avLst>
              <a:gd name="adj" fmla="val 23333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lt1"/>
                </a:solidFill>
                <a:latin typeface=".VnCooperH" panose="020B7200000000000000" pitchFamily="34" charset="0"/>
                <a:ea typeface="Arial"/>
                <a:cs typeface="Arial"/>
                <a:sym typeface="Arial"/>
              </a:rPr>
              <a:t>6</a:t>
            </a:r>
            <a:endParaRPr sz="3600" b="1">
              <a:solidFill>
                <a:schemeClr val="lt1"/>
              </a:solidFill>
              <a:latin typeface=".VnCooperH" panose="020B7200000000000000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87" name="MsPham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00E6F44-23FD-664B-AE10-18F332D9329E}"/>
              </a:ext>
            </a:extLst>
          </p:cNvPr>
          <p:cNvSpPr/>
          <p:nvPr/>
        </p:nvSpPr>
        <p:spPr>
          <a:xfrm>
            <a:off x="10619171" y="981807"/>
            <a:ext cx="6147064" cy="914401"/>
          </a:xfrm>
          <a:prstGeom prst="roundRect">
            <a:avLst>
              <a:gd name="adj" fmla="val 23333"/>
            </a:avLst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4000" b="1">
                <a:solidFill>
                  <a:schemeClr val="lt1"/>
                </a:solidFill>
                <a:latin typeface=".VnCooper" panose="020B7200000000000000" pitchFamily="34" charset="0"/>
                <a:ea typeface="Arial"/>
                <a:cs typeface="Arial"/>
                <a:sym typeface="Arial"/>
              </a:rPr>
              <a:t>Choose a quesstion</a:t>
            </a:r>
            <a:endParaRPr sz="4000" b="1">
              <a:solidFill>
                <a:schemeClr val="lt1"/>
              </a:solidFill>
              <a:latin typeface=".VnCooper" panose="020B7200000000000000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78" name="MsPham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CBBFAF5-6257-9956-5DA1-81721913EF98}"/>
              </a:ext>
            </a:extLst>
          </p:cNvPr>
          <p:cNvSpPr/>
          <p:nvPr/>
        </p:nvSpPr>
        <p:spPr>
          <a:xfrm>
            <a:off x="12128951" y="2115741"/>
            <a:ext cx="1219200" cy="914401"/>
          </a:xfrm>
          <a:prstGeom prst="roundRect">
            <a:avLst>
              <a:gd name="adj" fmla="val 23333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lt1"/>
                </a:solidFill>
                <a:latin typeface=".VnCooperH" panose="020B7200000000000000" pitchFamily="34" charset="0"/>
                <a:ea typeface="Arial"/>
                <a:cs typeface="Arial"/>
                <a:sym typeface="Arial"/>
              </a:rPr>
              <a:t>1</a:t>
            </a:r>
            <a:endParaRPr sz="3600" b="1">
              <a:solidFill>
                <a:schemeClr val="lt1"/>
              </a:solidFill>
              <a:latin typeface=".VnCooperH" panose="020B7200000000000000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614" name="MsPham09360827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96097" y="3782406"/>
            <a:ext cx="1740876" cy="1645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641" name="MsPham093608278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834134" y="3925142"/>
            <a:ext cx="1845046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MsPham09360827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779417" y="1906244"/>
            <a:ext cx="1740876" cy="1645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636" name="MsPham093608278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903133" y="2031078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MsPham09360827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794239" y="1906244"/>
            <a:ext cx="1740876" cy="1645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630" name="MsPham093608278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008533" y="2031078"/>
            <a:ext cx="1237644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MsPham0936082789"/>
          <p:cNvSpPr txBox="1"/>
          <p:nvPr/>
        </p:nvSpPr>
        <p:spPr>
          <a:xfrm>
            <a:off x="5844777" y="1898868"/>
            <a:ext cx="1872316" cy="1569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9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-1</a:t>
            </a:r>
            <a:endParaRPr sz="3600"/>
          </a:p>
        </p:txBody>
      </p:sp>
      <p:pic>
        <p:nvPicPr>
          <p:cNvPr id="610" name="MsPham09360827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96097" y="1881750"/>
            <a:ext cx="1740876" cy="1645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632" name="MsPham0936082789"/>
          <p:cNvPicPr preferRelativeResize="0"/>
          <p:nvPr/>
        </p:nvPicPr>
        <p:blipFill rotWithShape="1">
          <a:blip r:embed="rId8">
            <a:alphaModFix/>
          </a:blip>
          <a:srcRect l="7476" t="11688" r="10060" b="15703"/>
          <a:stretch/>
        </p:blipFill>
        <p:spPr>
          <a:xfrm>
            <a:off x="5777853" y="1906244"/>
            <a:ext cx="1920240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MsPham09360827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910919" y="1881750"/>
            <a:ext cx="1740876" cy="1645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631" name="MsPham093608278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049895" y="2031078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MsPham09360827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779417" y="3806900"/>
            <a:ext cx="1740876" cy="1645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635" name="MsPham093608278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915123" y="3931178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MsPham09360827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794239" y="3806900"/>
            <a:ext cx="1740876" cy="1645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624" name="MsPham0936082789"/>
          <p:cNvPicPr preferRelativeResize="0"/>
          <p:nvPr/>
        </p:nvPicPr>
        <p:blipFill rotWithShape="1">
          <a:blip r:embed="rId7">
            <a:alphaModFix/>
          </a:blip>
          <a:srcRect l="10000" t="11428" r="9785" b="12380"/>
          <a:stretch/>
        </p:blipFill>
        <p:spPr>
          <a:xfrm>
            <a:off x="3786457" y="3873324"/>
            <a:ext cx="1645920" cy="150876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MsPham0936082789"/>
          <p:cNvSpPr txBox="1"/>
          <p:nvPr/>
        </p:nvSpPr>
        <p:spPr>
          <a:xfrm>
            <a:off x="7859599" y="7623704"/>
            <a:ext cx="1872316" cy="1569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9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endParaRPr sz="3600"/>
          </a:p>
        </p:txBody>
      </p:sp>
      <p:pic>
        <p:nvPicPr>
          <p:cNvPr id="623" name="MsPham09360827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910919" y="7573886"/>
            <a:ext cx="1740876" cy="1645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639" name="MsPham0936082789"/>
          <p:cNvPicPr preferRelativeResize="0"/>
          <p:nvPr/>
        </p:nvPicPr>
        <p:blipFill rotWithShape="1">
          <a:blip r:embed="rId9">
            <a:alphaModFix/>
          </a:blip>
          <a:srcRect l="11086" t="11086" r="13719" b="8438"/>
          <a:stretch/>
        </p:blipFill>
        <p:spPr>
          <a:xfrm>
            <a:off x="8078859" y="7731884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MsPham09360827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96097" y="7573886"/>
            <a:ext cx="1740876" cy="1645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637" name="MsPham093608278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037217" y="7686552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MsPham09360827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794239" y="7598378"/>
            <a:ext cx="1740876" cy="1645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634" name="MsPham093608278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008533" y="7711046"/>
            <a:ext cx="1237644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MsPham09360827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779417" y="7598378"/>
            <a:ext cx="1740876" cy="1645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638" name="MsPham093608278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964055" y="7731884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MsPham09360827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910919" y="5677338"/>
            <a:ext cx="1740876" cy="1645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633" name="MsPham093608278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112313" y="5802284"/>
            <a:ext cx="1237644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MsPham09360827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96097" y="5677338"/>
            <a:ext cx="1740876" cy="1645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642" name="MsPham093608278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705039" y="5481568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MsPham09360827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779417" y="5701832"/>
            <a:ext cx="1740876" cy="1645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643" name="MsPham093608278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629189" y="546748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MsPham09360827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794239" y="5701832"/>
            <a:ext cx="1740876" cy="1645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646" name="MsPham0936082789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646569" y="5506148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MsPham09360827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910919" y="3782406"/>
            <a:ext cx="1740876" cy="1645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640" name="MsPham093608278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036697" y="3828116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MsPham0936082789"/>
          <p:cNvPicPr preferRelativeResize="0"/>
          <p:nvPr/>
        </p:nvPicPr>
        <p:blipFill rotWithShape="1">
          <a:blip r:embed="rId23">
            <a:alphaModFix/>
          </a:blip>
          <a:srcRect l="5085" t="3723" r="4031" b="15344"/>
          <a:stretch/>
        </p:blipFill>
        <p:spPr>
          <a:xfrm>
            <a:off x="4108818" y="-1358673"/>
            <a:ext cx="6232838" cy="555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MsPham0936082789"/>
          <p:cNvPicPr preferRelativeResize="0">
            <a:picLocks/>
          </p:cNvPicPr>
          <p:nvPr/>
        </p:nvPicPr>
        <p:blipFill rotWithShape="1">
          <a:blip r:embed="rId23">
            <a:alphaModFix/>
          </a:blip>
          <a:srcRect l="5085" t="3723" r="4031" b="15344"/>
          <a:stretch/>
        </p:blipFill>
        <p:spPr>
          <a:xfrm>
            <a:off x="1729620" y="707191"/>
            <a:ext cx="6232838" cy="555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MsPham0936082789"/>
          <p:cNvPicPr preferRelativeResize="0"/>
          <p:nvPr/>
        </p:nvPicPr>
        <p:blipFill rotWithShape="1">
          <a:blip r:embed="rId23">
            <a:alphaModFix/>
          </a:blip>
          <a:srcRect l="5085" t="3723" r="4031" b="15344"/>
          <a:stretch/>
        </p:blipFill>
        <p:spPr>
          <a:xfrm>
            <a:off x="5619770" y="4222403"/>
            <a:ext cx="6232838" cy="555033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MsPham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3B96084-AA3A-D22C-71AF-2ECAEBBF5400}"/>
              </a:ext>
            </a:extLst>
          </p:cNvPr>
          <p:cNvSpPr/>
          <p:nvPr/>
        </p:nvSpPr>
        <p:spPr>
          <a:xfrm>
            <a:off x="10619171" y="981807"/>
            <a:ext cx="6147064" cy="914401"/>
          </a:xfrm>
          <a:prstGeom prst="roundRect">
            <a:avLst>
              <a:gd name="adj" fmla="val 23333"/>
            </a:avLst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4000" b="1">
                <a:solidFill>
                  <a:schemeClr val="lt1"/>
                </a:solidFill>
                <a:latin typeface=".VnCooper" panose="020B7200000000000000" pitchFamily="34" charset="0"/>
                <a:ea typeface="Arial"/>
                <a:cs typeface="Arial"/>
                <a:sym typeface="Arial"/>
              </a:rPr>
              <a:t>Choose a quesstion</a:t>
            </a:r>
            <a:endParaRPr sz="4000" b="1">
              <a:solidFill>
                <a:schemeClr val="lt1"/>
              </a:solidFill>
              <a:latin typeface=".VnCooper" panose="020B7200000000000000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5" name="MsPham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C5DD623-E90B-ABE9-BF9B-365FBCE21FE7}"/>
              </a:ext>
            </a:extLst>
          </p:cNvPr>
          <p:cNvSpPr/>
          <p:nvPr/>
        </p:nvSpPr>
        <p:spPr>
          <a:xfrm>
            <a:off x="10619171" y="981807"/>
            <a:ext cx="6147064" cy="914401"/>
          </a:xfrm>
          <a:prstGeom prst="roundRect">
            <a:avLst>
              <a:gd name="adj" fmla="val 23333"/>
            </a:avLst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4000" b="1">
                <a:solidFill>
                  <a:schemeClr val="lt1"/>
                </a:solidFill>
                <a:latin typeface=".VnCooper" panose="020B7200000000000000" pitchFamily="34" charset="0"/>
                <a:ea typeface="Arial"/>
                <a:cs typeface="Arial"/>
                <a:sym typeface="Arial"/>
              </a:rPr>
              <a:t>Choose a quesstion</a:t>
            </a:r>
            <a:endParaRPr sz="4000" b="1">
              <a:solidFill>
                <a:schemeClr val="lt1"/>
              </a:solidFill>
              <a:latin typeface=".VnCooper" panose="020B7200000000000000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6" name="MsPham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E912017-080C-8817-8D10-1CFDEBCA6F01}"/>
              </a:ext>
            </a:extLst>
          </p:cNvPr>
          <p:cNvSpPr/>
          <p:nvPr/>
        </p:nvSpPr>
        <p:spPr>
          <a:xfrm>
            <a:off x="10619171" y="981807"/>
            <a:ext cx="6147064" cy="914401"/>
          </a:xfrm>
          <a:prstGeom prst="roundRect">
            <a:avLst>
              <a:gd name="adj" fmla="val 23333"/>
            </a:avLst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4000" b="1">
                <a:solidFill>
                  <a:schemeClr val="lt1"/>
                </a:solidFill>
                <a:latin typeface=".VnCooper" panose="020B7200000000000000" pitchFamily="34" charset="0"/>
                <a:ea typeface="Arial"/>
                <a:cs typeface="Arial"/>
                <a:sym typeface="Arial"/>
              </a:rPr>
              <a:t>Choose a quesstion</a:t>
            </a:r>
            <a:endParaRPr sz="4000" b="1">
              <a:solidFill>
                <a:schemeClr val="lt1"/>
              </a:solidFill>
              <a:latin typeface=".VnCooper" panose="020B7200000000000000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7" name="MsPham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EC0FD3E-1E07-34C1-C7F6-C358AF34BAD0}"/>
              </a:ext>
            </a:extLst>
          </p:cNvPr>
          <p:cNvSpPr/>
          <p:nvPr/>
        </p:nvSpPr>
        <p:spPr>
          <a:xfrm>
            <a:off x="10619171" y="981807"/>
            <a:ext cx="6147064" cy="914401"/>
          </a:xfrm>
          <a:prstGeom prst="roundRect">
            <a:avLst>
              <a:gd name="adj" fmla="val 23333"/>
            </a:avLst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4000" b="1">
                <a:solidFill>
                  <a:schemeClr val="lt1"/>
                </a:solidFill>
                <a:latin typeface=".VnCooper" panose="020B7200000000000000" pitchFamily="34" charset="0"/>
                <a:ea typeface="Arial"/>
                <a:cs typeface="Arial"/>
                <a:sym typeface="Arial"/>
              </a:rPr>
              <a:t>Choose a quesstion</a:t>
            </a:r>
            <a:endParaRPr sz="4000" b="1">
              <a:solidFill>
                <a:schemeClr val="lt1"/>
              </a:solidFill>
              <a:latin typeface=".VnCooper" panose="020B7200000000000000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8" name="MsPham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28E7AE9-13F4-BF69-135A-906B43559CB2}"/>
              </a:ext>
            </a:extLst>
          </p:cNvPr>
          <p:cNvSpPr/>
          <p:nvPr/>
        </p:nvSpPr>
        <p:spPr>
          <a:xfrm>
            <a:off x="10619171" y="981807"/>
            <a:ext cx="6147064" cy="914401"/>
          </a:xfrm>
          <a:prstGeom prst="roundRect">
            <a:avLst>
              <a:gd name="adj" fmla="val 23333"/>
            </a:avLst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4000" b="1">
                <a:solidFill>
                  <a:schemeClr val="lt1"/>
                </a:solidFill>
                <a:latin typeface=".VnCooper" panose="020B7200000000000000" pitchFamily="34" charset="0"/>
                <a:ea typeface="Arial"/>
                <a:cs typeface="Arial"/>
                <a:sym typeface="Arial"/>
              </a:rPr>
              <a:t>Choose a quesstion</a:t>
            </a:r>
            <a:endParaRPr sz="4000" b="1">
              <a:solidFill>
                <a:schemeClr val="lt1"/>
              </a:solidFill>
              <a:latin typeface=".VnCooper" panose="020B7200000000000000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1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1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1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1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1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2"/>
                            </p:stCondLst>
                            <p:childTnLst>
                              <p:par>
                                <p:cTn id="10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1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1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1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1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1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2"/>
                            </p:stCondLst>
                            <p:childTnLst>
                              <p:par>
                                <p:cTn id="1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6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1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1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2"/>
                            </p:stCondLst>
                            <p:childTnLst>
                              <p:par>
                                <p:cTn id="1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1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1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6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1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1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1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1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1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1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"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7" grpId="0" animBg="1"/>
      <p:bldP spid="78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5AF8537-85B6-9B2F-2773-04F27D70AE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86" t="11184" r="27740" b="9803"/>
          <a:stretch/>
        </p:blipFill>
        <p:spPr>
          <a:xfrm>
            <a:off x="1024236" y="5272809"/>
            <a:ext cx="4331359" cy="3657600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xmlns="" id="{0694DCFF-7FAC-B7BB-BE69-8D79497AE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0" r="31616" b="4414"/>
          <a:stretch/>
        </p:blipFill>
        <p:spPr bwMode="auto">
          <a:xfrm>
            <a:off x="13680480" y="5012008"/>
            <a:ext cx="3168338" cy="411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MsPham093608278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32830C5-0C09-DAA7-4F73-2D4FE2D6A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34" y="5272809"/>
            <a:ext cx="5865160" cy="3657600"/>
          </a:xfrm>
          <a:prstGeom prst="rect">
            <a:avLst/>
          </a:prstGeom>
        </p:spPr>
      </p:pic>
      <p:sp>
        <p:nvSpPr>
          <p:cNvPr id="17" name="MsPham0936082789">
            <a:extLst>
              <a:ext uri="{FF2B5EF4-FFF2-40B4-BE49-F238E27FC236}">
                <a16:creationId xmlns:a16="http://schemas.microsoft.com/office/drawing/2014/main" xmlns="" id="{6755B87B-8239-5697-6969-3458DEADD3F6}"/>
              </a:ext>
            </a:extLst>
          </p:cNvPr>
          <p:cNvSpPr/>
          <p:nvPr/>
        </p:nvSpPr>
        <p:spPr>
          <a:xfrm>
            <a:off x="1907466" y="1007612"/>
            <a:ext cx="14473068" cy="3167114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97BCD806-54EF-3C66-D1BF-5DE3D80B9DC8}"/>
              </a:ext>
            </a:extLst>
          </p:cNvPr>
          <p:cNvSpPr txBox="1"/>
          <p:nvPr/>
        </p:nvSpPr>
        <p:spPr>
          <a:xfrm>
            <a:off x="4419600" y="1553430"/>
            <a:ext cx="9067801" cy="19389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colour are they?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orange.</a:t>
            </a:r>
          </a:p>
        </p:txBody>
      </p:sp>
      <p:sp>
        <p:nvSpPr>
          <p:cNvPr id="3" name="MsPham0936082789">
            <a:extLst>
              <a:ext uri="{FF2B5EF4-FFF2-40B4-BE49-F238E27FC236}">
                <a16:creationId xmlns:a16="http://schemas.microsoft.com/office/drawing/2014/main" xmlns="" id="{E1264611-EF8B-BC8F-B038-1004CD6E288D}"/>
              </a:ext>
            </a:extLst>
          </p:cNvPr>
          <p:cNvSpPr/>
          <p:nvPr/>
        </p:nvSpPr>
        <p:spPr>
          <a:xfrm>
            <a:off x="707115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0936082789">
            <a:extLst>
              <a:ext uri="{FF2B5EF4-FFF2-40B4-BE49-F238E27FC236}">
                <a16:creationId xmlns:a16="http://schemas.microsoft.com/office/drawing/2014/main" xmlns="" id="{446C8AE7-E178-30EA-8CA3-F61E8A972F86}"/>
              </a:ext>
            </a:extLst>
          </p:cNvPr>
          <p:cNvSpPr/>
          <p:nvPr/>
        </p:nvSpPr>
        <p:spPr>
          <a:xfrm>
            <a:off x="6464959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2CD1B4C6-5A87-56A0-DE3D-C9786C3491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154118" y="7374766"/>
            <a:ext cx="2205038" cy="2667000"/>
          </a:xfrm>
          <a:prstGeom prst="rect">
            <a:avLst/>
          </a:prstGeom>
        </p:spPr>
      </p:pic>
      <p:pic>
        <p:nvPicPr>
          <p:cNvPr id="27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25D920B2-DD3C-DB41-4FA4-DB6E34ED3D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b="23320"/>
          <a:stretch/>
        </p:blipFill>
        <p:spPr>
          <a:xfrm>
            <a:off x="10190419" y="7496311"/>
            <a:ext cx="2246454" cy="2045045"/>
          </a:xfrm>
          <a:prstGeom prst="rect">
            <a:avLst/>
          </a:prstGeom>
        </p:spPr>
      </p:pic>
      <p:sp>
        <p:nvSpPr>
          <p:cNvPr id="22" name="MsPham0936082789">
            <a:extLst>
              <a:ext uri="{FF2B5EF4-FFF2-40B4-BE49-F238E27FC236}">
                <a16:creationId xmlns:a16="http://schemas.microsoft.com/office/drawing/2014/main" xmlns="" id="{A796C433-CD43-A287-5BA8-722C34AA7BF2}"/>
              </a:ext>
            </a:extLst>
          </p:cNvPr>
          <p:cNvSpPr/>
          <p:nvPr/>
        </p:nvSpPr>
        <p:spPr>
          <a:xfrm>
            <a:off x="12222802" y="4738935"/>
            <a:ext cx="5484635" cy="4727706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MsPham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D2736EE9-66BA-3A33-A57E-9A601943EE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320"/>
          <a:stretch/>
        </p:blipFill>
        <p:spPr>
          <a:xfrm>
            <a:off x="15775607" y="7496311"/>
            <a:ext cx="2205038" cy="204504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7D4C607C-A97F-3FCB-9663-168AB911F2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 flipH="1">
            <a:off x="15790847" y="3436684"/>
            <a:ext cx="11144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6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241</Words>
  <Application>Microsoft Office PowerPoint</Application>
  <PresentationFormat>Custom</PresentationFormat>
  <Paragraphs>85</Paragraphs>
  <Slides>16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Wingdings</vt:lpstr>
      <vt:lpstr>.VnBlack</vt:lpstr>
      <vt:lpstr>.VnAristote</vt:lpstr>
      <vt:lpstr>.VnCooperH</vt:lpstr>
      <vt:lpstr>Calibri</vt:lpstr>
      <vt:lpstr>.VnHelvetIns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Admin</cp:lastModifiedBy>
  <cp:revision>78</cp:revision>
  <dcterms:created xsi:type="dcterms:W3CDTF">2006-08-16T00:00:00Z</dcterms:created>
  <dcterms:modified xsi:type="dcterms:W3CDTF">2023-06-06T09:45:59Z</dcterms:modified>
  <dc:identifier>DAFA0mln9NQ</dc:identifier>
</cp:coreProperties>
</file>