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3A19-A41A-4E11-A4E0-5B61963685E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F3B5-04DE-4815-99BF-59A195EED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98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3A19-A41A-4E11-A4E0-5B61963685E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F3B5-04DE-4815-99BF-59A195EED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6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3A19-A41A-4E11-A4E0-5B61963685E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F3B5-04DE-4815-99BF-59A195EED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6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120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1732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275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3A19-A41A-4E11-A4E0-5B61963685E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F3B5-04DE-4815-99BF-59A195EED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01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3A19-A41A-4E11-A4E0-5B61963685E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F3B5-04DE-4815-99BF-59A195EED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76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3A19-A41A-4E11-A4E0-5B61963685E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F3B5-04DE-4815-99BF-59A195EED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06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3A19-A41A-4E11-A4E0-5B61963685E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F3B5-04DE-4815-99BF-59A195EED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7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3A19-A41A-4E11-A4E0-5B61963685E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F3B5-04DE-4815-99BF-59A195EED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4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3A19-A41A-4E11-A4E0-5B61963685E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F3B5-04DE-4815-99BF-59A195EED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7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3A19-A41A-4E11-A4E0-5B61963685E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F3B5-04DE-4815-99BF-59A195EED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3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3A19-A41A-4E11-A4E0-5B61963685E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F3B5-04DE-4815-99BF-59A195EED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6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13A19-A41A-4E11-A4E0-5B61963685E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1F3B5-04DE-4815-99BF-59A195EED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9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265339" y="417360"/>
            <a:ext cx="6274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3184662" y="2191642"/>
            <a:ext cx="533351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NHÂN</a:t>
            </a:r>
          </a:p>
        </p:txBody>
      </p:sp>
    </p:spTree>
    <p:extLst>
      <p:ext uri="{BB962C8B-B14F-4D97-AF65-F5344CB8AC3E}">
        <p14:creationId xmlns:p14="http://schemas.microsoft.com/office/powerpoint/2010/main" val="357266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1006" y="2847703"/>
            <a:ext cx="31325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KHÁM PHÁ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7791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559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 rotWithShape="0"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12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4697" y="2939143"/>
            <a:ext cx="3280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HOẠT ĐỘNG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1869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xmlns="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xmlns="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xmlns="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xmlns="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xmlns="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xmlns="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xmlns="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xmlns="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xmlns="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xmlns="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xmlns="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xmlns="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xmlns="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xmlns="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9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636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308</Words>
  <Application>Microsoft Office PowerPoint</Application>
  <PresentationFormat>Widescreen</PresentationFormat>
  <Paragraphs>88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2023-06-06T09:14:01Z</dcterms:created>
  <dcterms:modified xsi:type="dcterms:W3CDTF">2023-06-06T09:15:02Z</dcterms:modified>
</cp:coreProperties>
</file>