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Lst>
  <p:notesMasterIdLst>
    <p:notesMasterId r:id="rId30"/>
  </p:notesMasterIdLst>
  <p:sldIdLst>
    <p:sldId id="475" r:id="rId2"/>
    <p:sldId id="474" r:id="rId3"/>
    <p:sldId id="472" r:id="rId4"/>
    <p:sldId id="471" r:id="rId5"/>
    <p:sldId id="443" r:id="rId6"/>
    <p:sldId id="444" r:id="rId7"/>
    <p:sldId id="445" r:id="rId8"/>
    <p:sldId id="446" r:id="rId9"/>
    <p:sldId id="447" r:id="rId10"/>
    <p:sldId id="448" r:id="rId11"/>
    <p:sldId id="449" r:id="rId12"/>
    <p:sldId id="450" r:id="rId13"/>
    <p:sldId id="451" r:id="rId14"/>
    <p:sldId id="452" r:id="rId15"/>
    <p:sldId id="453" r:id="rId16"/>
    <p:sldId id="454" r:id="rId17"/>
    <p:sldId id="455" r:id="rId18"/>
    <p:sldId id="458" r:id="rId19"/>
    <p:sldId id="456" r:id="rId20"/>
    <p:sldId id="459" r:id="rId21"/>
    <p:sldId id="461" r:id="rId22"/>
    <p:sldId id="462" r:id="rId23"/>
    <p:sldId id="464" r:id="rId24"/>
    <p:sldId id="466" r:id="rId25"/>
    <p:sldId id="467" r:id="rId26"/>
    <p:sldId id="468" r:id="rId27"/>
    <p:sldId id="469" r:id="rId28"/>
    <p:sldId id="398" r:id="rId29"/>
  </p:sldIdLst>
  <p:sldSz cx="9144000" cy="5143500" type="screen16x9"/>
  <p:notesSz cx="6858000" cy="9144000"/>
  <p:defaultTextStyle>
    <a:defPPr>
      <a:defRPr lang="en-US"/>
    </a:defPPr>
    <a:lvl1pPr algn="l" rtl="0" fontAlgn="base">
      <a:spcBef>
        <a:spcPct val="0"/>
      </a:spcBef>
      <a:spcAft>
        <a:spcPct val="0"/>
      </a:spcAft>
      <a:defRPr b="1" kern="1200">
        <a:solidFill>
          <a:schemeClr val="tx1"/>
        </a:solidFill>
        <a:latin typeface=".VnTime" pitchFamily="34" charset="0"/>
        <a:ea typeface="+mn-ea"/>
        <a:cs typeface="+mn-cs"/>
      </a:defRPr>
    </a:lvl1pPr>
    <a:lvl2pPr marL="457200" algn="l" rtl="0" fontAlgn="base">
      <a:spcBef>
        <a:spcPct val="0"/>
      </a:spcBef>
      <a:spcAft>
        <a:spcPct val="0"/>
      </a:spcAft>
      <a:defRPr b="1" kern="1200">
        <a:solidFill>
          <a:schemeClr val="tx1"/>
        </a:solidFill>
        <a:latin typeface=".VnTime" pitchFamily="34" charset="0"/>
        <a:ea typeface="+mn-ea"/>
        <a:cs typeface="+mn-cs"/>
      </a:defRPr>
    </a:lvl2pPr>
    <a:lvl3pPr marL="914400" algn="l" rtl="0" fontAlgn="base">
      <a:spcBef>
        <a:spcPct val="0"/>
      </a:spcBef>
      <a:spcAft>
        <a:spcPct val="0"/>
      </a:spcAft>
      <a:defRPr b="1" kern="1200">
        <a:solidFill>
          <a:schemeClr val="tx1"/>
        </a:solidFill>
        <a:latin typeface=".VnTime" pitchFamily="34" charset="0"/>
        <a:ea typeface="+mn-ea"/>
        <a:cs typeface="+mn-cs"/>
      </a:defRPr>
    </a:lvl3pPr>
    <a:lvl4pPr marL="1371600" algn="l" rtl="0" fontAlgn="base">
      <a:spcBef>
        <a:spcPct val="0"/>
      </a:spcBef>
      <a:spcAft>
        <a:spcPct val="0"/>
      </a:spcAft>
      <a:defRPr b="1" kern="1200">
        <a:solidFill>
          <a:schemeClr val="tx1"/>
        </a:solidFill>
        <a:latin typeface=".VnTime" pitchFamily="34" charset="0"/>
        <a:ea typeface="+mn-ea"/>
        <a:cs typeface="+mn-cs"/>
      </a:defRPr>
    </a:lvl4pPr>
    <a:lvl5pPr marL="1828800" algn="l" rtl="0" fontAlgn="base">
      <a:spcBef>
        <a:spcPct val="0"/>
      </a:spcBef>
      <a:spcAft>
        <a:spcPct val="0"/>
      </a:spcAft>
      <a:defRPr b="1" kern="1200">
        <a:solidFill>
          <a:schemeClr val="tx1"/>
        </a:solidFill>
        <a:latin typeface=".VnTime" pitchFamily="34" charset="0"/>
        <a:ea typeface="+mn-ea"/>
        <a:cs typeface="+mn-cs"/>
      </a:defRPr>
    </a:lvl5pPr>
    <a:lvl6pPr marL="2286000" algn="l" defTabSz="914400" rtl="0" eaLnBrk="1" latinLnBrk="0" hangingPunct="1">
      <a:defRPr b="1" kern="1200">
        <a:solidFill>
          <a:schemeClr val="tx1"/>
        </a:solidFill>
        <a:latin typeface=".VnTime" pitchFamily="34" charset="0"/>
        <a:ea typeface="+mn-ea"/>
        <a:cs typeface="+mn-cs"/>
      </a:defRPr>
    </a:lvl6pPr>
    <a:lvl7pPr marL="2743200" algn="l" defTabSz="914400" rtl="0" eaLnBrk="1" latinLnBrk="0" hangingPunct="1">
      <a:defRPr b="1" kern="1200">
        <a:solidFill>
          <a:schemeClr val="tx1"/>
        </a:solidFill>
        <a:latin typeface=".VnTime" pitchFamily="34" charset="0"/>
        <a:ea typeface="+mn-ea"/>
        <a:cs typeface="+mn-cs"/>
      </a:defRPr>
    </a:lvl7pPr>
    <a:lvl8pPr marL="3200400" algn="l" defTabSz="914400" rtl="0" eaLnBrk="1" latinLnBrk="0" hangingPunct="1">
      <a:defRPr b="1" kern="1200">
        <a:solidFill>
          <a:schemeClr val="tx1"/>
        </a:solidFill>
        <a:latin typeface=".VnTime" pitchFamily="34" charset="0"/>
        <a:ea typeface="+mn-ea"/>
        <a:cs typeface="+mn-cs"/>
      </a:defRPr>
    </a:lvl8pPr>
    <a:lvl9pPr marL="3657600" algn="l" defTabSz="914400" rtl="0" eaLnBrk="1" latinLnBrk="0" hangingPunct="1">
      <a:defRPr b="1" kern="1200">
        <a:solidFill>
          <a:schemeClr val="tx1"/>
        </a:solidFill>
        <a:latin typeface=".VnTime" pitchFamily="34" charset="0"/>
        <a:ea typeface="+mn-ea"/>
        <a:cs typeface="+mn-cs"/>
      </a:defRPr>
    </a:lvl9pPr>
  </p:defaultTextStyle>
  <p:extLst>
    <p:ext uri="{EFAFB233-063F-42B5-8137-9DF3F51BA10A}">
      <p15:sldGuideLst xmlns:p15="http://schemas.microsoft.com/office/powerpoint/2012/main" xmlns="">
        <p15:guide id="1" orient="horz" pos="1524"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66"/>
    <a:srgbClr val="FF00FF"/>
    <a:srgbClr val="009900"/>
    <a:srgbClr val="2ED265"/>
    <a:srgbClr val="FF9900"/>
    <a:srgbClr val="FFCC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p:cViewPr>
        <p:scale>
          <a:sx n="84" d="100"/>
          <a:sy n="84" d="100"/>
        </p:scale>
        <p:origin x="-990" y="-180"/>
      </p:cViewPr>
      <p:guideLst>
        <p:guide orient="horz" pos="1524"/>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Arial"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charset="0"/>
              </a:defRPr>
            </a:lvl1pPr>
          </a:lstStyle>
          <a:p>
            <a:pPr>
              <a:defRPr/>
            </a:pPr>
            <a:endParaRPr lang="en-US"/>
          </a:p>
        </p:txBody>
      </p:sp>
      <p:sp>
        <p:nvSpPr>
          <p:cNvPr id="1843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Arial" charset="0"/>
              </a:defRPr>
            </a:lvl1pPr>
          </a:lstStyle>
          <a:p>
            <a:pPr>
              <a:defRPr/>
            </a:pPr>
            <a:fld id="{82842EC5-966E-4A60-8787-29E2A9EE1F19}" type="slidenum">
              <a:rPr lang="en-US"/>
              <a:pPr>
                <a:defRPr/>
              </a:pPr>
              <a:t>‹#›</a:t>
            </a:fld>
            <a:endParaRPr lang="en-US"/>
          </a:p>
        </p:txBody>
      </p:sp>
    </p:spTree>
    <p:extLst>
      <p:ext uri="{BB962C8B-B14F-4D97-AF65-F5344CB8AC3E}">
        <p14:creationId xmlns:p14="http://schemas.microsoft.com/office/powerpoint/2010/main" val="11697094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1403CA-A2CC-4D37-B0D3-27BF0E9CBA45}"/>
              </a:ext>
            </a:extLst>
          </p:cNvPr>
          <p:cNvSpPr>
            <a:spLocks noGrp="1"/>
          </p:cNvSpPr>
          <p:nvPr>
            <p:ph type="ctrTitle"/>
          </p:nvPr>
        </p:nvSpPr>
        <p:spPr>
          <a:xfrm>
            <a:off x="1143000" y="841772"/>
            <a:ext cx="6858000" cy="1790700"/>
          </a:xfrm>
        </p:spPr>
        <p:txBody>
          <a:bodyPr anchor="b"/>
          <a:lstStyle>
            <a:lvl1pPr algn="ctr">
              <a:defRPr sz="3375"/>
            </a:lvl1pPr>
          </a:lstStyle>
          <a:p>
            <a:r>
              <a:rPr lang="en-US"/>
              <a:t>Click to edit Master title style</a:t>
            </a:r>
          </a:p>
        </p:txBody>
      </p:sp>
      <p:sp>
        <p:nvSpPr>
          <p:cNvPr id="3" name="Subtitle 2">
            <a:extLst>
              <a:ext uri="{FF2B5EF4-FFF2-40B4-BE49-F238E27FC236}">
                <a16:creationId xmlns:a16="http://schemas.microsoft.com/office/drawing/2014/main" xmlns="" id="{8FD3A433-772A-4B00-9B20-36A31A0B2D8B}"/>
              </a:ext>
            </a:extLst>
          </p:cNvPr>
          <p:cNvSpPr>
            <a:spLocks noGrp="1"/>
          </p:cNvSpPr>
          <p:nvPr>
            <p:ph type="subTitle" idx="1"/>
          </p:nvPr>
        </p:nvSpPr>
        <p:spPr>
          <a:xfrm>
            <a:off x="1143000" y="2701528"/>
            <a:ext cx="6858000" cy="1241822"/>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a:extLst>
              <a:ext uri="{FF2B5EF4-FFF2-40B4-BE49-F238E27FC236}">
                <a16:creationId xmlns:a16="http://schemas.microsoft.com/office/drawing/2014/main" xmlns="" id="{5F52C567-5323-4B13-8928-7A5CF7C5A043}"/>
              </a:ext>
            </a:extLst>
          </p:cNvPr>
          <p:cNvSpPr>
            <a:spLocks noGrp="1"/>
          </p:cNvSpPr>
          <p:nvPr>
            <p:ph type="dt" sz="half" idx="10"/>
          </p:nvPr>
        </p:nvSpPr>
        <p:spPr/>
        <p:txBody>
          <a:bodyPr/>
          <a:lstStyle>
            <a:lvl1pPr>
              <a:defRPr/>
            </a:lvl1pPr>
          </a:lstStyle>
          <a:p>
            <a:pPr>
              <a:defRPr/>
            </a:pPr>
            <a:fld id="{C59A6CC3-F800-432A-8F2E-3AF07F2A8A36}" type="datetimeFigureOut">
              <a:rPr lang="en-US" b="0" smtClean="0">
                <a:cs typeface="Arial" panose="020B0604020202020204" pitchFamily="34" charset="0"/>
              </a:rPr>
              <a:pPr>
                <a:defRPr/>
              </a:pPr>
              <a:t>6/1/2023</a:t>
            </a:fld>
            <a:endParaRPr lang="en-US" b="0">
              <a:cs typeface="Arial" panose="020B0604020202020204" pitchFamily="34" charset="0"/>
            </a:endParaRPr>
          </a:p>
        </p:txBody>
      </p:sp>
      <p:sp>
        <p:nvSpPr>
          <p:cNvPr id="5" name="Footer Placeholder 4">
            <a:extLst>
              <a:ext uri="{FF2B5EF4-FFF2-40B4-BE49-F238E27FC236}">
                <a16:creationId xmlns:a16="http://schemas.microsoft.com/office/drawing/2014/main" xmlns="" id="{EA6084AE-EE3C-4656-9A0A-00EBBA2517D6}"/>
              </a:ext>
            </a:extLst>
          </p:cNvPr>
          <p:cNvSpPr>
            <a:spLocks noGrp="1"/>
          </p:cNvSpPr>
          <p:nvPr>
            <p:ph type="ftr" sz="quarter" idx="11"/>
          </p:nvPr>
        </p:nvSpPr>
        <p:spPr/>
        <p:txBody>
          <a:bodyPr/>
          <a:lstStyle>
            <a:lvl1pPr>
              <a:defRPr/>
            </a:lvl1pPr>
          </a:lstStyle>
          <a:p>
            <a:pPr>
              <a:defRPr/>
            </a:pPr>
            <a:endParaRPr lang="en-US" b="0">
              <a:cs typeface="Arial" panose="020B0604020202020204" pitchFamily="34" charset="0"/>
            </a:endParaRPr>
          </a:p>
        </p:txBody>
      </p:sp>
      <p:sp>
        <p:nvSpPr>
          <p:cNvPr id="6" name="Slide Number Placeholder 5">
            <a:extLst>
              <a:ext uri="{FF2B5EF4-FFF2-40B4-BE49-F238E27FC236}">
                <a16:creationId xmlns:a16="http://schemas.microsoft.com/office/drawing/2014/main" xmlns="" id="{279742FB-3367-4E0C-A057-D5BC9A118120}"/>
              </a:ext>
            </a:extLst>
          </p:cNvPr>
          <p:cNvSpPr>
            <a:spLocks noGrp="1"/>
          </p:cNvSpPr>
          <p:nvPr>
            <p:ph type="sldNum" sz="quarter" idx="12"/>
          </p:nvPr>
        </p:nvSpPr>
        <p:spPr/>
        <p:txBody>
          <a:bodyPr/>
          <a:lstStyle>
            <a:lvl1pPr>
              <a:defRPr/>
            </a:lvl1pPr>
          </a:lstStyle>
          <a:p>
            <a:pPr>
              <a:defRPr/>
            </a:pPr>
            <a:fld id="{4065D824-C3CB-4510-B018-3C1E9D288882}" type="slidenum">
              <a:rPr lang="en-US" b="0" smtClean="0">
                <a:cs typeface="Arial" panose="020B0604020202020204" pitchFamily="34" charset="0"/>
              </a:rPr>
              <a:pPr>
                <a:defRPr/>
              </a:pPr>
              <a:t>‹#›</a:t>
            </a:fld>
            <a:endParaRPr lang="en-US" b="0">
              <a:cs typeface="Arial" panose="020B0604020202020204" pitchFamily="34" charset="0"/>
            </a:endParaRPr>
          </a:p>
        </p:txBody>
      </p:sp>
    </p:spTree>
    <p:extLst>
      <p:ext uri="{BB962C8B-B14F-4D97-AF65-F5344CB8AC3E}">
        <p14:creationId xmlns:p14="http://schemas.microsoft.com/office/powerpoint/2010/main" val="1563162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1741F9-B734-4858-8641-06F210D22DA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5FE27AF5-3E9A-4EF0-994D-E798094EEAE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F52C567-5323-4B13-8928-7A5CF7C5A043}"/>
              </a:ext>
            </a:extLst>
          </p:cNvPr>
          <p:cNvSpPr>
            <a:spLocks noGrp="1"/>
          </p:cNvSpPr>
          <p:nvPr>
            <p:ph type="dt" sz="half" idx="10"/>
          </p:nvPr>
        </p:nvSpPr>
        <p:spPr/>
        <p:txBody>
          <a:bodyPr/>
          <a:lstStyle>
            <a:lvl1pPr>
              <a:defRPr/>
            </a:lvl1pPr>
          </a:lstStyle>
          <a:p>
            <a:pPr>
              <a:defRPr/>
            </a:pPr>
            <a:fld id="{16BD8B8B-1706-44F7-8AD7-472F4EB6D73B}" type="datetimeFigureOut">
              <a:rPr lang="en-US" b="0" smtClean="0">
                <a:cs typeface="Arial" panose="020B0604020202020204" pitchFamily="34" charset="0"/>
              </a:rPr>
              <a:pPr>
                <a:defRPr/>
              </a:pPr>
              <a:t>6/1/2023</a:t>
            </a:fld>
            <a:endParaRPr lang="en-US" b="0">
              <a:cs typeface="Arial" panose="020B0604020202020204" pitchFamily="34" charset="0"/>
            </a:endParaRPr>
          </a:p>
        </p:txBody>
      </p:sp>
      <p:sp>
        <p:nvSpPr>
          <p:cNvPr id="5" name="Footer Placeholder 4">
            <a:extLst>
              <a:ext uri="{FF2B5EF4-FFF2-40B4-BE49-F238E27FC236}">
                <a16:creationId xmlns:a16="http://schemas.microsoft.com/office/drawing/2014/main" xmlns="" id="{EA6084AE-EE3C-4656-9A0A-00EBBA2517D6}"/>
              </a:ext>
            </a:extLst>
          </p:cNvPr>
          <p:cNvSpPr>
            <a:spLocks noGrp="1"/>
          </p:cNvSpPr>
          <p:nvPr>
            <p:ph type="ftr" sz="quarter" idx="11"/>
          </p:nvPr>
        </p:nvSpPr>
        <p:spPr/>
        <p:txBody>
          <a:bodyPr/>
          <a:lstStyle>
            <a:lvl1pPr>
              <a:defRPr/>
            </a:lvl1pPr>
          </a:lstStyle>
          <a:p>
            <a:pPr>
              <a:defRPr/>
            </a:pPr>
            <a:endParaRPr lang="en-US" b="0">
              <a:cs typeface="Arial" panose="020B0604020202020204" pitchFamily="34" charset="0"/>
            </a:endParaRPr>
          </a:p>
        </p:txBody>
      </p:sp>
      <p:sp>
        <p:nvSpPr>
          <p:cNvPr id="6" name="Slide Number Placeholder 5">
            <a:extLst>
              <a:ext uri="{FF2B5EF4-FFF2-40B4-BE49-F238E27FC236}">
                <a16:creationId xmlns:a16="http://schemas.microsoft.com/office/drawing/2014/main" xmlns="" id="{279742FB-3367-4E0C-A057-D5BC9A118120}"/>
              </a:ext>
            </a:extLst>
          </p:cNvPr>
          <p:cNvSpPr>
            <a:spLocks noGrp="1"/>
          </p:cNvSpPr>
          <p:nvPr>
            <p:ph type="sldNum" sz="quarter" idx="12"/>
          </p:nvPr>
        </p:nvSpPr>
        <p:spPr/>
        <p:txBody>
          <a:bodyPr/>
          <a:lstStyle>
            <a:lvl1pPr>
              <a:defRPr/>
            </a:lvl1pPr>
          </a:lstStyle>
          <a:p>
            <a:pPr>
              <a:defRPr/>
            </a:pPr>
            <a:fld id="{17030289-A926-40CB-B0CF-C9AA919F78ED}" type="slidenum">
              <a:rPr lang="en-US" b="0" smtClean="0">
                <a:cs typeface="Arial" panose="020B0604020202020204" pitchFamily="34" charset="0"/>
              </a:rPr>
              <a:pPr>
                <a:defRPr/>
              </a:pPr>
              <a:t>‹#›</a:t>
            </a:fld>
            <a:endParaRPr lang="en-US" b="0">
              <a:cs typeface="Arial" panose="020B0604020202020204" pitchFamily="34" charset="0"/>
            </a:endParaRPr>
          </a:p>
        </p:txBody>
      </p:sp>
    </p:spTree>
    <p:extLst>
      <p:ext uri="{BB962C8B-B14F-4D97-AF65-F5344CB8AC3E}">
        <p14:creationId xmlns:p14="http://schemas.microsoft.com/office/powerpoint/2010/main" val="1793935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574B22E1-6083-404F-A601-74B966CC4E32}"/>
              </a:ext>
            </a:extLst>
          </p:cNvPr>
          <p:cNvSpPr>
            <a:spLocks noGrp="1"/>
          </p:cNvSpPr>
          <p:nvPr>
            <p:ph type="title" orient="vert"/>
          </p:nvPr>
        </p:nvSpPr>
        <p:spPr>
          <a:xfrm>
            <a:off x="6543676" y="273844"/>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40163182-C419-414C-B1EC-B4DB1989DDE8}"/>
              </a:ext>
            </a:extLst>
          </p:cNvPr>
          <p:cNvSpPr>
            <a:spLocks noGrp="1"/>
          </p:cNvSpPr>
          <p:nvPr>
            <p:ph type="body" orient="vert" idx="1"/>
          </p:nvPr>
        </p:nvSpPr>
        <p:spPr>
          <a:xfrm>
            <a:off x="628651"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F52C567-5323-4B13-8928-7A5CF7C5A043}"/>
              </a:ext>
            </a:extLst>
          </p:cNvPr>
          <p:cNvSpPr>
            <a:spLocks noGrp="1"/>
          </p:cNvSpPr>
          <p:nvPr>
            <p:ph type="dt" sz="half" idx="10"/>
          </p:nvPr>
        </p:nvSpPr>
        <p:spPr/>
        <p:txBody>
          <a:bodyPr/>
          <a:lstStyle>
            <a:lvl1pPr>
              <a:defRPr/>
            </a:lvl1pPr>
          </a:lstStyle>
          <a:p>
            <a:pPr>
              <a:defRPr/>
            </a:pPr>
            <a:fld id="{BC566AC7-008B-41D2-A30B-93983E39E8E7}" type="datetimeFigureOut">
              <a:rPr lang="en-US" b="0" smtClean="0">
                <a:cs typeface="Arial" panose="020B0604020202020204" pitchFamily="34" charset="0"/>
              </a:rPr>
              <a:pPr>
                <a:defRPr/>
              </a:pPr>
              <a:t>6/1/2023</a:t>
            </a:fld>
            <a:endParaRPr lang="en-US" b="0">
              <a:cs typeface="Arial" panose="020B0604020202020204" pitchFamily="34" charset="0"/>
            </a:endParaRPr>
          </a:p>
        </p:txBody>
      </p:sp>
      <p:sp>
        <p:nvSpPr>
          <p:cNvPr id="5" name="Footer Placeholder 4">
            <a:extLst>
              <a:ext uri="{FF2B5EF4-FFF2-40B4-BE49-F238E27FC236}">
                <a16:creationId xmlns:a16="http://schemas.microsoft.com/office/drawing/2014/main" xmlns="" id="{EA6084AE-EE3C-4656-9A0A-00EBBA2517D6}"/>
              </a:ext>
            </a:extLst>
          </p:cNvPr>
          <p:cNvSpPr>
            <a:spLocks noGrp="1"/>
          </p:cNvSpPr>
          <p:nvPr>
            <p:ph type="ftr" sz="quarter" idx="11"/>
          </p:nvPr>
        </p:nvSpPr>
        <p:spPr/>
        <p:txBody>
          <a:bodyPr/>
          <a:lstStyle>
            <a:lvl1pPr>
              <a:defRPr/>
            </a:lvl1pPr>
          </a:lstStyle>
          <a:p>
            <a:pPr>
              <a:defRPr/>
            </a:pPr>
            <a:endParaRPr lang="en-US" b="0">
              <a:cs typeface="Arial" panose="020B0604020202020204" pitchFamily="34" charset="0"/>
            </a:endParaRPr>
          </a:p>
        </p:txBody>
      </p:sp>
      <p:sp>
        <p:nvSpPr>
          <p:cNvPr id="6" name="Slide Number Placeholder 5">
            <a:extLst>
              <a:ext uri="{FF2B5EF4-FFF2-40B4-BE49-F238E27FC236}">
                <a16:creationId xmlns:a16="http://schemas.microsoft.com/office/drawing/2014/main" xmlns="" id="{279742FB-3367-4E0C-A057-D5BC9A118120}"/>
              </a:ext>
            </a:extLst>
          </p:cNvPr>
          <p:cNvSpPr>
            <a:spLocks noGrp="1"/>
          </p:cNvSpPr>
          <p:nvPr>
            <p:ph type="sldNum" sz="quarter" idx="12"/>
          </p:nvPr>
        </p:nvSpPr>
        <p:spPr/>
        <p:txBody>
          <a:bodyPr/>
          <a:lstStyle>
            <a:lvl1pPr>
              <a:defRPr/>
            </a:lvl1pPr>
          </a:lstStyle>
          <a:p>
            <a:pPr>
              <a:defRPr/>
            </a:pPr>
            <a:fld id="{891DC1BD-13E6-47AE-8854-66C0CBA4F5B1}" type="slidenum">
              <a:rPr lang="en-US" b="0" smtClean="0">
                <a:cs typeface="Arial" panose="020B0604020202020204" pitchFamily="34" charset="0"/>
              </a:rPr>
              <a:pPr>
                <a:defRPr/>
              </a:pPr>
              <a:t>‹#›</a:t>
            </a:fld>
            <a:endParaRPr lang="en-US" b="0">
              <a:cs typeface="Arial" panose="020B0604020202020204" pitchFamily="34" charset="0"/>
            </a:endParaRPr>
          </a:p>
        </p:txBody>
      </p:sp>
    </p:spTree>
    <p:extLst>
      <p:ext uri="{BB962C8B-B14F-4D97-AF65-F5344CB8AC3E}">
        <p14:creationId xmlns:p14="http://schemas.microsoft.com/office/powerpoint/2010/main" val="2708416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2405704"/>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085531-4F6C-4F79-BC7F-EBFAECC081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4B90AAB2-A442-4AAF-ACC9-A1E3362111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F52C567-5323-4B13-8928-7A5CF7C5A043}"/>
              </a:ext>
            </a:extLst>
          </p:cNvPr>
          <p:cNvSpPr>
            <a:spLocks noGrp="1"/>
          </p:cNvSpPr>
          <p:nvPr>
            <p:ph type="dt" sz="half" idx="10"/>
          </p:nvPr>
        </p:nvSpPr>
        <p:spPr/>
        <p:txBody>
          <a:bodyPr/>
          <a:lstStyle>
            <a:lvl1pPr>
              <a:defRPr/>
            </a:lvl1pPr>
          </a:lstStyle>
          <a:p>
            <a:pPr>
              <a:defRPr/>
            </a:pPr>
            <a:fld id="{04C57FDA-D9A8-46EF-991E-B57BD8169996}" type="datetimeFigureOut">
              <a:rPr lang="en-US" b="0" smtClean="0">
                <a:cs typeface="Arial" panose="020B0604020202020204" pitchFamily="34" charset="0"/>
              </a:rPr>
              <a:pPr>
                <a:defRPr/>
              </a:pPr>
              <a:t>6/1/2023</a:t>
            </a:fld>
            <a:endParaRPr lang="en-US" b="0">
              <a:cs typeface="Arial" panose="020B0604020202020204" pitchFamily="34" charset="0"/>
            </a:endParaRPr>
          </a:p>
        </p:txBody>
      </p:sp>
      <p:sp>
        <p:nvSpPr>
          <p:cNvPr id="5" name="Footer Placeholder 4">
            <a:extLst>
              <a:ext uri="{FF2B5EF4-FFF2-40B4-BE49-F238E27FC236}">
                <a16:creationId xmlns:a16="http://schemas.microsoft.com/office/drawing/2014/main" xmlns="" id="{EA6084AE-EE3C-4656-9A0A-00EBBA2517D6}"/>
              </a:ext>
            </a:extLst>
          </p:cNvPr>
          <p:cNvSpPr>
            <a:spLocks noGrp="1"/>
          </p:cNvSpPr>
          <p:nvPr>
            <p:ph type="ftr" sz="quarter" idx="11"/>
          </p:nvPr>
        </p:nvSpPr>
        <p:spPr/>
        <p:txBody>
          <a:bodyPr/>
          <a:lstStyle>
            <a:lvl1pPr>
              <a:defRPr/>
            </a:lvl1pPr>
          </a:lstStyle>
          <a:p>
            <a:pPr>
              <a:defRPr/>
            </a:pPr>
            <a:endParaRPr lang="en-US" b="0">
              <a:cs typeface="Arial" panose="020B0604020202020204" pitchFamily="34" charset="0"/>
            </a:endParaRPr>
          </a:p>
        </p:txBody>
      </p:sp>
      <p:sp>
        <p:nvSpPr>
          <p:cNvPr id="6" name="Slide Number Placeholder 5">
            <a:extLst>
              <a:ext uri="{FF2B5EF4-FFF2-40B4-BE49-F238E27FC236}">
                <a16:creationId xmlns:a16="http://schemas.microsoft.com/office/drawing/2014/main" xmlns="" id="{279742FB-3367-4E0C-A057-D5BC9A118120}"/>
              </a:ext>
            </a:extLst>
          </p:cNvPr>
          <p:cNvSpPr>
            <a:spLocks noGrp="1"/>
          </p:cNvSpPr>
          <p:nvPr>
            <p:ph type="sldNum" sz="quarter" idx="12"/>
          </p:nvPr>
        </p:nvSpPr>
        <p:spPr/>
        <p:txBody>
          <a:bodyPr/>
          <a:lstStyle>
            <a:lvl1pPr>
              <a:defRPr/>
            </a:lvl1pPr>
          </a:lstStyle>
          <a:p>
            <a:pPr>
              <a:defRPr/>
            </a:pPr>
            <a:fld id="{592EE508-E25D-4665-BF25-609E165BF96E}" type="slidenum">
              <a:rPr lang="en-US" b="0" smtClean="0">
                <a:cs typeface="Arial" panose="020B0604020202020204" pitchFamily="34" charset="0"/>
              </a:rPr>
              <a:pPr>
                <a:defRPr/>
              </a:pPr>
              <a:t>‹#›</a:t>
            </a:fld>
            <a:endParaRPr lang="en-US" b="0">
              <a:cs typeface="Arial" panose="020B0604020202020204" pitchFamily="34" charset="0"/>
            </a:endParaRPr>
          </a:p>
        </p:txBody>
      </p:sp>
    </p:spTree>
    <p:extLst>
      <p:ext uri="{BB962C8B-B14F-4D97-AF65-F5344CB8AC3E}">
        <p14:creationId xmlns:p14="http://schemas.microsoft.com/office/powerpoint/2010/main" val="1778905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83948A-6358-463B-BACB-CEABE6286D60}"/>
              </a:ext>
            </a:extLst>
          </p:cNvPr>
          <p:cNvSpPr>
            <a:spLocks noGrp="1"/>
          </p:cNvSpPr>
          <p:nvPr>
            <p:ph type="title"/>
          </p:nvPr>
        </p:nvSpPr>
        <p:spPr>
          <a:xfrm>
            <a:off x="623888" y="1282305"/>
            <a:ext cx="7886700" cy="2139553"/>
          </a:xfrm>
        </p:spPr>
        <p:txBody>
          <a:bodyPr anchor="b"/>
          <a:lstStyle>
            <a:lvl1pPr>
              <a:defRPr sz="3375"/>
            </a:lvl1pPr>
          </a:lstStyle>
          <a:p>
            <a:r>
              <a:rPr lang="en-US"/>
              <a:t>Click to edit Master title style</a:t>
            </a:r>
          </a:p>
        </p:txBody>
      </p:sp>
      <p:sp>
        <p:nvSpPr>
          <p:cNvPr id="3" name="Text Placeholder 2">
            <a:extLst>
              <a:ext uri="{FF2B5EF4-FFF2-40B4-BE49-F238E27FC236}">
                <a16:creationId xmlns:a16="http://schemas.microsoft.com/office/drawing/2014/main" xmlns="" id="{44EA35E6-9C55-420D-B637-938581A08D54}"/>
              </a:ext>
            </a:extLst>
          </p:cNvPr>
          <p:cNvSpPr>
            <a:spLocks noGrp="1"/>
          </p:cNvSpPr>
          <p:nvPr>
            <p:ph type="body" idx="1"/>
          </p:nvPr>
        </p:nvSpPr>
        <p:spPr>
          <a:xfrm>
            <a:off x="623888" y="3442099"/>
            <a:ext cx="7886700" cy="1125140"/>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5F52C567-5323-4B13-8928-7A5CF7C5A043}"/>
              </a:ext>
            </a:extLst>
          </p:cNvPr>
          <p:cNvSpPr>
            <a:spLocks noGrp="1"/>
          </p:cNvSpPr>
          <p:nvPr>
            <p:ph type="dt" sz="half" idx="10"/>
          </p:nvPr>
        </p:nvSpPr>
        <p:spPr/>
        <p:txBody>
          <a:bodyPr/>
          <a:lstStyle>
            <a:lvl1pPr>
              <a:defRPr/>
            </a:lvl1pPr>
          </a:lstStyle>
          <a:p>
            <a:pPr>
              <a:defRPr/>
            </a:pPr>
            <a:fld id="{6DB3F3E3-DA7B-445F-A2B2-A4834D89502D}" type="datetimeFigureOut">
              <a:rPr lang="en-US" b="0" smtClean="0">
                <a:cs typeface="Arial" panose="020B0604020202020204" pitchFamily="34" charset="0"/>
              </a:rPr>
              <a:pPr>
                <a:defRPr/>
              </a:pPr>
              <a:t>6/1/2023</a:t>
            </a:fld>
            <a:endParaRPr lang="en-US" b="0">
              <a:cs typeface="Arial" panose="020B0604020202020204" pitchFamily="34" charset="0"/>
            </a:endParaRPr>
          </a:p>
        </p:txBody>
      </p:sp>
      <p:sp>
        <p:nvSpPr>
          <p:cNvPr id="5" name="Footer Placeholder 4">
            <a:extLst>
              <a:ext uri="{FF2B5EF4-FFF2-40B4-BE49-F238E27FC236}">
                <a16:creationId xmlns:a16="http://schemas.microsoft.com/office/drawing/2014/main" xmlns="" id="{EA6084AE-EE3C-4656-9A0A-00EBBA2517D6}"/>
              </a:ext>
            </a:extLst>
          </p:cNvPr>
          <p:cNvSpPr>
            <a:spLocks noGrp="1"/>
          </p:cNvSpPr>
          <p:nvPr>
            <p:ph type="ftr" sz="quarter" idx="11"/>
          </p:nvPr>
        </p:nvSpPr>
        <p:spPr/>
        <p:txBody>
          <a:bodyPr/>
          <a:lstStyle>
            <a:lvl1pPr>
              <a:defRPr/>
            </a:lvl1pPr>
          </a:lstStyle>
          <a:p>
            <a:pPr>
              <a:defRPr/>
            </a:pPr>
            <a:endParaRPr lang="en-US" b="0">
              <a:cs typeface="Arial" panose="020B0604020202020204" pitchFamily="34" charset="0"/>
            </a:endParaRPr>
          </a:p>
        </p:txBody>
      </p:sp>
      <p:sp>
        <p:nvSpPr>
          <p:cNvPr id="6" name="Slide Number Placeholder 5">
            <a:extLst>
              <a:ext uri="{FF2B5EF4-FFF2-40B4-BE49-F238E27FC236}">
                <a16:creationId xmlns:a16="http://schemas.microsoft.com/office/drawing/2014/main" xmlns="" id="{279742FB-3367-4E0C-A057-D5BC9A118120}"/>
              </a:ext>
            </a:extLst>
          </p:cNvPr>
          <p:cNvSpPr>
            <a:spLocks noGrp="1"/>
          </p:cNvSpPr>
          <p:nvPr>
            <p:ph type="sldNum" sz="quarter" idx="12"/>
          </p:nvPr>
        </p:nvSpPr>
        <p:spPr/>
        <p:txBody>
          <a:bodyPr/>
          <a:lstStyle>
            <a:lvl1pPr>
              <a:defRPr/>
            </a:lvl1pPr>
          </a:lstStyle>
          <a:p>
            <a:pPr>
              <a:defRPr/>
            </a:pPr>
            <a:fld id="{397D1A49-D386-4C27-8685-82A5A3075605}" type="slidenum">
              <a:rPr lang="en-US" b="0" smtClean="0">
                <a:cs typeface="Arial" panose="020B0604020202020204" pitchFamily="34" charset="0"/>
              </a:rPr>
              <a:pPr>
                <a:defRPr/>
              </a:pPr>
              <a:t>‹#›</a:t>
            </a:fld>
            <a:endParaRPr lang="en-US" b="0">
              <a:cs typeface="Arial" panose="020B0604020202020204" pitchFamily="34" charset="0"/>
            </a:endParaRPr>
          </a:p>
        </p:txBody>
      </p:sp>
    </p:spTree>
    <p:extLst>
      <p:ext uri="{BB962C8B-B14F-4D97-AF65-F5344CB8AC3E}">
        <p14:creationId xmlns:p14="http://schemas.microsoft.com/office/powerpoint/2010/main" val="2939130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59697D-799E-484D-8D03-26C9FE8D01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03F1F61-2B23-455B-8808-3553FE0BEED8}"/>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E689095E-0761-44F1-9D91-65F30B3E2AC9}"/>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5F52C567-5323-4B13-8928-7A5CF7C5A043}"/>
              </a:ext>
            </a:extLst>
          </p:cNvPr>
          <p:cNvSpPr>
            <a:spLocks noGrp="1"/>
          </p:cNvSpPr>
          <p:nvPr>
            <p:ph type="dt" sz="half" idx="10"/>
          </p:nvPr>
        </p:nvSpPr>
        <p:spPr/>
        <p:txBody>
          <a:bodyPr/>
          <a:lstStyle>
            <a:lvl1pPr>
              <a:defRPr/>
            </a:lvl1pPr>
          </a:lstStyle>
          <a:p>
            <a:pPr>
              <a:defRPr/>
            </a:pPr>
            <a:fld id="{575B4DCC-B004-4EB0-AF20-B3D292144CB6}" type="datetimeFigureOut">
              <a:rPr lang="en-US" b="0" smtClean="0">
                <a:cs typeface="Arial" panose="020B0604020202020204" pitchFamily="34" charset="0"/>
              </a:rPr>
              <a:pPr>
                <a:defRPr/>
              </a:pPr>
              <a:t>6/1/2023</a:t>
            </a:fld>
            <a:endParaRPr lang="en-US" b="0">
              <a:cs typeface="Arial" panose="020B0604020202020204" pitchFamily="34" charset="0"/>
            </a:endParaRPr>
          </a:p>
        </p:txBody>
      </p:sp>
      <p:sp>
        <p:nvSpPr>
          <p:cNvPr id="6" name="Footer Placeholder 4">
            <a:extLst>
              <a:ext uri="{FF2B5EF4-FFF2-40B4-BE49-F238E27FC236}">
                <a16:creationId xmlns:a16="http://schemas.microsoft.com/office/drawing/2014/main" xmlns="" id="{EA6084AE-EE3C-4656-9A0A-00EBBA2517D6}"/>
              </a:ext>
            </a:extLst>
          </p:cNvPr>
          <p:cNvSpPr>
            <a:spLocks noGrp="1"/>
          </p:cNvSpPr>
          <p:nvPr>
            <p:ph type="ftr" sz="quarter" idx="11"/>
          </p:nvPr>
        </p:nvSpPr>
        <p:spPr/>
        <p:txBody>
          <a:bodyPr/>
          <a:lstStyle>
            <a:lvl1pPr>
              <a:defRPr/>
            </a:lvl1pPr>
          </a:lstStyle>
          <a:p>
            <a:pPr>
              <a:defRPr/>
            </a:pPr>
            <a:endParaRPr lang="en-US" b="0">
              <a:cs typeface="Arial" panose="020B0604020202020204" pitchFamily="34" charset="0"/>
            </a:endParaRPr>
          </a:p>
        </p:txBody>
      </p:sp>
      <p:sp>
        <p:nvSpPr>
          <p:cNvPr id="7" name="Slide Number Placeholder 5">
            <a:extLst>
              <a:ext uri="{FF2B5EF4-FFF2-40B4-BE49-F238E27FC236}">
                <a16:creationId xmlns:a16="http://schemas.microsoft.com/office/drawing/2014/main" xmlns="" id="{279742FB-3367-4E0C-A057-D5BC9A118120}"/>
              </a:ext>
            </a:extLst>
          </p:cNvPr>
          <p:cNvSpPr>
            <a:spLocks noGrp="1"/>
          </p:cNvSpPr>
          <p:nvPr>
            <p:ph type="sldNum" sz="quarter" idx="12"/>
          </p:nvPr>
        </p:nvSpPr>
        <p:spPr/>
        <p:txBody>
          <a:bodyPr/>
          <a:lstStyle>
            <a:lvl1pPr>
              <a:defRPr/>
            </a:lvl1pPr>
          </a:lstStyle>
          <a:p>
            <a:pPr>
              <a:defRPr/>
            </a:pPr>
            <a:fld id="{78E85353-3406-48E0-B894-D7F0D4110D2A}" type="slidenum">
              <a:rPr lang="en-US" b="0" smtClean="0">
                <a:cs typeface="Arial" panose="020B0604020202020204" pitchFamily="34" charset="0"/>
              </a:rPr>
              <a:pPr>
                <a:defRPr/>
              </a:pPr>
              <a:t>‹#›</a:t>
            </a:fld>
            <a:endParaRPr lang="en-US" b="0">
              <a:cs typeface="Arial" panose="020B0604020202020204" pitchFamily="34" charset="0"/>
            </a:endParaRPr>
          </a:p>
        </p:txBody>
      </p:sp>
    </p:spTree>
    <p:extLst>
      <p:ext uri="{BB962C8B-B14F-4D97-AF65-F5344CB8AC3E}">
        <p14:creationId xmlns:p14="http://schemas.microsoft.com/office/powerpoint/2010/main" val="2057702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BF4A40-0AC1-4CDF-BA8B-379ECB04ED1B}"/>
              </a:ext>
            </a:extLst>
          </p:cNvPr>
          <p:cNvSpPr>
            <a:spLocks noGrp="1"/>
          </p:cNvSpPr>
          <p:nvPr>
            <p:ph type="title"/>
          </p:nvPr>
        </p:nvSpPr>
        <p:spPr>
          <a:xfrm>
            <a:off x="629841" y="273845"/>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708FBA3F-20C8-44C3-9450-CC2E893BCCBB}"/>
              </a:ext>
            </a:extLst>
          </p:cNvPr>
          <p:cNvSpPr>
            <a:spLocks noGrp="1"/>
          </p:cNvSpPr>
          <p:nvPr>
            <p:ph type="body" idx="1"/>
          </p:nvPr>
        </p:nvSpPr>
        <p:spPr>
          <a:xfrm>
            <a:off x="629842" y="1260872"/>
            <a:ext cx="3868340" cy="617934"/>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8E06F129-369B-4386-AED8-55119B856733}"/>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5B0B27E3-BAA5-40DE-88A6-EBDBD65139BE}"/>
              </a:ext>
            </a:extLst>
          </p:cNvPr>
          <p:cNvSpPr>
            <a:spLocks noGrp="1"/>
          </p:cNvSpPr>
          <p:nvPr>
            <p:ph type="body" sz="quarter" idx="3"/>
          </p:nvPr>
        </p:nvSpPr>
        <p:spPr>
          <a:xfrm>
            <a:off x="4629151" y="1260872"/>
            <a:ext cx="3887391" cy="617934"/>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A3331E83-8EF0-4000-8C3F-7AFAF7C6727A}"/>
              </a:ext>
            </a:extLst>
          </p:cNvPr>
          <p:cNvSpPr>
            <a:spLocks noGrp="1"/>
          </p:cNvSpPr>
          <p:nvPr>
            <p:ph sz="quarter" idx="4"/>
          </p:nvPr>
        </p:nvSpPr>
        <p:spPr>
          <a:xfrm>
            <a:off x="4629151"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5F52C567-5323-4B13-8928-7A5CF7C5A043}"/>
              </a:ext>
            </a:extLst>
          </p:cNvPr>
          <p:cNvSpPr>
            <a:spLocks noGrp="1"/>
          </p:cNvSpPr>
          <p:nvPr>
            <p:ph type="dt" sz="half" idx="10"/>
          </p:nvPr>
        </p:nvSpPr>
        <p:spPr/>
        <p:txBody>
          <a:bodyPr/>
          <a:lstStyle>
            <a:lvl1pPr>
              <a:defRPr/>
            </a:lvl1pPr>
          </a:lstStyle>
          <a:p>
            <a:pPr>
              <a:defRPr/>
            </a:pPr>
            <a:fld id="{9337628E-B983-4177-AC21-44BB0A0D8710}" type="datetimeFigureOut">
              <a:rPr lang="en-US" b="0" smtClean="0">
                <a:cs typeface="Arial" panose="020B0604020202020204" pitchFamily="34" charset="0"/>
              </a:rPr>
              <a:pPr>
                <a:defRPr/>
              </a:pPr>
              <a:t>6/1/2023</a:t>
            </a:fld>
            <a:endParaRPr lang="en-US" b="0">
              <a:cs typeface="Arial" panose="020B0604020202020204" pitchFamily="34" charset="0"/>
            </a:endParaRPr>
          </a:p>
        </p:txBody>
      </p:sp>
      <p:sp>
        <p:nvSpPr>
          <p:cNvPr id="8" name="Footer Placeholder 4">
            <a:extLst>
              <a:ext uri="{FF2B5EF4-FFF2-40B4-BE49-F238E27FC236}">
                <a16:creationId xmlns:a16="http://schemas.microsoft.com/office/drawing/2014/main" xmlns="" id="{EA6084AE-EE3C-4656-9A0A-00EBBA2517D6}"/>
              </a:ext>
            </a:extLst>
          </p:cNvPr>
          <p:cNvSpPr>
            <a:spLocks noGrp="1"/>
          </p:cNvSpPr>
          <p:nvPr>
            <p:ph type="ftr" sz="quarter" idx="11"/>
          </p:nvPr>
        </p:nvSpPr>
        <p:spPr/>
        <p:txBody>
          <a:bodyPr/>
          <a:lstStyle>
            <a:lvl1pPr>
              <a:defRPr/>
            </a:lvl1pPr>
          </a:lstStyle>
          <a:p>
            <a:pPr>
              <a:defRPr/>
            </a:pPr>
            <a:endParaRPr lang="en-US" b="0">
              <a:cs typeface="Arial" panose="020B0604020202020204" pitchFamily="34" charset="0"/>
            </a:endParaRPr>
          </a:p>
        </p:txBody>
      </p:sp>
      <p:sp>
        <p:nvSpPr>
          <p:cNvPr id="9" name="Slide Number Placeholder 5">
            <a:extLst>
              <a:ext uri="{FF2B5EF4-FFF2-40B4-BE49-F238E27FC236}">
                <a16:creationId xmlns:a16="http://schemas.microsoft.com/office/drawing/2014/main" xmlns="" id="{279742FB-3367-4E0C-A057-D5BC9A118120}"/>
              </a:ext>
            </a:extLst>
          </p:cNvPr>
          <p:cNvSpPr>
            <a:spLocks noGrp="1"/>
          </p:cNvSpPr>
          <p:nvPr>
            <p:ph type="sldNum" sz="quarter" idx="12"/>
          </p:nvPr>
        </p:nvSpPr>
        <p:spPr/>
        <p:txBody>
          <a:bodyPr/>
          <a:lstStyle>
            <a:lvl1pPr>
              <a:defRPr/>
            </a:lvl1pPr>
          </a:lstStyle>
          <a:p>
            <a:pPr>
              <a:defRPr/>
            </a:pPr>
            <a:fld id="{0BD6C406-1B5A-4FC2-9258-27A02840F05B}" type="slidenum">
              <a:rPr lang="en-US" b="0" smtClean="0">
                <a:cs typeface="Arial" panose="020B0604020202020204" pitchFamily="34" charset="0"/>
              </a:rPr>
              <a:pPr>
                <a:defRPr/>
              </a:pPr>
              <a:t>‹#›</a:t>
            </a:fld>
            <a:endParaRPr lang="en-US" b="0">
              <a:cs typeface="Arial" panose="020B0604020202020204" pitchFamily="34" charset="0"/>
            </a:endParaRPr>
          </a:p>
        </p:txBody>
      </p:sp>
    </p:spTree>
    <p:extLst>
      <p:ext uri="{BB962C8B-B14F-4D97-AF65-F5344CB8AC3E}">
        <p14:creationId xmlns:p14="http://schemas.microsoft.com/office/powerpoint/2010/main" val="3182424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53C482-1B64-4677-88E9-7CA9D8841DA3}"/>
              </a:ext>
            </a:extLst>
          </p:cNvPr>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5F52C567-5323-4B13-8928-7A5CF7C5A043}"/>
              </a:ext>
            </a:extLst>
          </p:cNvPr>
          <p:cNvSpPr>
            <a:spLocks noGrp="1"/>
          </p:cNvSpPr>
          <p:nvPr>
            <p:ph type="dt" sz="half" idx="10"/>
          </p:nvPr>
        </p:nvSpPr>
        <p:spPr/>
        <p:txBody>
          <a:bodyPr/>
          <a:lstStyle>
            <a:lvl1pPr>
              <a:defRPr/>
            </a:lvl1pPr>
          </a:lstStyle>
          <a:p>
            <a:pPr>
              <a:defRPr/>
            </a:pPr>
            <a:fld id="{B4AF637E-B709-446F-B761-504E609ECB1E}" type="datetimeFigureOut">
              <a:rPr lang="en-US" b="0" smtClean="0">
                <a:cs typeface="Arial" panose="020B0604020202020204" pitchFamily="34" charset="0"/>
              </a:rPr>
              <a:pPr>
                <a:defRPr/>
              </a:pPr>
              <a:t>6/1/2023</a:t>
            </a:fld>
            <a:endParaRPr lang="en-US" b="0">
              <a:cs typeface="Arial" panose="020B0604020202020204" pitchFamily="34" charset="0"/>
            </a:endParaRPr>
          </a:p>
        </p:txBody>
      </p:sp>
      <p:sp>
        <p:nvSpPr>
          <p:cNvPr id="4" name="Footer Placeholder 4">
            <a:extLst>
              <a:ext uri="{FF2B5EF4-FFF2-40B4-BE49-F238E27FC236}">
                <a16:creationId xmlns:a16="http://schemas.microsoft.com/office/drawing/2014/main" xmlns="" id="{EA6084AE-EE3C-4656-9A0A-00EBBA2517D6}"/>
              </a:ext>
            </a:extLst>
          </p:cNvPr>
          <p:cNvSpPr>
            <a:spLocks noGrp="1"/>
          </p:cNvSpPr>
          <p:nvPr>
            <p:ph type="ftr" sz="quarter" idx="11"/>
          </p:nvPr>
        </p:nvSpPr>
        <p:spPr/>
        <p:txBody>
          <a:bodyPr/>
          <a:lstStyle>
            <a:lvl1pPr>
              <a:defRPr/>
            </a:lvl1pPr>
          </a:lstStyle>
          <a:p>
            <a:pPr>
              <a:defRPr/>
            </a:pPr>
            <a:endParaRPr lang="en-US" b="0">
              <a:cs typeface="Arial" panose="020B0604020202020204" pitchFamily="34" charset="0"/>
            </a:endParaRPr>
          </a:p>
        </p:txBody>
      </p:sp>
      <p:sp>
        <p:nvSpPr>
          <p:cNvPr id="5" name="Slide Number Placeholder 5">
            <a:extLst>
              <a:ext uri="{FF2B5EF4-FFF2-40B4-BE49-F238E27FC236}">
                <a16:creationId xmlns:a16="http://schemas.microsoft.com/office/drawing/2014/main" xmlns="" id="{279742FB-3367-4E0C-A057-D5BC9A118120}"/>
              </a:ext>
            </a:extLst>
          </p:cNvPr>
          <p:cNvSpPr>
            <a:spLocks noGrp="1"/>
          </p:cNvSpPr>
          <p:nvPr>
            <p:ph type="sldNum" sz="quarter" idx="12"/>
          </p:nvPr>
        </p:nvSpPr>
        <p:spPr/>
        <p:txBody>
          <a:bodyPr/>
          <a:lstStyle>
            <a:lvl1pPr>
              <a:defRPr/>
            </a:lvl1pPr>
          </a:lstStyle>
          <a:p>
            <a:pPr>
              <a:defRPr/>
            </a:pPr>
            <a:fld id="{2DC409E0-4787-4E54-952B-4CEE415D74EE}" type="slidenum">
              <a:rPr lang="en-US" b="0" smtClean="0">
                <a:cs typeface="Arial" panose="020B0604020202020204" pitchFamily="34" charset="0"/>
              </a:rPr>
              <a:pPr>
                <a:defRPr/>
              </a:pPr>
              <a:t>‹#›</a:t>
            </a:fld>
            <a:endParaRPr lang="en-US" b="0">
              <a:cs typeface="Arial" panose="020B0604020202020204" pitchFamily="34" charset="0"/>
            </a:endParaRPr>
          </a:p>
        </p:txBody>
      </p:sp>
    </p:spTree>
    <p:extLst>
      <p:ext uri="{BB962C8B-B14F-4D97-AF65-F5344CB8AC3E}">
        <p14:creationId xmlns:p14="http://schemas.microsoft.com/office/powerpoint/2010/main" val="1028929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5F52C567-5323-4B13-8928-7A5CF7C5A043}"/>
              </a:ext>
            </a:extLst>
          </p:cNvPr>
          <p:cNvSpPr>
            <a:spLocks noGrp="1"/>
          </p:cNvSpPr>
          <p:nvPr>
            <p:ph type="dt" sz="half" idx="10"/>
          </p:nvPr>
        </p:nvSpPr>
        <p:spPr/>
        <p:txBody>
          <a:bodyPr/>
          <a:lstStyle>
            <a:lvl1pPr>
              <a:defRPr/>
            </a:lvl1pPr>
          </a:lstStyle>
          <a:p>
            <a:pPr>
              <a:defRPr/>
            </a:pPr>
            <a:fld id="{6A2A2771-C430-4D7F-B544-A2A5DCF502E6}" type="datetimeFigureOut">
              <a:rPr lang="en-US" b="0" smtClean="0">
                <a:cs typeface="Arial" panose="020B0604020202020204" pitchFamily="34" charset="0"/>
              </a:rPr>
              <a:pPr>
                <a:defRPr/>
              </a:pPr>
              <a:t>6/1/2023</a:t>
            </a:fld>
            <a:endParaRPr lang="en-US" b="0">
              <a:cs typeface="Arial" panose="020B0604020202020204" pitchFamily="34" charset="0"/>
            </a:endParaRPr>
          </a:p>
        </p:txBody>
      </p:sp>
      <p:sp>
        <p:nvSpPr>
          <p:cNvPr id="3" name="Footer Placeholder 4">
            <a:extLst>
              <a:ext uri="{FF2B5EF4-FFF2-40B4-BE49-F238E27FC236}">
                <a16:creationId xmlns:a16="http://schemas.microsoft.com/office/drawing/2014/main" xmlns="" id="{EA6084AE-EE3C-4656-9A0A-00EBBA2517D6}"/>
              </a:ext>
            </a:extLst>
          </p:cNvPr>
          <p:cNvSpPr>
            <a:spLocks noGrp="1"/>
          </p:cNvSpPr>
          <p:nvPr>
            <p:ph type="ftr" sz="quarter" idx="11"/>
          </p:nvPr>
        </p:nvSpPr>
        <p:spPr/>
        <p:txBody>
          <a:bodyPr/>
          <a:lstStyle>
            <a:lvl1pPr>
              <a:defRPr/>
            </a:lvl1pPr>
          </a:lstStyle>
          <a:p>
            <a:pPr>
              <a:defRPr/>
            </a:pPr>
            <a:endParaRPr lang="en-US" b="0">
              <a:cs typeface="Arial" panose="020B0604020202020204" pitchFamily="34" charset="0"/>
            </a:endParaRPr>
          </a:p>
        </p:txBody>
      </p:sp>
      <p:sp>
        <p:nvSpPr>
          <p:cNvPr id="4" name="Slide Number Placeholder 5">
            <a:extLst>
              <a:ext uri="{FF2B5EF4-FFF2-40B4-BE49-F238E27FC236}">
                <a16:creationId xmlns:a16="http://schemas.microsoft.com/office/drawing/2014/main" xmlns="" id="{279742FB-3367-4E0C-A057-D5BC9A118120}"/>
              </a:ext>
            </a:extLst>
          </p:cNvPr>
          <p:cNvSpPr>
            <a:spLocks noGrp="1"/>
          </p:cNvSpPr>
          <p:nvPr>
            <p:ph type="sldNum" sz="quarter" idx="12"/>
          </p:nvPr>
        </p:nvSpPr>
        <p:spPr/>
        <p:txBody>
          <a:bodyPr/>
          <a:lstStyle>
            <a:lvl1pPr>
              <a:defRPr/>
            </a:lvl1pPr>
          </a:lstStyle>
          <a:p>
            <a:pPr>
              <a:defRPr/>
            </a:pPr>
            <a:fld id="{17D91DEA-E76F-4F2A-A691-88FAD548E3B0}" type="slidenum">
              <a:rPr lang="en-US" b="0" smtClean="0">
                <a:cs typeface="Arial" panose="020B0604020202020204" pitchFamily="34" charset="0"/>
              </a:rPr>
              <a:pPr>
                <a:defRPr/>
              </a:pPr>
              <a:t>‹#›</a:t>
            </a:fld>
            <a:endParaRPr lang="en-US" b="0">
              <a:cs typeface="Arial" panose="020B0604020202020204" pitchFamily="34" charset="0"/>
            </a:endParaRPr>
          </a:p>
        </p:txBody>
      </p:sp>
    </p:spTree>
    <p:extLst>
      <p:ext uri="{BB962C8B-B14F-4D97-AF65-F5344CB8AC3E}">
        <p14:creationId xmlns:p14="http://schemas.microsoft.com/office/powerpoint/2010/main" val="2514024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1DA030-590E-4640-8E6E-0F19DC9470D7}"/>
              </a:ext>
            </a:extLst>
          </p:cNvPr>
          <p:cNvSpPr>
            <a:spLocks noGrp="1"/>
          </p:cNvSpPr>
          <p:nvPr>
            <p:ph type="title"/>
          </p:nvPr>
        </p:nvSpPr>
        <p:spPr>
          <a:xfrm>
            <a:off x="629841" y="342900"/>
            <a:ext cx="2949178" cy="1200150"/>
          </a:xfrm>
        </p:spPr>
        <p:txBody>
          <a:bodyPr anchor="b"/>
          <a:lstStyle>
            <a:lvl1pPr>
              <a:defRPr sz="1800"/>
            </a:lvl1pPr>
          </a:lstStyle>
          <a:p>
            <a:r>
              <a:rPr lang="en-US"/>
              <a:t>Click to edit Master title style</a:t>
            </a:r>
          </a:p>
        </p:txBody>
      </p:sp>
      <p:sp>
        <p:nvSpPr>
          <p:cNvPr id="3" name="Content Placeholder 2">
            <a:extLst>
              <a:ext uri="{FF2B5EF4-FFF2-40B4-BE49-F238E27FC236}">
                <a16:creationId xmlns:a16="http://schemas.microsoft.com/office/drawing/2014/main" xmlns="" id="{3FA685CD-7A41-46BF-800B-3829DDE25D12}"/>
              </a:ext>
            </a:extLst>
          </p:cNvPr>
          <p:cNvSpPr>
            <a:spLocks noGrp="1"/>
          </p:cNvSpPr>
          <p:nvPr>
            <p:ph idx="1"/>
          </p:nvPr>
        </p:nvSpPr>
        <p:spPr>
          <a:xfrm>
            <a:off x="3887391" y="740570"/>
            <a:ext cx="4629150" cy="3655219"/>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0C67899F-9722-4D38-8F5D-F6782774BC40}"/>
              </a:ext>
            </a:extLst>
          </p:cNvPr>
          <p:cNvSpPr>
            <a:spLocks noGrp="1"/>
          </p:cNvSpPr>
          <p:nvPr>
            <p:ph type="body" sz="half" idx="2"/>
          </p:nvPr>
        </p:nvSpPr>
        <p:spPr>
          <a:xfrm>
            <a:off x="629841" y="1543050"/>
            <a:ext cx="2949178" cy="2858691"/>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3">
            <a:extLst>
              <a:ext uri="{FF2B5EF4-FFF2-40B4-BE49-F238E27FC236}">
                <a16:creationId xmlns:a16="http://schemas.microsoft.com/office/drawing/2014/main" xmlns="" id="{5F52C567-5323-4B13-8928-7A5CF7C5A043}"/>
              </a:ext>
            </a:extLst>
          </p:cNvPr>
          <p:cNvSpPr>
            <a:spLocks noGrp="1"/>
          </p:cNvSpPr>
          <p:nvPr>
            <p:ph type="dt" sz="half" idx="10"/>
          </p:nvPr>
        </p:nvSpPr>
        <p:spPr/>
        <p:txBody>
          <a:bodyPr/>
          <a:lstStyle>
            <a:lvl1pPr>
              <a:defRPr/>
            </a:lvl1pPr>
          </a:lstStyle>
          <a:p>
            <a:pPr>
              <a:defRPr/>
            </a:pPr>
            <a:fld id="{B5491600-73DE-4246-BEE8-2A67B74F2D69}" type="datetimeFigureOut">
              <a:rPr lang="en-US" b="0" smtClean="0">
                <a:cs typeface="Arial" panose="020B0604020202020204" pitchFamily="34" charset="0"/>
              </a:rPr>
              <a:pPr>
                <a:defRPr/>
              </a:pPr>
              <a:t>6/1/2023</a:t>
            </a:fld>
            <a:endParaRPr lang="en-US" b="0">
              <a:cs typeface="Arial" panose="020B0604020202020204" pitchFamily="34" charset="0"/>
            </a:endParaRPr>
          </a:p>
        </p:txBody>
      </p:sp>
      <p:sp>
        <p:nvSpPr>
          <p:cNvPr id="6" name="Footer Placeholder 4">
            <a:extLst>
              <a:ext uri="{FF2B5EF4-FFF2-40B4-BE49-F238E27FC236}">
                <a16:creationId xmlns:a16="http://schemas.microsoft.com/office/drawing/2014/main" xmlns="" id="{EA6084AE-EE3C-4656-9A0A-00EBBA2517D6}"/>
              </a:ext>
            </a:extLst>
          </p:cNvPr>
          <p:cNvSpPr>
            <a:spLocks noGrp="1"/>
          </p:cNvSpPr>
          <p:nvPr>
            <p:ph type="ftr" sz="quarter" idx="11"/>
          </p:nvPr>
        </p:nvSpPr>
        <p:spPr/>
        <p:txBody>
          <a:bodyPr/>
          <a:lstStyle>
            <a:lvl1pPr>
              <a:defRPr/>
            </a:lvl1pPr>
          </a:lstStyle>
          <a:p>
            <a:pPr>
              <a:defRPr/>
            </a:pPr>
            <a:endParaRPr lang="en-US" b="0">
              <a:cs typeface="Arial" panose="020B0604020202020204" pitchFamily="34" charset="0"/>
            </a:endParaRPr>
          </a:p>
        </p:txBody>
      </p:sp>
      <p:sp>
        <p:nvSpPr>
          <p:cNvPr id="7" name="Slide Number Placeholder 5">
            <a:extLst>
              <a:ext uri="{FF2B5EF4-FFF2-40B4-BE49-F238E27FC236}">
                <a16:creationId xmlns:a16="http://schemas.microsoft.com/office/drawing/2014/main" xmlns="" id="{279742FB-3367-4E0C-A057-D5BC9A118120}"/>
              </a:ext>
            </a:extLst>
          </p:cNvPr>
          <p:cNvSpPr>
            <a:spLocks noGrp="1"/>
          </p:cNvSpPr>
          <p:nvPr>
            <p:ph type="sldNum" sz="quarter" idx="12"/>
          </p:nvPr>
        </p:nvSpPr>
        <p:spPr/>
        <p:txBody>
          <a:bodyPr/>
          <a:lstStyle>
            <a:lvl1pPr>
              <a:defRPr/>
            </a:lvl1pPr>
          </a:lstStyle>
          <a:p>
            <a:pPr>
              <a:defRPr/>
            </a:pPr>
            <a:fld id="{A6903B54-30D5-47F1-8773-FC7368A4A1F2}" type="slidenum">
              <a:rPr lang="en-US" b="0" smtClean="0">
                <a:cs typeface="Arial" panose="020B0604020202020204" pitchFamily="34" charset="0"/>
              </a:rPr>
              <a:pPr>
                <a:defRPr/>
              </a:pPr>
              <a:t>‹#›</a:t>
            </a:fld>
            <a:endParaRPr lang="en-US" b="0">
              <a:cs typeface="Arial" panose="020B0604020202020204" pitchFamily="34" charset="0"/>
            </a:endParaRPr>
          </a:p>
        </p:txBody>
      </p:sp>
    </p:spTree>
    <p:extLst>
      <p:ext uri="{BB962C8B-B14F-4D97-AF65-F5344CB8AC3E}">
        <p14:creationId xmlns:p14="http://schemas.microsoft.com/office/powerpoint/2010/main" val="3339362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DEA062-1340-4C98-9C35-EA41F92AF974}"/>
              </a:ext>
            </a:extLst>
          </p:cNvPr>
          <p:cNvSpPr>
            <a:spLocks noGrp="1"/>
          </p:cNvSpPr>
          <p:nvPr>
            <p:ph type="title"/>
          </p:nvPr>
        </p:nvSpPr>
        <p:spPr>
          <a:xfrm>
            <a:off x="629841" y="342900"/>
            <a:ext cx="2949178" cy="1200150"/>
          </a:xfrm>
        </p:spPr>
        <p:txBody>
          <a:bodyPr anchor="b"/>
          <a:lstStyle>
            <a:lvl1pPr>
              <a:defRPr sz="1800"/>
            </a:lvl1pPr>
          </a:lstStyle>
          <a:p>
            <a:r>
              <a:rPr lang="en-US"/>
              <a:t>Click to edit Master title style</a:t>
            </a:r>
          </a:p>
        </p:txBody>
      </p:sp>
      <p:sp>
        <p:nvSpPr>
          <p:cNvPr id="3" name="Picture Placeholder 2">
            <a:extLst>
              <a:ext uri="{FF2B5EF4-FFF2-40B4-BE49-F238E27FC236}">
                <a16:creationId xmlns:a16="http://schemas.microsoft.com/office/drawing/2014/main" xmlns="" id="{7AEE2047-92F5-4C0B-9A5A-5BF77415C335}"/>
              </a:ext>
            </a:extLst>
          </p:cNvPr>
          <p:cNvSpPr>
            <a:spLocks noGrp="1"/>
          </p:cNvSpPr>
          <p:nvPr>
            <p:ph type="pic" idx="1"/>
          </p:nvPr>
        </p:nvSpPr>
        <p:spPr>
          <a:xfrm>
            <a:off x="3887391" y="740570"/>
            <a:ext cx="4629150" cy="3655219"/>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endParaRPr lang="en-US" noProof="0"/>
          </a:p>
        </p:txBody>
      </p:sp>
      <p:sp>
        <p:nvSpPr>
          <p:cNvPr id="4" name="Text Placeholder 3">
            <a:extLst>
              <a:ext uri="{FF2B5EF4-FFF2-40B4-BE49-F238E27FC236}">
                <a16:creationId xmlns:a16="http://schemas.microsoft.com/office/drawing/2014/main" xmlns="" id="{0E8CC47F-6DC4-49C8-B81F-230D7E06739D}"/>
              </a:ext>
            </a:extLst>
          </p:cNvPr>
          <p:cNvSpPr>
            <a:spLocks noGrp="1"/>
          </p:cNvSpPr>
          <p:nvPr>
            <p:ph type="body" sz="half" idx="2"/>
          </p:nvPr>
        </p:nvSpPr>
        <p:spPr>
          <a:xfrm>
            <a:off x="629841" y="1543050"/>
            <a:ext cx="2949178" cy="2858691"/>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3">
            <a:extLst>
              <a:ext uri="{FF2B5EF4-FFF2-40B4-BE49-F238E27FC236}">
                <a16:creationId xmlns:a16="http://schemas.microsoft.com/office/drawing/2014/main" xmlns="" id="{5F52C567-5323-4B13-8928-7A5CF7C5A043}"/>
              </a:ext>
            </a:extLst>
          </p:cNvPr>
          <p:cNvSpPr>
            <a:spLocks noGrp="1"/>
          </p:cNvSpPr>
          <p:nvPr>
            <p:ph type="dt" sz="half" idx="10"/>
          </p:nvPr>
        </p:nvSpPr>
        <p:spPr/>
        <p:txBody>
          <a:bodyPr/>
          <a:lstStyle>
            <a:lvl1pPr>
              <a:defRPr/>
            </a:lvl1pPr>
          </a:lstStyle>
          <a:p>
            <a:pPr>
              <a:defRPr/>
            </a:pPr>
            <a:fld id="{CE8112CD-85E9-48B1-A167-6CBCF3634AFE}" type="datetimeFigureOut">
              <a:rPr lang="en-US" b="0" smtClean="0">
                <a:cs typeface="Arial" panose="020B0604020202020204" pitchFamily="34" charset="0"/>
              </a:rPr>
              <a:pPr>
                <a:defRPr/>
              </a:pPr>
              <a:t>6/1/2023</a:t>
            </a:fld>
            <a:endParaRPr lang="en-US" b="0">
              <a:cs typeface="Arial" panose="020B0604020202020204" pitchFamily="34" charset="0"/>
            </a:endParaRPr>
          </a:p>
        </p:txBody>
      </p:sp>
      <p:sp>
        <p:nvSpPr>
          <p:cNvPr id="6" name="Footer Placeholder 4">
            <a:extLst>
              <a:ext uri="{FF2B5EF4-FFF2-40B4-BE49-F238E27FC236}">
                <a16:creationId xmlns:a16="http://schemas.microsoft.com/office/drawing/2014/main" xmlns="" id="{EA6084AE-EE3C-4656-9A0A-00EBBA2517D6}"/>
              </a:ext>
            </a:extLst>
          </p:cNvPr>
          <p:cNvSpPr>
            <a:spLocks noGrp="1"/>
          </p:cNvSpPr>
          <p:nvPr>
            <p:ph type="ftr" sz="quarter" idx="11"/>
          </p:nvPr>
        </p:nvSpPr>
        <p:spPr/>
        <p:txBody>
          <a:bodyPr/>
          <a:lstStyle>
            <a:lvl1pPr>
              <a:defRPr/>
            </a:lvl1pPr>
          </a:lstStyle>
          <a:p>
            <a:pPr>
              <a:defRPr/>
            </a:pPr>
            <a:endParaRPr lang="en-US" b="0">
              <a:cs typeface="Arial" panose="020B0604020202020204" pitchFamily="34" charset="0"/>
            </a:endParaRPr>
          </a:p>
        </p:txBody>
      </p:sp>
      <p:sp>
        <p:nvSpPr>
          <p:cNvPr id="7" name="Slide Number Placeholder 5">
            <a:extLst>
              <a:ext uri="{FF2B5EF4-FFF2-40B4-BE49-F238E27FC236}">
                <a16:creationId xmlns:a16="http://schemas.microsoft.com/office/drawing/2014/main" xmlns="" id="{279742FB-3367-4E0C-A057-D5BC9A118120}"/>
              </a:ext>
            </a:extLst>
          </p:cNvPr>
          <p:cNvSpPr>
            <a:spLocks noGrp="1"/>
          </p:cNvSpPr>
          <p:nvPr>
            <p:ph type="sldNum" sz="quarter" idx="12"/>
          </p:nvPr>
        </p:nvSpPr>
        <p:spPr/>
        <p:txBody>
          <a:bodyPr/>
          <a:lstStyle>
            <a:lvl1pPr>
              <a:defRPr/>
            </a:lvl1pPr>
          </a:lstStyle>
          <a:p>
            <a:pPr>
              <a:defRPr/>
            </a:pPr>
            <a:fld id="{CB13288C-85C5-4F31-AF33-5FC42AF5CBA5}" type="slidenum">
              <a:rPr lang="en-US" b="0" smtClean="0">
                <a:cs typeface="Arial" panose="020B0604020202020204" pitchFamily="34" charset="0"/>
              </a:rPr>
              <a:pPr>
                <a:defRPr/>
              </a:pPr>
              <a:t>‹#›</a:t>
            </a:fld>
            <a:endParaRPr lang="en-US" b="0">
              <a:cs typeface="Arial" panose="020B0604020202020204" pitchFamily="34" charset="0"/>
            </a:endParaRPr>
          </a:p>
        </p:txBody>
      </p:sp>
    </p:spTree>
    <p:extLst>
      <p:ext uri="{BB962C8B-B14F-4D97-AF65-F5344CB8AC3E}">
        <p14:creationId xmlns:p14="http://schemas.microsoft.com/office/powerpoint/2010/main" val="2130866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628650" y="273844"/>
            <a:ext cx="7886700" cy="994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Text Placeholder 2"/>
          <p:cNvSpPr>
            <a:spLocks noGrp="1"/>
          </p:cNvSpPr>
          <p:nvPr>
            <p:ph type="body" idx="1"/>
          </p:nvPr>
        </p:nvSpPr>
        <p:spPr bwMode="auto">
          <a:xfrm>
            <a:off x="628650" y="1369219"/>
            <a:ext cx="7886700" cy="3263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a:extLst>
              <a:ext uri="{FF2B5EF4-FFF2-40B4-BE49-F238E27FC236}">
                <a16:creationId xmlns:a16="http://schemas.microsoft.com/office/drawing/2014/main" xmlns="" id="{5F52C567-5323-4B13-8928-7A5CF7C5A043}"/>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defTabSz="514350" eaLnBrk="1" fontAlgn="auto" hangingPunct="1">
              <a:spcBef>
                <a:spcPts val="0"/>
              </a:spcBef>
              <a:spcAft>
                <a:spcPts val="0"/>
              </a:spcAft>
              <a:defRPr sz="675">
                <a:solidFill>
                  <a:prstClr val="black">
                    <a:tint val="75000"/>
                  </a:prstClr>
                </a:solidFill>
                <a:latin typeface="Calibri" panose="020F0502020204030204"/>
              </a:defRPr>
            </a:lvl1pPr>
          </a:lstStyle>
          <a:p>
            <a:pPr>
              <a:defRPr/>
            </a:pPr>
            <a:fld id="{97310ACE-622C-4F32-8CAA-747928591DD9}" type="datetimeFigureOut">
              <a:rPr lang="en-US" b="0" smtClean="0">
                <a:cs typeface="Arial" panose="020B0604020202020204" pitchFamily="34" charset="0"/>
              </a:rPr>
              <a:pPr>
                <a:defRPr/>
              </a:pPr>
              <a:t>6/1/2023</a:t>
            </a:fld>
            <a:endParaRPr lang="en-US" b="0">
              <a:cs typeface="Arial" panose="020B0604020202020204" pitchFamily="34" charset="0"/>
            </a:endParaRPr>
          </a:p>
        </p:txBody>
      </p:sp>
      <p:sp>
        <p:nvSpPr>
          <p:cNvPr id="5" name="Footer Placeholder 4">
            <a:extLst>
              <a:ext uri="{FF2B5EF4-FFF2-40B4-BE49-F238E27FC236}">
                <a16:creationId xmlns:a16="http://schemas.microsoft.com/office/drawing/2014/main" xmlns="" id="{EA6084AE-EE3C-4656-9A0A-00EBBA2517D6}"/>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defTabSz="514350" eaLnBrk="1" fontAlgn="auto" hangingPunct="1">
              <a:spcBef>
                <a:spcPts val="0"/>
              </a:spcBef>
              <a:spcAft>
                <a:spcPts val="0"/>
              </a:spcAft>
              <a:defRPr sz="675">
                <a:solidFill>
                  <a:prstClr val="black">
                    <a:tint val="75000"/>
                  </a:prstClr>
                </a:solidFill>
                <a:latin typeface="Calibri" panose="020F0502020204030204"/>
              </a:defRPr>
            </a:lvl1pPr>
          </a:lstStyle>
          <a:p>
            <a:pPr>
              <a:defRPr/>
            </a:pPr>
            <a:endParaRPr lang="en-US" b="0">
              <a:cs typeface="Arial" panose="020B0604020202020204" pitchFamily="34" charset="0"/>
            </a:endParaRPr>
          </a:p>
        </p:txBody>
      </p:sp>
      <p:sp>
        <p:nvSpPr>
          <p:cNvPr id="6" name="Slide Number Placeholder 5">
            <a:extLst>
              <a:ext uri="{FF2B5EF4-FFF2-40B4-BE49-F238E27FC236}">
                <a16:creationId xmlns:a16="http://schemas.microsoft.com/office/drawing/2014/main" xmlns="" id="{279742FB-3367-4E0C-A057-D5BC9A118120}"/>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defTabSz="514350" eaLnBrk="1" fontAlgn="auto" hangingPunct="1">
              <a:spcBef>
                <a:spcPts val="0"/>
              </a:spcBef>
              <a:spcAft>
                <a:spcPts val="0"/>
              </a:spcAft>
              <a:defRPr sz="675">
                <a:solidFill>
                  <a:prstClr val="black">
                    <a:tint val="75000"/>
                  </a:prstClr>
                </a:solidFill>
                <a:latin typeface="Calibri" panose="020F0502020204030204"/>
              </a:defRPr>
            </a:lvl1pPr>
          </a:lstStyle>
          <a:p>
            <a:pPr>
              <a:defRPr/>
            </a:pPr>
            <a:fld id="{27BFD792-34A0-4904-8DB1-36E5ADAECDB7}" type="slidenum">
              <a:rPr lang="en-US" b="0" smtClean="0">
                <a:cs typeface="Arial" panose="020B0604020202020204" pitchFamily="34" charset="0"/>
              </a:rPr>
              <a:pPr>
                <a:defRPr/>
              </a:pPr>
              <a:t>‹#›</a:t>
            </a:fld>
            <a:endParaRPr lang="en-US" b="0">
              <a:cs typeface="Arial" panose="020B0604020202020204" pitchFamily="34" charset="0"/>
            </a:endParaRPr>
          </a:p>
        </p:txBody>
      </p:sp>
    </p:spTree>
    <p:extLst>
      <p:ext uri="{BB962C8B-B14F-4D97-AF65-F5344CB8AC3E}">
        <p14:creationId xmlns:p14="http://schemas.microsoft.com/office/powerpoint/2010/main" val="2574864678"/>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Lst>
  <p:txStyles>
    <p:titleStyle>
      <a:lvl1pPr algn="l" defTabSz="514350" rtl="0" eaLnBrk="0" fontAlgn="base" hangingPunct="0">
        <a:lnSpc>
          <a:spcPct val="90000"/>
        </a:lnSpc>
        <a:spcBef>
          <a:spcPct val="0"/>
        </a:spcBef>
        <a:spcAft>
          <a:spcPct val="0"/>
        </a:spcAft>
        <a:defRPr sz="2475" kern="1200">
          <a:solidFill>
            <a:schemeClr val="tx1"/>
          </a:solidFill>
          <a:latin typeface="+mj-lt"/>
          <a:ea typeface="+mj-ea"/>
          <a:cs typeface="+mj-cs"/>
        </a:defRPr>
      </a:lvl1pPr>
      <a:lvl2pPr algn="l" defTabSz="514350" rtl="0" eaLnBrk="0" fontAlgn="base" hangingPunct="0">
        <a:lnSpc>
          <a:spcPct val="90000"/>
        </a:lnSpc>
        <a:spcBef>
          <a:spcPct val="0"/>
        </a:spcBef>
        <a:spcAft>
          <a:spcPct val="0"/>
        </a:spcAft>
        <a:defRPr sz="2475">
          <a:solidFill>
            <a:schemeClr val="tx1"/>
          </a:solidFill>
          <a:latin typeface="Calibri Light" panose="020F0302020204030204" pitchFamily="34" charset="0"/>
        </a:defRPr>
      </a:lvl2pPr>
      <a:lvl3pPr algn="l" defTabSz="514350" rtl="0" eaLnBrk="0" fontAlgn="base" hangingPunct="0">
        <a:lnSpc>
          <a:spcPct val="90000"/>
        </a:lnSpc>
        <a:spcBef>
          <a:spcPct val="0"/>
        </a:spcBef>
        <a:spcAft>
          <a:spcPct val="0"/>
        </a:spcAft>
        <a:defRPr sz="2475">
          <a:solidFill>
            <a:schemeClr val="tx1"/>
          </a:solidFill>
          <a:latin typeface="Calibri Light" panose="020F0302020204030204" pitchFamily="34" charset="0"/>
        </a:defRPr>
      </a:lvl3pPr>
      <a:lvl4pPr algn="l" defTabSz="514350" rtl="0" eaLnBrk="0" fontAlgn="base" hangingPunct="0">
        <a:lnSpc>
          <a:spcPct val="90000"/>
        </a:lnSpc>
        <a:spcBef>
          <a:spcPct val="0"/>
        </a:spcBef>
        <a:spcAft>
          <a:spcPct val="0"/>
        </a:spcAft>
        <a:defRPr sz="2475">
          <a:solidFill>
            <a:schemeClr val="tx1"/>
          </a:solidFill>
          <a:latin typeface="Calibri Light" panose="020F0302020204030204" pitchFamily="34" charset="0"/>
        </a:defRPr>
      </a:lvl4pPr>
      <a:lvl5pPr algn="l" defTabSz="514350" rtl="0" eaLnBrk="0" fontAlgn="base" hangingPunct="0">
        <a:lnSpc>
          <a:spcPct val="90000"/>
        </a:lnSpc>
        <a:spcBef>
          <a:spcPct val="0"/>
        </a:spcBef>
        <a:spcAft>
          <a:spcPct val="0"/>
        </a:spcAft>
        <a:defRPr sz="2475">
          <a:solidFill>
            <a:schemeClr val="tx1"/>
          </a:solidFill>
          <a:latin typeface="Calibri Light" panose="020F0302020204030204" pitchFamily="34" charset="0"/>
        </a:defRPr>
      </a:lvl5pPr>
      <a:lvl6pPr marL="342900" algn="l" defTabSz="514350" rtl="0" fontAlgn="base">
        <a:lnSpc>
          <a:spcPct val="90000"/>
        </a:lnSpc>
        <a:spcBef>
          <a:spcPct val="0"/>
        </a:spcBef>
        <a:spcAft>
          <a:spcPct val="0"/>
        </a:spcAft>
        <a:defRPr sz="2475">
          <a:solidFill>
            <a:schemeClr val="tx1"/>
          </a:solidFill>
          <a:latin typeface="Calibri Light" panose="020F0302020204030204" pitchFamily="34" charset="0"/>
        </a:defRPr>
      </a:lvl6pPr>
      <a:lvl7pPr marL="685800" algn="l" defTabSz="514350" rtl="0" fontAlgn="base">
        <a:lnSpc>
          <a:spcPct val="90000"/>
        </a:lnSpc>
        <a:spcBef>
          <a:spcPct val="0"/>
        </a:spcBef>
        <a:spcAft>
          <a:spcPct val="0"/>
        </a:spcAft>
        <a:defRPr sz="2475">
          <a:solidFill>
            <a:schemeClr val="tx1"/>
          </a:solidFill>
          <a:latin typeface="Calibri Light" panose="020F0302020204030204" pitchFamily="34" charset="0"/>
        </a:defRPr>
      </a:lvl7pPr>
      <a:lvl8pPr marL="1028700" algn="l" defTabSz="514350" rtl="0" fontAlgn="base">
        <a:lnSpc>
          <a:spcPct val="90000"/>
        </a:lnSpc>
        <a:spcBef>
          <a:spcPct val="0"/>
        </a:spcBef>
        <a:spcAft>
          <a:spcPct val="0"/>
        </a:spcAft>
        <a:defRPr sz="2475">
          <a:solidFill>
            <a:schemeClr val="tx1"/>
          </a:solidFill>
          <a:latin typeface="Calibri Light" panose="020F0302020204030204" pitchFamily="34" charset="0"/>
        </a:defRPr>
      </a:lvl8pPr>
      <a:lvl9pPr marL="1371600" algn="l" defTabSz="514350" rtl="0" fontAlgn="base">
        <a:lnSpc>
          <a:spcPct val="90000"/>
        </a:lnSpc>
        <a:spcBef>
          <a:spcPct val="0"/>
        </a:spcBef>
        <a:spcAft>
          <a:spcPct val="0"/>
        </a:spcAft>
        <a:defRPr sz="2475">
          <a:solidFill>
            <a:schemeClr val="tx1"/>
          </a:solidFill>
          <a:latin typeface="Calibri Light" panose="020F0302020204030204" pitchFamily="34" charset="0"/>
        </a:defRPr>
      </a:lvl9pPr>
    </p:titleStyle>
    <p:bodyStyle>
      <a:lvl1pPr marL="128588" indent="-128588" algn="l" defTabSz="514350" rtl="0" eaLnBrk="0" fontAlgn="base" hangingPunct="0">
        <a:lnSpc>
          <a:spcPct val="90000"/>
        </a:lnSpc>
        <a:spcBef>
          <a:spcPts val="563"/>
        </a:spcBef>
        <a:spcAft>
          <a:spcPct val="0"/>
        </a:spcAft>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0" fontAlgn="base" hangingPunct="0">
        <a:lnSpc>
          <a:spcPct val="90000"/>
        </a:lnSpc>
        <a:spcBef>
          <a:spcPts val="281"/>
        </a:spcBef>
        <a:spcAft>
          <a:spcPct val="0"/>
        </a:spcAft>
        <a:buFont typeface="Arial" panose="020B0604020202020204" pitchFamily="34" charset="0"/>
        <a:buChar char="•"/>
        <a:defRPr kern="1200">
          <a:solidFill>
            <a:schemeClr val="tx1"/>
          </a:solidFill>
          <a:latin typeface="+mn-lt"/>
          <a:ea typeface="+mn-ea"/>
          <a:cs typeface="+mn-cs"/>
        </a:defRPr>
      </a:lvl2pPr>
      <a:lvl3pPr marL="642938" indent="-128588" algn="l" defTabSz="514350" rtl="0" eaLnBrk="0" fontAlgn="base" hangingPunct="0">
        <a:lnSpc>
          <a:spcPct val="90000"/>
        </a:lnSpc>
        <a:spcBef>
          <a:spcPts val="281"/>
        </a:spcBef>
        <a:spcAft>
          <a:spcPct val="0"/>
        </a:spcAft>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0" fontAlgn="base" hangingPunct="0">
        <a:lnSpc>
          <a:spcPct val="90000"/>
        </a:lnSpc>
        <a:spcBef>
          <a:spcPts val="281"/>
        </a:spcBef>
        <a:spcAft>
          <a:spcPct val="0"/>
        </a:spcAft>
        <a:buFont typeface="Arial" panose="020B0604020202020204" pitchFamily="34" charset="0"/>
        <a:buChar char="•"/>
        <a:defRPr sz="975" kern="1200">
          <a:solidFill>
            <a:schemeClr val="tx1"/>
          </a:solidFill>
          <a:latin typeface="+mn-lt"/>
          <a:ea typeface="+mn-ea"/>
          <a:cs typeface="+mn-cs"/>
        </a:defRPr>
      </a:lvl4pPr>
      <a:lvl5pPr marL="1157288" indent="-128588" algn="l" defTabSz="514350" rtl="0" eaLnBrk="0" fontAlgn="base" hangingPunct="0">
        <a:lnSpc>
          <a:spcPct val="90000"/>
        </a:lnSpc>
        <a:spcBef>
          <a:spcPts val="281"/>
        </a:spcBef>
        <a:spcAft>
          <a:spcPct val="0"/>
        </a:spcAft>
        <a:buFont typeface="Arial" panose="020B0604020202020204" pitchFamily="34" charset="0"/>
        <a:buChar char="•"/>
        <a:defRPr sz="975"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endParaRPr lang="vi-VN" altLang="en-US" smtClean="0"/>
          </a:p>
        </p:txBody>
      </p:sp>
      <p:pic>
        <p:nvPicPr>
          <p:cNvPr id="2051" name="Picture 4" descr="huong-dan-lam-thiep-chuc-mung-ngay-20-11_8"/>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0"/>
            <a:ext cx="9144000" cy="5143500"/>
          </a:xfrm>
        </p:spPr>
      </p:pic>
      <p:grpSp>
        <p:nvGrpSpPr>
          <p:cNvPr id="2052" name="Group 2"/>
          <p:cNvGrpSpPr>
            <a:grpSpLocks/>
          </p:cNvGrpSpPr>
          <p:nvPr/>
        </p:nvGrpSpPr>
        <p:grpSpPr bwMode="auto">
          <a:xfrm>
            <a:off x="-152400" y="-200025"/>
            <a:ext cx="9448800" cy="5486400"/>
            <a:chOff x="0" y="192"/>
            <a:chExt cx="5760" cy="3936"/>
          </a:xfrm>
        </p:grpSpPr>
        <p:grpSp>
          <p:nvGrpSpPr>
            <p:cNvPr id="2054" name="Group 3"/>
            <p:cNvGrpSpPr>
              <a:grpSpLocks/>
            </p:cNvGrpSpPr>
            <p:nvPr/>
          </p:nvGrpSpPr>
          <p:grpSpPr bwMode="auto">
            <a:xfrm>
              <a:off x="0" y="336"/>
              <a:ext cx="5760" cy="3700"/>
              <a:chOff x="0" y="336"/>
              <a:chExt cx="5760" cy="3700"/>
            </a:xfrm>
          </p:grpSpPr>
          <p:pic>
            <p:nvPicPr>
              <p:cNvPr id="2057" name="Picture 4" descr="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984"/>
                <a:ext cx="5760" cy="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5" descr="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36"/>
                <a:ext cx="5760"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055" name="Picture 6" descr="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1848" y="2136"/>
              <a:ext cx="3936"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7" descr="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flipH="1">
              <a:off x="3671" y="2135"/>
              <a:ext cx="3936" cy="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53" name="Rectangle 16"/>
          <p:cNvSpPr>
            <a:spLocks noChangeArrowheads="1"/>
          </p:cNvSpPr>
          <p:nvPr/>
        </p:nvSpPr>
        <p:spPr bwMode="auto">
          <a:xfrm>
            <a:off x="84138" y="67867"/>
            <a:ext cx="8972550" cy="7355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sz="2800" b="1">
                <a:solidFill>
                  <a:srgbClr val="FF0000"/>
                </a:solidFill>
                <a:latin typeface="Times New Roman" pitchFamily="18" charset="0"/>
                <a:cs typeface="Times New Roman" pitchFamily="18" charset="0"/>
              </a:rPr>
              <a:t>PHÒNG GD &amp; ĐT THỊ XÃ BUÔN HỒ</a:t>
            </a:r>
          </a:p>
          <a:p>
            <a:pPr algn="ctr"/>
            <a:r>
              <a:rPr lang="en-US" altLang="en-US" sz="2800" b="1">
                <a:solidFill>
                  <a:srgbClr val="FF0000"/>
                </a:solidFill>
                <a:latin typeface="Times New Roman" pitchFamily="18" charset="0"/>
                <a:cs typeface="Times New Roman" pitchFamily="18" charset="0"/>
              </a:rPr>
              <a:t>TRƯỜNG TIỂU HỌC NGUYỄN BỈNH KHIÊM</a:t>
            </a:r>
          </a:p>
          <a:p>
            <a:pPr algn="ctr"/>
            <a:endParaRPr lang="en-US" altLang="en-US" b="1">
              <a:solidFill>
                <a:srgbClr val="0066FF"/>
              </a:solidFill>
              <a:latin typeface="Times New Roman" pitchFamily="18" charset="0"/>
              <a:cs typeface="Times New Roman" pitchFamily="18" charset="0"/>
            </a:endParaRPr>
          </a:p>
          <a:p>
            <a:pPr algn="ctr"/>
            <a:endParaRPr lang="en-US" altLang="en-US" b="1">
              <a:solidFill>
                <a:srgbClr val="0066FF"/>
              </a:solidFill>
            </a:endParaRPr>
          </a:p>
          <a:p>
            <a:pPr algn="ctr"/>
            <a:r>
              <a:rPr lang="en-US" altLang="en-US" sz="4800" b="1">
                <a:solidFill>
                  <a:srgbClr val="FFFF00"/>
                </a:solidFill>
                <a:latin typeface="Times New Roman" pitchFamily="18" charset="0"/>
                <a:cs typeface="Times New Roman" pitchFamily="18" charset="0"/>
              </a:rPr>
              <a:t>NHIỆT LIỆT CHÀO MỪNG QUÝ THẦY CÔ VỀ DỰ GIỜ </a:t>
            </a:r>
            <a:endParaRPr lang="en-US" altLang="en-US" sz="3600" b="1">
              <a:solidFill>
                <a:srgbClr val="FF0000"/>
              </a:solidFill>
              <a:latin typeface="Times New Roman" pitchFamily="18" charset="0"/>
              <a:cs typeface="Times New Roman" pitchFamily="18" charset="0"/>
            </a:endParaRPr>
          </a:p>
          <a:p>
            <a:pPr algn="ctr"/>
            <a:r>
              <a:rPr lang="en-US" altLang="en-US" sz="3600" b="1" smtClean="0">
                <a:solidFill>
                  <a:srgbClr val="FFFF00"/>
                </a:solidFill>
                <a:latin typeface="Times New Roman" pitchFamily="18" charset="0"/>
                <a:cs typeface="Times New Roman" pitchFamily="18" charset="0"/>
              </a:rPr>
              <a:t>MÔN: TIẾNG VIỆT -  </a:t>
            </a:r>
            <a:r>
              <a:rPr lang="en-US" altLang="en-US" sz="3600" b="1">
                <a:solidFill>
                  <a:srgbClr val="FFFF00"/>
                </a:solidFill>
                <a:latin typeface="Times New Roman" pitchFamily="18" charset="0"/>
                <a:cs typeface="Times New Roman" pitchFamily="18" charset="0"/>
              </a:rPr>
              <a:t>LỚP </a:t>
            </a:r>
            <a:r>
              <a:rPr lang="en-US" altLang="en-US" sz="3600" b="1" smtClean="0">
                <a:solidFill>
                  <a:srgbClr val="FFFF00"/>
                </a:solidFill>
                <a:latin typeface="Times New Roman" pitchFamily="18" charset="0"/>
                <a:cs typeface="Times New Roman" pitchFamily="18" charset="0"/>
              </a:rPr>
              <a:t>4A3</a:t>
            </a:r>
            <a:endParaRPr lang="en-US" altLang="en-US" sz="3600" b="1" smtClean="0">
              <a:solidFill>
                <a:srgbClr val="FFFF00"/>
              </a:solidFill>
              <a:latin typeface="Times New Roman" pitchFamily="18" charset="0"/>
              <a:cs typeface="Times New Roman" pitchFamily="18" charset="0"/>
            </a:endParaRPr>
          </a:p>
          <a:p>
            <a:pPr algn="ctr"/>
            <a:endParaRPr lang="en-US" altLang="en-US" sz="3200" smtClean="0">
              <a:solidFill>
                <a:srgbClr val="FFFF00"/>
              </a:solidFill>
              <a:latin typeface="Times New Roman" pitchFamily="18" charset="0"/>
              <a:cs typeface="Times New Roman" pitchFamily="18" charset="0"/>
            </a:endParaRPr>
          </a:p>
          <a:p>
            <a:pPr algn="ctr"/>
            <a:endParaRPr lang="en-US" altLang="en-US" sz="3200" b="1">
              <a:solidFill>
                <a:srgbClr val="FFFF00"/>
              </a:solidFill>
              <a:latin typeface="Times New Roman" pitchFamily="18" charset="0"/>
              <a:cs typeface="Times New Roman" pitchFamily="18" charset="0"/>
            </a:endParaRPr>
          </a:p>
          <a:p>
            <a:pPr algn="ctr"/>
            <a:r>
              <a:rPr lang="en-US" altLang="en-US" sz="3600" b="1" smtClean="0">
                <a:solidFill>
                  <a:srgbClr val="FFFF00"/>
                </a:solidFill>
                <a:latin typeface="Times New Roman" pitchFamily="18" charset="0"/>
                <a:cs typeface="Times New Roman" pitchFamily="18" charset="0"/>
              </a:rPr>
              <a:t>               Người thực hiện: Phan Trần Hậu</a:t>
            </a:r>
            <a:endParaRPr lang="en-US" altLang="en-US" sz="3600" b="1">
              <a:solidFill>
                <a:srgbClr val="FFFF00"/>
              </a:solidFill>
              <a:latin typeface="Times New Roman" pitchFamily="18" charset="0"/>
              <a:cs typeface="Times New Roman" pitchFamily="18" charset="0"/>
            </a:endParaRPr>
          </a:p>
          <a:p>
            <a:pPr algn="ctr"/>
            <a:endParaRPr lang="en-US" altLang="en-US" sz="2000" b="1">
              <a:solidFill>
                <a:srgbClr val="3333FF"/>
              </a:solidFill>
            </a:endParaRPr>
          </a:p>
          <a:p>
            <a:pPr algn="ctr"/>
            <a:endParaRPr lang="en-US" altLang="en-US" sz="2000" b="1">
              <a:solidFill>
                <a:srgbClr val="3333FF"/>
              </a:solidFill>
            </a:endParaRPr>
          </a:p>
          <a:p>
            <a:pPr algn="ctr"/>
            <a:endParaRPr lang="en-US" altLang="en-US" sz="2000" b="1">
              <a:solidFill>
                <a:srgbClr val="3333FF"/>
              </a:solidFill>
            </a:endParaRPr>
          </a:p>
          <a:p>
            <a:pPr algn="ctr"/>
            <a:endParaRPr lang="en-US" altLang="en-US" sz="2800" b="1" i="1">
              <a:solidFill>
                <a:srgbClr val="FFFF00"/>
              </a:solidFill>
            </a:endParaRPr>
          </a:p>
          <a:p>
            <a:pPr algn="ctr"/>
            <a:r>
              <a:rPr lang="en-US" altLang="en-US" sz="2800" b="1" i="1">
                <a:solidFill>
                  <a:srgbClr val="FFFF00"/>
                </a:solidFill>
              </a:rPr>
              <a:t>Người thực hiện: Phan Trần Hậu</a:t>
            </a:r>
          </a:p>
          <a:p>
            <a:pPr algn="ctr"/>
            <a:endParaRPr lang="en-US" altLang="en-US" sz="2800" b="1" i="1">
              <a:solidFill>
                <a:srgbClr val="FFFF00"/>
              </a:solidFill>
            </a:endParaRPr>
          </a:p>
        </p:txBody>
      </p:sp>
    </p:spTree>
    <p:extLst>
      <p:ext uri="{BB962C8B-B14F-4D97-AF65-F5344CB8AC3E}">
        <p14:creationId xmlns:p14="http://schemas.microsoft.com/office/powerpoint/2010/main" val="1891831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053"/>
                                        </p:tgtEl>
                                        <p:attrNameLst>
                                          <p:attrName>style.visibility</p:attrName>
                                        </p:attrNameLst>
                                      </p:cBhvr>
                                      <p:to>
                                        <p:strVal val="visible"/>
                                      </p:to>
                                    </p:set>
                                    <p:anim calcmode="lin" valueType="num">
                                      <p:cBhvr>
                                        <p:cTn id="7" dur="500" fill="hold"/>
                                        <p:tgtEl>
                                          <p:spTgt spid="2053"/>
                                        </p:tgtEl>
                                        <p:attrNameLst>
                                          <p:attrName>ppt_w</p:attrName>
                                        </p:attrNameLst>
                                      </p:cBhvr>
                                      <p:tavLst>
                                        <p:tav tm="0">
                                          <p:val>
                                            <p:fltVal val="0"/>
                                          </p:val>
                                        </p:tav>
                                        <p:tav tm="100000">
                                          <p:val>
                                            <p:strVal val="#ppt_w"/>
                                          </p:val>
                                        </p:tav>
                                      </p:tavLst>
                                    </p:anim>
                                    <p:anim calcmode="lin" valueType="num">
                                      <p:cBhvr>
                                        <p:cTn id="8" dur="500" fill="hold"/>
                                        <p:tgtEl>
                                          <p:spTgt spid="2053"/>
                                        </p:tgtEl>
                                        <p:attrNameLst>
                                          <p:attrName>ppt_h</p:attrName>
                                        </p:attrNameLst>
                                      </p:cBhvr>
                                      <p:tavLst>
                                        <p:tav tm="0">
                                          <p:val>
                                            <p:fltVal val="0"/>
                                          </p:val>
                                        </p:tav>
                                        <p:tav tm="100000">
                                          <p:val>
                                            <p:strVal val="#ppt_h"/>
                                          </p:val>
                                        </p:tav>
                                      </p:tavLst>
                                    </p:anim>
                                    <p:animEffect transition="in" filter="fade">
                                      <p:cBhvr>
                                        <p:cTn id="9" dur="5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856" y="133350"/>
            <a:ext cx="9067800" cy="5078313"/>
          </a:xfrm>
          <a:prstGeom prst="rect">
            <a:avLst/>
          </a:prstGeom>
        </p:spPr>
        <p:txBody>
          <a:bodyPr wrap="square">
            <a:spAutoFit/>
          </a:bodyPr>
          <a:lstStyle/>
          <a:p>
            <a:r>
              <a:rPr lang="vi-VN" sz="3600" dirty="0">
                <a:latin typeface="Arial" panose="020B0604020202020204" pitchFamily="34" charset="0"/>
                <a:cs typeface="Arial" panose="020B0604020202020204" pitchFamily="34" charset="0"/>
              </a:rPr>
              <a:t> </a:t>
            </a:r>
            <a:r>
              <a:rPr lang="en-US" sz="3600" dirty="0" smtClean="0">
                <a:latin typeface="Arial" panose="020B0604020202020204" pitchFamily="34" charset="0"/>
                <a:cs typeface="Arial" panose="020B0604020202020204" pitchFamily="34" charset="0"/>
              </a:rPr>
              <a:t>  </a:t>
            </a:r>
            <a:r>
              <a:rPr lang="vi-VN" sz="3600" dirty="0" smtClean="0">
                <a:latin typeface="Arial" panose="020B0604020202020204" pitchFamily="34" charset="0"/>
                <a:cs typeface="Arial" panose="020B0604020202020204" pitchFamily="34" charset="0"/>
              </a:rPr>
              <a:t>Kéo </a:t>
            </a:r>
            <a:r>
              <a:rPr lang="vi-VN" sz="3600" dirty="0">
                <a:latin typeface="Arial" panose="020B0604020202020204" pitchFamily="34" charset="0"/>
                <a:cs typeface="Arial" panose="020B0604020202020204" pitchFamily="34" charset="0"/>
              </a:rPr>
              <a:t>co phải đủ ba keo. Bên nào kéo được đối phương ngã về phía mình nhiều keo hơn là bên ấy thắng.</a:t>
            </a:r>
          </a:p>
          <a:p>
            <a:r>
              <a:rPr lang="vi-VN" sz="3600" dirty="0">
                <a:latin typeface="Arial" panose="020B0604020202020204" pitchFamily="34" charset="0"/>
                <a:cs typeface="Arial" panose="020B0604020202020204" pitchFamily="34" charset="0"/>
              </a:rPr>
              <a:t>   Hội làng Hữu Trấp thuộc huyện Quế Võ, tỉnh Bắc Ninh thường tổ chức thi kéo co giữa nam và nữ. Có năm bên nam thắng, có năm bên nữ thắng. Nhưng dù bên nào nào thắng thì cuộc thi cũng rất là vui. </a:t>
            </a:r>
            <a:endParaRPr lang="vi-VN" sz="3600" i="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2153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024" y="209550"/>
            <a:ext cx="8927951" cy="4832092"/>
          </a:xfrm>
          <a:prstGeom prst="rect">
            <a:avLst/>
          </a:prstGeom>
        </p:spPr>
        <p:txBody>
          <a:bodyPr wrap="square">
            <a:spAutoFit/>
          </a:bodyPr>
          <a:lstStyle/>
          <a:p>
            <a:r>
              <a:rPr lang="vi-VN" sz="2800" dirty="0">
                <a:latin typeface="Arial" panose="020B0604020202020204" pitchFamily="34" charset="0"/>
                <a:cs typeface="Arial" panose="020B0604020202020204" pitchFamily="34" charset="0"/>
              </a:rPr>
              <a:t>Vui ở sự ganh đua, vui ở những tiếng hò reo khuyến khích của người xem hội.</a:t>
            </a:r>
          </a:p>
          <a:p>
            <a:r>
              <a:rPr lang="vi-VN" sz="2800" dirty="0">
                <a:latin typeface="Arial" panose="020B0604020202020204" pitchFamily="34" charset="0"/>
                <a:cs typeface="Arial" panose="020B0604020202020204" pitchFamily="34" charset="0"/>
              </a:rPr>
              <a:t>   Làng Tích Sơn thuộc thị xã Vĩnh Yên, tỉnh Vĩnh Phúc lại có tục thi kéo co giữa trai tráng hai giáp trong làng. Số người của mỗi bên không hạn chế. Nhiều khi, có giáp thua keo đầu, tới keo thứ hai, đàn ông trong giáp kéo đến đông hơn, thế là chuyển bại thành thắng. Sau cuộc thi, dân làng nổi trống mừng bên thắng. Các cô gái làng cũng không ngớt lời ngợi khen những chàng trai thắng cuộc.</a:t>
            </a:r>
          </a:p>
          <a:p>
            <a:pPr algn="r"/>
            <a:r>
              <a:rPr lang="vi-VN" sz="2800" dirty="0">
                <a:latin typeface="Arial" panose="020B0604020202020204" pitchFamily="34" charset="0"/>
                <a:cs typeface="Arial" panose="020B0604020202020204" pitchFamily="34" charset="0"/>
              </a:rPr>
              <a:t>Theo TOAN ÁNH</a:t>
            </a:r>
            <a:endParaRPr lang="vi-VN" sz="2800" i="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0819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15625"/>
            <a:ext cx="5977919" cy="646331"/>
          </a:xfrm>
          <a:prstGeom prst="rect">
            <a:avLst/>
          </a:prstGeom>
        </p:spPr>
        <p:txBody>
          <a:bodyPr wrap="none">
            <a:spAutoFit/>
          </a:bodyPr>
          <a:lstStyle/>
          <a:p>
            <a:r>
              <a:rPr lang="en-US" sz="3600" dirty="0" smtClean="0">
                <a:solidFill>
                  <a:srgbClr val="FF0066"/>
                </a:solidFill>
                <a:latin typeface="Arial" panose="020B0604020202020204" pitchFamily="34" charset="0"/>
              </a:rPr>
              <a:t>3. </a:t>
            </a:r>
            <a:r>
              <a:rPr lang="en-US" sz="3600" dirty="0" err="1" smtClean="0">
                <a:solidFill>
                  <a:srgbClr val="FF0066"/>
                </a:solidFill>
                <a:latin typeface="Arial" panose="020B0604020202020204" pitchFamily="34" charset="0"/>
              </a:rPr>
              <a:t>Đọc</a:t>
            </a:r>
            <a:r>
              <a:rPr lang="en-US" sz="3600" dirty="0" smtClean="0">
                <a:solidFill>
                  <a:srgbClr val="FF0066"/>
                </a:solidFill>
                <a:latin typeface="Arial" panose="020B0604020202020204" pitchFamily="34" charset="0"/>
              </a:rPr>
              <a:t> </a:t>
            </a:r>
            <a:r>
              <a:rPr lang="en-US" sz="3600" dirty="0" err="1" smtClean="0">
                <a:solidFill>
                  <a:srgbClr val="FF0066"/>
                </a:solidFill>
                <a:latin typeface="Arial" panose="020B0604020202020204" pitchFamily="34" charset="0"/>
              </a:rPr>
              <a:t>từ</a:t>
            </a:r>
            <a:r>
              <a:rPr lang="en-US" sz="3600" dirty="0" smtClean="0">
                <a:solidFill>
                  <a:srgbClr val="FF0066"/>
                </a:solidFill>
                <a:latin typeface="Arial" panose="020B0604020202020204" pitchFamily="34" charset="0"/>
              </a:rPr>
              <a:t> </a:t>
            </a:r>
            <a:r>
              <a:rPr lang="en-US" sz="3600" dirty="0" err="1" smtClean="0">
                <a:solidFill>
                  <a:srgbClr val="FF0066"/>
                </a:solidFill>
                <a:latin typeface="Arial" panose="020B0604020202020204" pitchFamily="34" charset="0"/>
              </a:rPr>
              <a:t>và</a:t>
            </a:r>
            <a:r>
              <a:rPr lang="en-US" sz="3600" dirty="0" smtClean="0">
                <a:solidFill>
                  <a:srgbClr val="FF0066"/>
                </a:solidFill>
                <a:latin typeface="Arial" panose="020B0604020202020204" pitchFamily="34" charset="0"/>
              </a:rPr>
              <a:t> </a:t>
            </a:r>
            <a:r>
              <a:rPr lang="en-US" sz="3600" dirty="0" err="1" smtClean="0">
                <a:solidFill>
                  <a:srgbClr val="FF0066"/>
                </a:solidFill>
                <a:latin typeface="Arial" panose="020B0604020202020204" pitchFamily="34" charset="0"/>
              </a:rPr>
              <a:t>lời</a:t>
            </a:r>
            <a:r>
              <a:rPr lang="en-US" sz="3600" dirty="0" smtClean="0">
                <a:solidFill>
                  <a:srgbClr val="FF0066"/>
                </a:solidFill>
                <a:latin typeface="Arial" panose="020B0604020202020204" pitchFamily="34" charset="0"/>
              </a:rPr>
              <a:t> </a:t>
            </a:r>
            <a:r>
              <a:rPr lang="en-US" sz="3600" dirty="0" err="1" smtClean="0">
                <a:solidFill>
                  <a:srgbClr val="FF0066"/>
                </a:solidFill>
                <a:latin typeface="Arial" panose="020B0604020202020204" pitchFamily="34" charset="0"/>
              </a:rPr>
              <a:t>giải</a:t>
            </a:r>
            <a:r>
              <a:rPr lang="en-US" sz="3600" dirty="0" smtClean="0">
                <a:solidFill>
                  <a:srgbClr val="FF0066"/>
                </a:solidFill>
                <a:latin typeface="Arial" panose="020B0604020202020204" pitchFamily="34" charset="0"/>
              </a:rPr>
              <a:t> </a:t>
            </a:r>
            <a:r>
              <a:rPr lang="en-US" sz="3600" dirty="0" err="1" smtClean="0">
                <a:solidFill>
                  <a:srgbClr val="FF0066"/>
                </a:solidFill>
                <a:latin typeface="Arial" panose="020B0604020202020204" pitchFamily="34" charset="0"/>
              </a:rPr>
              <a:t>nghĩa</a:t>
            </a:r>
            <a:r>
              <a:rPr lang="en-US" sz="3600" dirty="0" smtClean="0">
                <a:solidFill>
                  <a:srgbClr val="FF0066"/>
                </a:solidFill>
                <a:latin typeface="Arial" panose="020B0604020202020204" pitchFamily="34" charset="0"/>
              </a:rPr>
              <a:t>:</a:t>
            </a:r>
            <a:endParaRPr lang="en-US" sz="3600" dirty="0">
              <a:solidFill>
                <a:srgbClr val="FF0066"/>
              </a:solidFill>
            </a:endParaRPr>
          </a:p>
        </p:txBody>
      </p:sp>
      <p:sp>
        <p:nvSpPr>
          <p:cNvPr id="3" name="Rectangle 2"/>
          <p:cNvSpPr/>
          <p:nvPr/>
        </p:nvSpPr>
        <p:spPr>
          <a:xfrm>
            <a:off x="430306" y="895350"/>
            <a:ext cx="8027894" cy="1200329"/>
          </a:xfrm>
          <a:prstGeom prst="rect">
            <a:avLst/>
          </a:prstGeom>
        </p:spPr>
        <p:txBody>
          <a:bodyPr wrap="square">
            <a:spAutoFit/>
          </a:bodyPr>
          <a:lstStyle/>
          <a:p>
            <a:r>
              <a:rPr lang="en-US" sz="3600" dirty="0" err="1" smtClean="0">
                <a:latin typeface="Arial" panose="020B0604020202020204" pitchFamily="34" charset="0"/>
              </a:rPr>
              <a:t>Giáp</a:t>
            </a:r>
            <a:r>
              <a:rPr lang="en-US" sz="3600" dirty="0" smtClean="0">
                <a:latin typeface="Arial" panose="020B0604020202020204" pitchFamily="34" charset="0"/>
              </a:rPr>
              <a:t> : </a:t>
            </a:r>
            <a:r>
              <a:rPr lang="en-US" sz="3600" dirty="0" err="1" smtClean="0">
                <a:latin typeface="Arial" panose="020B0604020202020204" pitchFamily="34" charset="0"/>
              </a:rPr>
              <a:t>Đơn</a:t>
            </a:r>
            <a:r>
              <a:rPr lang="en-US" sz="3600" dirty="0" smtClean="0">
                <a:latin typeface="Arial" panose="020B0604020202020204" pitchFamily="34" charset="0"/>
              </a:rPr>
              <a:t> </a:t>
            </a:r>
            <a:r>
              <a:rPr lang="en-US" sz="3600" dirty="0" err="1" smtClean="0">
                <a:latin typeface="Arial" panose="020B0604020202020204" pitchFamily="34" charset="0"/>
              </a:rPr>
              <a:t>vị</a:t>
            </a:r>
            <a:r>
              <a:rPr lang="en-US" sz="3600" dirty="0" smtClean="0">
                <a:latin typeface="Arial" panose="020B0604020202020204" pitchFamily="34" charset="0"/>
              </a:rPr>
              <a:t> </a:t>
            </a:r>
            <a:r>
              <a:rPr lang="en-US" sz="3600" dirty="0" err="1" smtClean="0">
                <a:latin typeface="Arial" panose="020B0604020202020204" pitchFamily="34" charset="0"/>
              </a:rPr>
              <a:t>dân</a:t>
            </a:r>
            <a:r>
              <a:rPr lang="en-US" sz="3600" dirty="0" smtClean="0">
                <a:latin typeface="Arial" panose="020B0604020202020204" pitchFamily="34" charset="0"/>
              </a:rPr>
              <a:t> </a:t>
            </a:r>
            <a:r>
              <a:rPr lang="en-US" sz="3600" dirty="0" err="1" smtClean="0">
                <a:latin typeface="Arial" panose="020B0604020202020204" pitchFamily="34" charset="0"/>
              </a:rPr>
              <a:t>cư</a:t>
            </a:r>
            <a:r>
              <a:rPr lang="en-US" sz="3600" dirty="0" smtClean="0">
                <a:latin typeface="Arial" panose="020B0604020202020204" pitchFamily="34" charset="0"/>
              </a:rPr>
              <a:t> </a:t>
            </a:r>
            <a:r>
              <a:rPr lang="en-US" sz="3600" dirty="0" err="1" smtClean="0">
                <a:latin typeface="Arial" panose="020B0604020202020204" pitchFamily="34" charset="0"/>
              </a:rPr>
              <a:t>dưới</a:t>
            </a:r>
            <a:r>
              <a:rPr lang="en-US" sz="3600" dirty="0" smtClean="0">
                <a:latin typeface="Arial" panose="020B0604020202020204" pitchFamily="34" charset="0"/>
              </a:rPr>
              <a:t> </a:t>
            </a:r>
            <a:r>
              <a:rPr lang="en-US" sz="3600" dirty="0" err="1" smtClean="0">
                <a:latin typeface="Arial" panose="020B0604020202020204" pitchFamily="34" charset="0"/>
              </a:rPr>
              <a:t>cấp</a:t>
            </a:r>
            <a:r>
              <a:rPr lang="en-US" sz="3600" dirty="0" smtClean="0">
                <a:latin typeface="Arial" panose="020B0604020202020204" pitchFamily="34" charset="0"/>
              </a:rPr>
              <a:t> </a:t>
            </a:r>
            <a:r>
              <a:rPr lang="en-US" sz="3600" dirty="0" err="1" smtClean="0">
                <a:latin typeface="Arial" panose="020B0604020202020204" pitchFamily="34" charset="0"/>
              </a:rPr>
              <a:t>thôn</a:t>
            </a:r>
            <a:r>
              <a:rPr lang="en-US" sz="3600" dirty="0" smtClean="0">
                <a:latin typeface="Arial" panose="020B0604020202020204" pitchFamily="34" charset="0"/>
              </a:rPr>
              <a:t> </a:t>
            </a:r>
            <a:r>
              <a:rPr lang="en-US" sz="3600" dirty="0" err="1" smtClean="0">
                <a:latin typeface="Arial" panose="020B0604020202020204" pitchFamily="34" charset="0"/>
              </a:rPr>
              <a:t>ngày</a:t>
            </a:r>
            <a:r>
              <a:rPr lang="en-US" sz="3600" dirty="0" smtClean="0">
                <a:latin typeface="Arial" panose="020B0604020202020204" pitchFamily="34" charset="0"/>
              </a:rPr>
              <a:t> </a:t>
            </a:r>
            <a:r>
              <a:rPr lang="en-US" sz="3600" dirty="0" err="1" smtClean="0">
                <a:latin typeface="Arial" panose="020B0604020202020204" pitchFamily="34" charset="0"/>
              </a:rPr>
              <a:t>xưa</a:t>
            </a:r>
            <a:r>
              <a:rPr lang="en-US" sz="3600" dirty="0" smtClean="0">
                <a:latin typeface="Arial" panose="020B0604020202020204" pitchFamily="34" charset="0"/>
              </a:rPr>
              <a:t>.</a:t>
            </a:r>
            <a:endParaRPr lang="en-US" sz="3600" dirty="0"/>
          </a:p>
        </p:txBody>
      </p:sp>
      <p:sp>
        <p:nvSpPr>
          <p:cNvPr id="4" name="Rectangle 3"/>
          <p:cNvSpPr/>
          <p:nvPr/>
        </p:nvSpPr>
        <p:spPr>
          <a:xfrm>
            <a:off x="430306" y="2225030"/>
            <a:ext cx="4314001" cy="646331"/>
          </a:xfrm>
          <a:prstGeom prst="rect">
            <a:avLst/>
          </a:prstGeom>
        </p:spPr>
        <p:txBody>
          <a:bodyPr wrap="none">
            <a:spAutoFit/>
          </a:bodyPr>
          <a:lstStyle/>
          <a:p>
            <a:r>
              <a:rPr lang="en-US" sz="3600" dirty="0">
                <a:solidFill>
                  <a:srgbClr val="FF0066"/>
                </a:solidFill>
                <a:latin typeface="Arial" panose="020B0604020202020204" pitchFamily="34" charset="0"/>
              </a:rPr>
              <a:t>4</a:t>
            </a:r>
            <a:r>
              <a:rPr lang="en-US" sz="3600" dirty="0" smtClean="0">
                <a:solidFill>
                  <a:srgbClr val="FF0066"/>
                </a:solidFill>
                <a:latin typeface="Arial" panose="020B0604020202020204" pitchFamily="34" charset="0"/>
              </a:rPr>
              <a:t>. </a:t>
            </a:r>
            <a:r>
              <a:rPr lang="en-US" sz="3600" dirty="0" err="1" smtClean="0">
                <a:solidFill>
                  <a:srgbClr val="FF0066"/>
                </a:solidFill>
                <a:latin typeface="Arial" panose="020B0604020202020204" pitchFamily="34" charset="0"/>
              </a:rPr>
              <a:t>Cùng</a:t>
            </a:r>
            <a:r>
              <a:rPr lang="en-US" sz="3600" dirty="0" smtClean="0">
                <a:solidFill>
                  <a:srgbClr val="FF0066"/>
                </a:solidFill>
                <a:latin typeface="Arial" panose="020B0604020202020204" pitchFamily="34" charset="0"/>
              </a:rPr>
              <a:t> </a:t>
            </a:r>
            <a:r>
              <a:rPr lang="en-US" sz="3600" dirty="0" err="1" smtClean="0">
                <a:solidFill>
                  <a:srgbClr val="FF0066"/>
                </a:solidFill>
                <a:latin typeface="Arial" panose="020B0604020202020204" pitchFamily="34" charset="0"/>
              </a:rPr>
              <a:t>luyện</a:t>
            </a:r>
            <a:r>
              <a:rPr lang="en-US" sz="3600" dirty="0" smtClean="0">
                <a:solidFill>
                  <a:srgbClr val="FF0066"/>
                </a:solidFill>
                <a:latin typeface="Arial" panose="020B0604020202020204" pitchFamily="34" charset="0"/>
              </a:rPr>
              <a:t> </a:t>
            </a:r>
            <a:r>
              <a:rPr lang="en-US" sz="3600" dirty="0" err="1" smtClean="0">
                <a:solidFill>
                  <a:srgbClr val="FF0066"/>
                </a:solidFill>
                <a:latin typeface="Arial" panose="020B0604020202020204" pitchFamily="34" charset="0"/>
              </a:rPr>
              <a:t>đọc</a:t>
            </a:r>
            <a:r>
              <a:rPr lang="en-US" sz="3600" dirty="0" smtClean="0">
                <a:solidFill>
                  <a:srgbClr val="FF0066"/>
                </a:solidFill>
                <a:latin typeface="Arial" panose="020B0604020202020204" pitchFamily="34" charset="0"/>
              </a:rPr>
              <a:t>:</a:t>
            </a:r>
            <a:endParaRPr lang="en-US" sz="3600" dirty="0">
              <a:solidFill>
                <a:srgbClr val="FF0066"/>
              </a:solidFill>
            </a:endParaRPr>
          </a:p>
        </p:txBody>
      </p:sp>
      <p:sp>
        <p:nvSpPr>
          <p:cNvPr id="5" name="Rectangle 4"/>
          <p:cNvSpPr/>
          <p:nvPr/>
        </p:nvSpPr>
        <p:spPr>
          <a:xfrm>
            <a:off x="374432" y="2952750"/>
            <a:ext cx="8395136" cy="1200329"/>
          </a:xfrm>
          <a:prstGeom prst="rect">
            <a:avLst/>
          </a:prstGeom>
        </p:spPr>
        <p:txBody>
          <a:bodyPr wrap="square">
            <a:spAutoFit/>
          </a:bodyPr>
          <a:lstStyle/>
          <a:p>
            <a:r>
              <a:rPr lang="en-US" sz="3600" dirty="0" smtClean="0">
                <a:latin typeface="Arial" panose="020B0604020202020204" pitchFamily="34" charset="0"/>
              </a:rPr>
              <a:t>a. </a:t>
            </a:r>
            <a:r>
              <a:rPr lang="en-US" sz="3600" dirty="0" err="1" smtClean="0">
                <a:latin typeface="Arial" panose="020B0604020202020204" pitchFamily="34" charset="0"/>
              </a:rPr>
              <a:t>Đọc</a:t>
            </a:r>
            <a:r>
              <a:rPr lang="en-US" sz="3600" dirty="0" smtClean="0">
                <a:latin typeface="Arial" panose="020B0604020202020204" pitchFamily="34" charset="0"/>
              </a:rPr>
              <a:t> </a:t>
            </a:r>
            <a:r>
              <a:rPr lang="en-US" sz="3600" dirty="0" err="1" smtClean="0">
                <a:latin typeface="Arial" panose="020B0604020202020204" pitchFamily="34" charset="0"/>
              </a:rPr>
              <a:t>từ</a:t>
            </a:r>
            <a:r>
              <a:rPr lang="en-US" sz="3600" dirty="0" smtClean="0">
                <a:latin typeface="Arial" panose="020B0604020202020204" pitchFamily="34" charset="0"/>
              </a:rPr>
              <a:t> </a:t>
            </a:r>
            <a:r>
              <a:rPr lang="en-US" sz="3600" dirty="0" err="1" smtClean="0">
                <a:latin typeface="Arial" panose="020B0604020202020204" pitchFamily="34" charset="0"/>
              </a:rPr>
              <a:t>ngữ</a:t>
            </a:r>
            <a:r>
              <a:rPr lang="en-US" sz="3600" dirty="0" smtClean="0">
                <a:latin typeface="Arial" panose="020B0604020202020204" pitchFamily="34" charset="0"/>
              </a:rPr>
              <a:t>: </a:t>
            </a:r>
            <a:r>
              <a:rPr lang="en-US" sz="3600" dirty="0" err="1" smtClean="0">
                <a:latin typeface="Arial" panose="020B0604020202020204" pitchFamily="34" charset="0"/>
              </a:rPr>
              <a:t>thượng</a:t>
            </a:r>
            <a:r>
              <a:rPr lang="en-US" sz="3600" dirty="0" smtClean="0">
                <a:latin typeface="Arial" panose="020B0604020202020204" pitchFamily="34" charset="0"/>
              </a:rPr>
              <a:t> </a:t>
            </a:r>
            <a:r>
              <a:rPr lang="en-US" sz="3600" dirty="0" err="1" smtClean="0">
                <a:latin typeface="Arial" panose="020B0604020202020204" pitchFamily="34" charset="0"/>
              </a:rPr>
              <a:t>võ</a:t>
            </a:r>
            <a:r>
              <a:rPr lang="en-US" sz="3600" dirty="0" smtClean="0">
                <a:latin typeface="Arial" panose="020B0604020202020204" pitchFamily="34" charset="0"/>
              </a:rPr>
              <a:t>, </a:t>
            </a:r>
            <a:r>
              <a:rPr lang="en-US" sz="3600" dirty="0" err="1" smtClean="0">
                <a:latin typeface="Arial" panose="020B0604020202020204" pitchFamily="34" charset="0"/>
              </a:rPr>
              <a:t>khuyến</a:t>
            </a:r>
            <a:r>
              <a:rPr lang="en-US" sz="3600" dirty="0" smtClean="0">
                <a:latin typeface="Arial" panose="020B0604020202020204" pitchFamily="34" charset="0"/>
              </a:rPr>
              <a:t> </a:t>
            </a:r>
            <a:r>
              <a:rPr lang="en-US" sz="3600" dirty="0" err="1" smtClean="0">
                <a:latin typeface="Arial" panose="020B0604020202020204" pitchFamily="34" charset="0"/>
              </a:rPr>
              <a:t>khích</a:t>
            </a:r>
            <a:r>
              <a:rPr lang="en-US" sz="3600" dirty="0" smtClean="0">
                <a:latin typeface="Arial" panose="020B0604020202020204" pitchFamily="34" charset="0"/>
              </a:rPr>
              <a:t>, </a:t>
            </a:r>
            <a:r>
              <a:rPr lang="en-US" sz="3600" dirty="0" err="1" smtClean="0">
                <a:latin typeface="Arial" panose="020B0604020202020204" pitchFamily="34" charset="0"/>
              </a:rPr>
              <a:t>chuyển</a:t>
            </a:r>
            <a:r>
              <a:rPr lang="en-US" sz="3600" dirty="0" smtClean="0">
                <a:latin typeface="Arial" panose="020B0604020202020204" pitchFamily="34" charset="0"/>
              </a:rPr>
              <a:t> </a:t>
            </a:r>
            <a:r>
              <a:rPr lang="en-US" sz="3600" dirty="0" err="1" smtClean="0">
                <a:latin typeface="Arial" panose="020B0604020202020204" pitchFamily="34" charset="0"/>
              </a:rPr>
              <a:t>bại</a:t>
            </a:r>
            <a:r>
              <a:rPr lang="en-US" sz="3600" dirty="0" smtClean="0">
                <a:latin typeface="Arial" panose="020B0604020202020204" pitchFamily="34" charset="0"/>
              </a:rPr>
              <a:t> </a:t>
            </a:r>
            <a:r>
              <a:rPr lang="en-US" sz="3600" dirty="0" err="1" smtClean="0">
                <a:latin typeface="Arial" panose="020B0604020202020204" pitchFamily="34" charset="0"/>
              </a:rPr>
              <a:t>thành</a:t>
            </a:r>
            <a:r>
              <a:rPr lang="en-US" sz="3600" dirty="0" smtClean="0">
                <a:latin typeface="Arial" panose="020B0604020202020204" pitchFamily="34" charset="0"/>
              </a:rPr>
              <a:t> </a:t>
            </a:r>
            <a:r>
              <a:rPr lang="en-US" sz="3600" dirty="0" err="1" smtClean="0">
                <a:latin typeface="Arial" panose="020B0604020202020204" pitchFamily="34" charset="0"/>
              </a:rPr>
              <a:t>thắng</a:t>
            </a:r>
            <a:r>
              <a:rPr lang="en-US" sz="3600" dirty="0" smtClean="0">
                <a:latin typeface="Arial" panose="020B0604020202020204" pitchFamily="34" charset="0"/>
              </a:rPr>
              <a:t>.</a:t>
            </a:r>
            <a:endParaRPr lang="en-US" sz="3600" dirty="0"/>
          </a:p>
        </p:txBody>
      </p:sp>
    </p:spTree>
    <p:extLst>
      <p:ext uri="{BB962C8B-B14F-4D97-AF65-F5344CB8AC3E}">
        <p14:creationId xmlns:p14="http://schemas.microsoft.com/office/powerpoint/2010/main" val="903542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ppt_w</p:attrName>
                                        </p:attrNameLst>
                                      </p:cBhvr>
                                      <p:tavLst>
                                        <p:tav tm="0">
                                          <p:val>
                                            <p:fltVal val="0"/>
                                          </p:val>
                                        </p:tav>
                                        <p:tav tm="100000">
                                          <p:val>
                                            <p:strVal val="#ppt_w"/>
                                          </p:val>
                                        </p:tav>
                                      </p:tavLst>
                                    </p:anim>
                                    <p:anim calcmode="lin" valueType="num">
                                      <p:cBhvr>
                                        <p:cTn id="29" dur="500" fill="hold"/>
                                        <p:tgtEl>
                                          <p:spTgt spid="5"/>
                                        </p:tgtEl>
                                        <p:attrNameLst>
                                          <p:attrName>ppt_h</p:attrName>
                                        </p:attrNameLst>
                                      </p:cBhvr>
                                      <p:tavLst>
                                        <p:tav tm="0">
                                          <p:val>
                                            <p:fltVal val="0"/>
                                          </p:val>
                                        </p:tav>
                                        <p:tav tm="100000">
                                          <p:val>
                                            <p:strVal val="#ppt_h"/>
                                          </p:val>
                                        </p:tav>
                                      </p:tavLst>
                                    </p:anim>
                                    <p:animEffect transition="in" filter="fade">
                                      <p:cBhvr>
                                        <p:cTn id="3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33350"/>
            <a:ext cx="9033072" cy="1754326"/>
          </a:xfrm>
          <a:prstGeom prst="rect">
            <a:avLst/>
          </a:prstGeom>
        </p:spPr>
        <p:txBody>
          <a:bodyPr wrap="square">
            <a:spAutoFit/>
          </a:bodyPr>
          <a:lstStyle/>
          <a:p>
            <a:r>
              <a:rPr lang="en-US" sz="3600" dirty="0" smtClean="0">
                <a:solidFill>
                  <a:srgbClr val="FF0066"/>
                </a:solidFill>
                <a:latin typeface="Arial" panose="020B0604020202020204" pitchFamily="34" charset="0"/>
              </a:rPr>
              <a:t>b. </a:t>
            </a:r>
            <a:r>
              <a:rPr lang="en-US" sz="3600" dirty="0" err="1" smtClean="0">
                <a:solidFill>
                  <a:srgbClr val="FF0066"/>
                </a:solidFill>
                <a:latin typeface="Arial" panose="020B0604020202020204" pitchFamily="34" charset="0"/>
              </a:rPr>
              <a:t>Đọc</a:t>
            </a:r>
            <a:r>
              <a:rPr lang="en-US" sz="3600" dirty="0" smtClean="0">
                <a:solidFill>
                  <a:srgbClr val="FF0066"/>
                </a:solidFill>
                <a:latin typeface="Arial" panose="020B0604020202020204" pitchFamily="34" charset="0"/>
              </a:rPr>
              <a:t> </a:t>
            </a:r>
            <a:r>
              <a:rPr lang="en-US" sz="3600" dirty="0" err="1" smtClean="0">
                <a:solidFill>
                  <a:srgbClr val="FF0066"/>
                </a:solidFill>
                <a:latin typeface="Arial" panose="020B0604020202020204" pitchFamily="34" charset="0"/>
              </a:rPr>
              <a:t>câu</a:t>
            </a:r>
            <a:r>
              <a:rPr lang="en-US" sz="3600" dirty="0" smtClean="0">
                <a:solidFill>
                  <a:srgbClr val="FF0066"/>
                </a:solidFill>
                <a:latin typeface="Arial" panose="020B0604020202020204" pitchFamily="34" charset="0"/>
              </a:rPr>
              <a:t>:</a:t>
            </a:r>
          </a:p>
          <a:p>
            <a:pPr marL="571500" indent="-571500">
              <a:buFontTx/>
              <a:buChar char="-"/>
            </a:pPr>
            <a:r>
              <a:rPr lang="en-US" sz="3600" dirty="0" err="1" smtClean="0">
                <a:latin typeface="Arial" panose="020B0604020202020204" pitchFamily="34" charset="0"/>
              </a:rPr>
              <a:t>Kéo</a:t>
            </a:r>
            <a:r>
              <a:rPr lang="en-US" sz="3600" dirty="0" smtClean="0">
                <a:latin typeface="Arial" panose="020B0604020202020204" pitchFamily="34" charset="0"/>
              </a:rPr>
              <a:t> co / </a:t>
            </a:r>
            <a:r>
              <a:rPr lang="en-US" sz="3600" dirty="0" err="1" smtClean="0">
                <a:latin typeface="Arial" panose="020B0604020202020204" pitchFamily="34" charset="0"/>
              </a:rPr>
              <a:t>là</a:t>
            </a:r>
            <a:r>
              <a:rPr lang="en-US" sz="3600" dirty="0" smtClean="0">
                <a:latin typeface="Arial" panose="020B0604020202020204" pitchFamily="34" charset="0"/>
              </a:rPr>
              <a:t> </a:t>
            </a:r>
            <a:r>
              <a:rPr lang="en-US" sz="3600" dirty="0" err="1" smtClean="0">
                <a:latin typeface="Arial" panose="020B0604020202020204" pitchFamily="34" charset="0"/>
              </a:rPr>
              <a:t>một</a:t>
            </a:r>
            <a:r>
              <a:rPr lang="en-US" sz="3600" dirty="0" smtClean="0">
                <a:latin typeface="Arial" panose="020B0604020202020204" pitchFamily="34" charset="0"/>
              </a:rPr>
              <a:t> </a:t>
            </a:r>
            <a:r>
              <a:rPr lang="en-US" sz="3600" dirty="0" err="1" smtClean="0">
                <a:latin typeface="Arial" panose="020B0604020202020204" pitchFamily="34" charset="0"/>
              </a:rPr>
              <a:t>trò</a:t>
            </a:r>
            <a:r>
              <a:rPr lang="en-US" sz="3600" dirty="0" smtClean="0">
                <a:latin typeface="Arial" panose="020B0604020202020204" pitchFamily="34" charset="0"/>
              </a:rPr>
              <a:t> </a:t>
            </a:r>
            <a:r>
              <a:rPr lang="en-US" sz="3600" dirty="0" err="1" smtClean="0">
                <a:latin typeface="Arial" panose="020B0604020202020204" pitchFamily="34" charset="0"/>
              </a:rPr>
              <a:t>chơi</a:t>
            </a:r>
            <a:r>
              <a:rPr lang="en-US" sz="3600" dirty="0" smtClean="0">
                <a:latin typeface="Arial" panose="020B0604020202020204" pitchFamily="34" charset="0"/>
              </a:rPr>
              <a:t> / </a:t>
            </a:r>
            <a:r>
              <a:rPr lang="en-US" sz="3600" dirty="0" err="1" smtClean="0">
                <a:latin typeface="Arial" panose="020B0604020202020204" pitchFamily="34" charset="0"/>
              </a:rPr>
              <a:t>thể</a:t>
            </a:r>
            <a:r>
              <a:rPr lang="en-US" sz="3600" dirty="0" smtClean="0">
                <a:latin typeface="Arial" panose="020B0604020202020204" pitchFamily="34" charset="0"/>
              </a:rPr>
              <a:t> </a:t>
            </a:r>
            <a:r>
              <a:rPr lang="en-US" sz="3600" dirty="0" err="1" smtClean="0">
                <a:latin typeface="Arial" panose="020B0604020202020204" pitchFamily="34" charset="0"/>
              </a:rPr>
              <a:t>hiện</a:t>
            </a:r>
            <a:r>
              <a:rPr lang="en-US" sz="3600" dirty="0" smtClean="0">
                <a:latin typeface="Arial" panose="020B0604020202020204" pitchFamily="34" charset="0"/>
              </a:rPr>
              <a:t> </a:t>
            </a:r>
          </a:p>
          <a:p>
            <a:r>
              <a:rPr lang="en-US" sz="3600" dirty="0" err="1" smtClean="0">
                <a:latin typeface="Arial" panose="020B0604020202020204" pitchFamily="34" charset="0"/>
              </a:rPr>
              <a:t>tinh</a:t>
            </a:r>
            <a:r>
              <a:rPr lang="en-US" sz="3600" dirty="0" smtClean="0">
                <a:latin typeface="Arial" panose="020B0604020202020204" pitchFamily="34" charset="0"/>
              </a:rPr>
              <a:t> </a:t>
            </a:r>
            <a:r>
              <a:rPr lang="en-US" sz="3600" dirty="0" err="1" smtClean="0">
                <a:latin typeface="Arial" panose="020B0604020202020204" pitchFamily="34" charset="0"/>
              </a:rPr>
              <a:t>thần</a:t>
            </a:r>
            <a:r>
              <a:rPr lang="en-US" sz="3600" dirty="0" smtClean="0">
                <a:latin typeface="Arial" panose="020B0604020202020204" pitchFamily="34" charset="0"/>
              </a:rPr>
              <a:t> </a:t>
            </a:r>
            <a:r>
              <a:rPr lang="en-US" sz="3600" dirty="0" err="1" smtClean="0">
                <a:latin typeface="Arial" panose="020B0604020202020204" pitchFamily="34" charset="0"/>
              </a:rPr>
              <a:t>thượng</a:t>
            </a:r>
            <a:r>
              <a:rPr lang="en-US" sz="3600" dirty="0" smtClean="0">
                <a:latin typeface="Arial" panose="020B0604020202020204" pitchFamily="34" charset="0"/>
              </a:rPr>
              <a:t> / </a:t>
            </a:r>
            <a:r>
              <a:rPr lang="en-US" sz="3600" dirty="0" err="1" smtClean="0">
                <a:latin typeface="Arial" panose="020B0604020202020204" pitchFamily="34" charset="0"/>
              </a:rPr>
              <a:t>của</a:t>
            </a:r>
            <a:r>
              <a:rPr lang="en-US" sz="3600" dirty="0" smtClean="0">
                <a:latin typeface="Arial" panose="020B0604020202020204" pitchFamily="34" charset="0"/>
              </a:rPr>
              <a:t> </a:t>
            </a:r>
            <a:r>
              <a:rPr lang="en-US" sz="3600" dirty="0" err="1" smtClean="0">
                <a:latin typeface="Arial" panose="020B0604020202020204" pitchFamily="34" charset="0"/>
              </a:rPr>
              <a:t>dân</a:t>
            </a:r>
            <a:r>
              <a:rPr lang="en-US" sz="3600" dirty="0" smtClean="0">
                <a:latin typeface="Arial" panose="020B0604020202020204" pitchFamily="34" charset="0"/>
              </a:rPr>
              <a:t> ta.</a:t>
            </a:r>
            <a:endParaRPr lang="en-US" sz="3600" dirty="0"/>
          </a:p>
        </p:txBody>
      </p:sp>
      <p:sp>
        <p:nvSpPr>
          <p:cNvPr id="3" name="Rectangle 2"/>
          <p:cNvSpPr/>
          <p:nvPr/>
        </p:nvSpPr>
        <p:spPr>
          <a:xfrm>
            <a:off x="76200" y="1813685"/>
            <a:ext cx="3724096" cy="646331"/>
          </a:xfrm>
          <a:prstGeom prst="rect">
            <a:avLst/>
          </a:prstGeom>
        </p:spPr>
        <p:txBody>
          <a:bodyPr wrap="none">
            <a:spAutoFit/>
          </a:bodyPr>
          <a:lstStyle/>
          <a:p>
            <a:r>
              <a:rPr lang="en-US" sz="3600" dirty="0" smtClean="0">
                <a:solidFill>
                  <a:srgbClr val="FF0066"/>
                </a:solidFill>
                <a:latin typeface="Arial" panose="020B0604020202020204" pitchFamily="34" charset="0"/>
              </a:rPr>
              <a:t>c. </a:t>
            </a:r>
            <a:r>
              <a:rPr lang="en-US" sz="3600" dirty="0" err="1" smtClean="0">
                <a:solidFill>
                  <a:srgbClr val="FF0066"/>
                </a:solidFill>
                <a:latin typeface="Arial" panose="020B0604020202020204" pitchFamily="34" charset="0"/>
              </a:rPr>
              <a:t>Đọc</a:t>
            </a:r>
            <a:r>
              <a:rPr lang="en-US" sz="3600" dirty="0" smtClean="0">
                <a:solidFill>
                  <a:srgbClr val="FF0066"/>
                </a:solidFill>
                <a:latin typeface="Arial" panose="020B0604020202020204" pitchFamily="34" charset="0"/>
              </a:rPr>
              <a:t> </a:t>
            </a:r>
            <a:r>
              <a:rPr lang="en-US" sz="3600" dirty="0" err="1" smtClean="0">
                <a:solidFill>
                  <a:srgbClr val="FF0066"/>
                </a:solidFill>
                <a:latin typeface="Arial" panose="020B0604020202020204" pitchFamily="34" charset="0"/>
              </a:rPr>
              <a:t>đoạn,bài</a:t>
            </a:r>
            <a:r>
              <a:rPr lang="en-US" sz="3600" dirty="0">
                <a:solidFill>
                  <a:srgbClr val="FF0066"/>
                </a:solidFill>
                <a:latin typeface="Arial" panose="020B0604020202020204" pitchFamily="34" charset="0"/>
              </a:rPr>
              <a:t>:</a:t>
            </a:r>
            <a:endParaRPr lang="en-US" sz="3600" dirty="0">
              <a:solidFill>
                <a:srgbClr val="FF0066"/>
              </a:solidFill>
            </a:endParaRPr>
          </a:p>
        </p:txBody>
      </p:sp>
      <p:sp>
        <p:nvSpPr>
          <p:cNvPr id="4" name="Rectangle 3"/>
          <p:cNvSpPr/>
          <p:nvPr/>
        </p:nvSpPr>
        <p:spPr>
          <a:xfrm>
            <a:off x="266252" y="2419350"/>
            <a:ext cx="8330251" cy="646331"/>
          </a:xfrm>
          <a:prstGeom prst="rect">
            <a:avLst/>
          </a:prstGeom>
        </p:spPr>
        <p:txBody>
          <a:bodyPr wrap="square">
            <a:spAutoFit/>
          </a:bodyPr>
          <a:lstStyle/>
          <a:p>
            <a:r>
              <a:rPr lang="en-US" sz="3600" dirty="0" smtClean="0">
                <a:solidFill>
                  <a:srgbClr val="0000FF"/>
                </a:solidFill>
                <a:latin typeface="Arial" panose="020B0604020202020204" pitchFamily="34" charset="0"/>
              </a:rPr>
              <a:t>- </a:t>
            </a:r>
            <a:r>
              <a:rPr lang="en-US" sz="3600" dirty="0" err="1" smtClean="0">
                <a:solidFill>
                  <a:srgbClr val="0000FF"/>
                </a:solidFill>
                <a:latin typeface="Arial" panose="020B0604020202020204" pitchFamily="34" charset="0"/>
              </a:rPr>
              <a:t>Đoạn</a:t>
            </a:r>
            <a:r>
              <a:rPr lang="en-US" sz="3600" dirty="0" smtClean="0">
                <a:solidFill>
                  <a:srgbClr val="0000FF"/>
                </a:solidFill>
                <a:latin typeface="Arial" panose="020B0604020202020204" pitchFamily="34" charset="0"/>
              </a:rPr>
              <a:t> 1: </a:t>
            </a:r>
            <a:r>
              <a:rPr lang="en-US" sz="3600" dirty="0" err="1" smtClean="0">
                <a:latin typeface="Arial" panose="020B0604020202020204" pitchFamily="34" charset="0"/>
              </a:rPr>
              <a:t>Từ</a:t>
            </a:r>
            <a:r>
              <a:rPr lang="en-US" sz="3600" dirty="0" smtClean="0">
                <a:latin typeface="Arial" panose="020B0604020202020204" pitchFamily="34" charset="0"/>
              </a:rPr>
              <a:t> </a:t>
            </a:r>
            <a:r>
              <a:rPr lang="en-US" sz="3600" dirty="0" err="1" smtClean="0">
                <a:latin typeface="Arial" panose="020B0604020202020204" pitchFamily="34" charset="0"/>
              </a:rPr>
              <a:t>đầu</a:t>
            </a:r>
            <a:r>
              <a:rPr lang="en-US" sz="3600" dirty="0" smtClean="0">
                <a:latin typeface="Arial" panose="020B0604020202020204" pitchFamily="34" charset="0"/>
              </a:rPr>
              <a:t> </a:t>
            </a:r>
            <a:r>
              <a:rPr lang="en-US" sz="3600" dirty="0" err="1" smtClean="0">
                <a:latin typeface="Arial" panose="020B0604020202020204" pitchFamily="34" charset="0"/>
              </a:rPr>
              <a:t>đến</a:t>
            </a:r>
            <a:r>
              <a:rPr lang="en-US" sz="3600" dirty="0" smtClean="0">
                <a:latin typeface="Arial" panose="020B0604020202020204" pitchFamily="34" charset="0"/>
              </a:rPr>
              <a:t> </a:t>
            </a:r>
            <a:r>
              <a:rPr lang="en-US" sz="3600" dirty="0" err="1" smtClean="0">
                <a:latin typeface="Arial" panose="020B0604020202020204" pitchFamily="34" charset="0"/>
              </a:rPr>
              <a:t>là</a:t>
            </a:r>
            <a:r>
              <a:rPr lang="en-US" sz="3600" dirty="0" smtClean="0">
                <a:latin typeface="Arial" panose="020B0604020202020204" pitchFamily="34" charset="0"/>
              </a:rPr>
              <a:t> </a:t>
            </a:r>
            <a:r>
              <a:rPr lang="en-US" sz="3600" dirty="0" err="1" smtClean="0">
                <a:latin typeface="Arial" panose="020B0604020202020204" pitchFamily="34" charset="0"/>
              </a:rPr>
              <a:t>bên</a:t>
            </a:r>
            <a:r>
              <a:rPr lang="en-US" sz="3600" dirty="0" smtClean="0">
                <a:latin typeface="Arial" panose="020B0604020202020204" pitchFamily="34" charset="0"/>
              </a:rPr>
              <a:t> </a:t>
            </a:r>
            <a:r>
              <a:rPr lang="en-US" sz="3600" dirty="0" err="1" smtClean="0">
                <a:latin typeface="Arial" panose="020B0604020202020204" pitchFamily="34" charset="0"/>
              </a:rPr>
              <a:t>ấy</a:t>
            </a:r>
            <a:r>
              <a:rPr lang="en-US" sz="3600" dirty="0" smtClean="0">
                <a:latin typeface="Arial" panose="020B0604020202020204" pitchFamily="34" charset="0"/>
              </a:rPr>
              <a:t> </a:t>
            </a:r>
            <a:r>
              <a:rPr lang="en-US" sz="3600" dirty="0" err="1" smtClean="0">
                <a:latin typeface="Arial" panose="020B0604020202020204" pitchFamily="34" charset="0"/>
              </a:rPr>
              <a:t>thắng</a:t>
            </a:r>
            <a:endParaRPr lang="en-US" sz="3600" dirty="0"/>
          </a:p>
        </p:txBody>
      </p:sp>
      <p:sp>
        <p:nvSpPr>
          <p:cNvPr id="5" name="Rectangle 4"/>
          <p:cNvSpPr/>
          <p:nvPr/>
        </p:nvSpPr>
        <p:spPr>
          <a:xfrm>
            <a:off x="266251" y="3065681"/>
            <a:ext cx="8330251" cy="1200329"/>
          </a:xfrm>
          <a:prstGeom prst="rect">
            <a:avLst/>
          </a:prstGeom>
        </p:spPr>
        <p:txBody>
          <a:bodyPr wrap="square">
            <a:spAutoFit/>
          </a:bodyPr>
          <a:lstStyle/>
          <a:p>
            <a:r>
              <a:rPr lang="en-US" sz="3600" dirty="0" smtClean="0">
                <a:solidFill>
                  <a:srgbClr val="0000FF"/>
                </a:solidFill>
                <a:latin typeface="Arial" panose="020B0604020202020204" pitchFamily="34" charset="0"/>
              </a:rPr>
              <a:t>- </a:t>
            </a:r>
            <a:r>
              <a:rPr lang="en-US" sz="3600" dirty="0" err="1" smtClean="0">
                <a:solidFill>
                  <a:srgbClr val="0000FF"/>
                </a:solidFill>
                <a:latin typeface="Arial" panose="020B0604020202020204" pitchFamily="34" charset="0"/>
              </a:rPr>
              <a:t>Đoạn</a:t>
            </a:r>
            <a:r>
              <a:rPr lang="en-US" sz="3600" dirty="0" smtClean="0">
                <a:solidFill>
                  <a:srgbClr val="0000FF"/>
                </a:solidFill>
                <a:latin typeface="Arial" panose="020B0604020202020204" pitchFamily="34" charset="0"/>
              </a:rPr>
              <a:t> 2: </a:t>
            </a:r>
            <a:r>
              <a:rPr lang="en-US" sz="3600" dirty="0" err="1" smtClean="0">
                <a:latin typeface="Arial" panose="020B0604020202020204" pitchFamily="34" charset="0"/>
              </a:rPr>
              <a:t>Tiếp</a:t>
            </a:r>
            <a:r>
              <a:rPr lang="en-US" sz="3600" dirty="0" smtClean="0">
                <a:latin typeface="Arial" panose="020B0604020202020204" pitchFamily="34" charset="0"/>
              </a:rPr>
              <a:t> </a:t>
            </a:r>
            <a:r>
              <a:rPr lang="en-US" sz="3600" dirty="0" err="1" smtClean="0">
                <a:latin typeface="Arial" panose="020B0604020202020204" pitchFamily="34" charset="0"/>
              </a:rPr>
              <a:t>theo</a:t>
            </a:r>
            <a:r>
              <a:rPr lang="en-US" sz="3600" dirty="0" smtClean="0">
                <a:latin typeface="Arial" panose="020B0604020202020204" pitchFamily="34" charset="0"/>
              </a:rPr>
              <a:t> </a:t>
            </a:r>
            <a:r>
              <a:rPr lang="en-US" sz="3600" dirty="0" err="1" smtClean="0">
                <a:latin typeface="Arial" panose="020B0604020202020204" pitchFamily="34" charset="0"/>
              </a:rPr>
              <a:t>đến</a:t>
            </a:r>
            <a:r>
              <a:rPr lang="en-US" sz="3600" dirty="0" smtClean="0">
                <a:latin typeface="Arial" panose="020B0604020202020204" pitchFamily="34" charset="0"/>
              </a:rPr>
              <a:t> </a:t>
            </a:r>
            <a:r>
              <a:rPr lang="en-US" sz="3600" dirty="0" err="1" smtClean="0">
                <a:latin typeface="Arial" panose="020B0604020202020204" pitchFamily="34" charset="0"/>
              </a:rPr>
              <a:t>khuyến</a:t>
            </a:r>
            <a:r>
              <a:rPr lang="en-US" sz="3600" dirty="0" smtClean="0">
                <a:latin typeface="Arial" panose="020B0604020202020204" pitchFamily="34" charset="0"/>
              </a:rPr>
              <a:t> </a:t>
            </a:r>
            <a:r>
              <a:rPr lang="en-US" sz="3600" dirty="0" err="1" smtClean="0">
                <a:latin typeface="Arial" panose="020B0604020202020204" pitchFamily="34" charset="0"/>
              </a:rPr>
              <a:t>khích</a:t>
            </a:r>
            <a:r>
              <a:rPr lang="en-US" sz="3600" dirty="0" smtClean="0">
                <a:latin typeface="Arial" panose="020B0604020202020204" pitchFamily="34" charset="0"/>
              </a:rPr>
              <a:t> </a:t>
            </a:r>
            <a:r>
              <a:rPr lang="en-US" sz="3600" dirty="0" err="1" smtClean="0">
                <a:latin typeface="Arial" panose="020B0604020202020204" pitchFamily="34" charset="0"/>
              </a:rPr>
              <a:t>người</a:t>
            </a:r>
            <a:r>
              <a:rPr lang="en-US" sz="3600" dirty="0" smtClean="0">
                <a:latin typeface="Arial" panose="020B0604020202020204" pitchFamily="34" charset="0"/>
              </a:rPr>
              <a:t> </a:t>
            </a:r>
            <a:r>
              <a:rPr lang="en-US" sz="3600" dirty="0" err="1" smtClean="0">
                <a:latin typeface="Arial" panose="020B0604020202020204" pitchFamily="34" charset="0"/>
              </a:rPr>
              <a:t>xem</a:t>
            </a:r>
            <a:r>
              <a:rPr lang="en-US" sz="3600" dirty="0" smtClean="0">
                <a:latin typeface="Arial" panose="020B0604020202020204" pitchFamily="34" charset="0"/>
              </a:rPr>
              <a:t> </a:t>
            </a:r>
            <a:r>
              <a:rPr lang="en-US" sz="3600" dirty="0" err="1" smtClean="0">
                <a:latin typeface="Arial" panose="020B0604020202020204" pitchFamily="34" charset="0"/>
              </a:rPr>
              <a:t>hội</a:t>
            </a:r>
            <a:r>
              <a:rPr lang="en-US" sz="3600" dirty="0" smtClean="0">
                <a:latin typeface="Arial" panose="020B0604020202020204" pitchFamily="34" charset="0"/>
              </a:rPr>
              <a:t>.</a:t>
            </a:r>
            <a:endParaRPr lang="en-US" sz="3600" dirty="0"/>
          </a:p>
        </p:txBody>
      </p:sp>
      <p:sp>
        <p:nvSpPr>
          <p:cNvPr id="6" name="Rectangle 5"/>
          <p:cNvSpPr/>
          <p:nvPr/>
        </p:nvSpPr>
        <p:spPr>
          <a:xfrm>
            <a:off x="228600" y="4266010"/>
            <a:ext cx="8330251" cy="646331"/>
          </a:xfrm>
          <a:prstGeom prst="rect">
            <a:avLst/>
          </a:prstGeom>
        </p:spPr>
        <p:txBody>
          <a:bodyPr wrap="square">
            <a:spAutoFit/>
          </a:bodyPr>
          <a:lstStyle/>
          <a:p>
            <a:r>
              <a:rPr lang="en-US" sz="3600" dirty="0" smtClean="0">
                <a:solidFill>
                  <a:srgbClr val="0000FF"/>
                </a:solidFill>
                <a:latin typeface="Arial" panose="020B0604020202020204" pitchFamily="34" charset="0"/>
              </a:rPr>
              <a:t>- </a:t>
            </a:r>
            <a:r>
              <a:rPr lang="en-US" sz="3600" dirty="0" err="1" smtClean="0">
                <a:solidFill>
                  <a:srgbClr val="0000FF"/>
                </a:solidFill>
                <a:latin typeface="Arial" panose="020B0604020202020204" pitchFamily="34" charset="0"/>
              </a:rPr>
              <a:t>Đoạn</a:t>
            </a:r>
            <a:r>
              <a:rPr lang="en-US" sz="3600" dirty="0" smtClean="0">
                <a:solidFill>
                  <a:srgbClr val="0000FF"/>
                </a:solidFill>
                <a:latin typeface="Arial" panose="020B0604020202020204" pitchFamily="34" charset="0"/>
              </a:rPr>
              <a:t> 3: </a:t>
            </a:r>
            <a:r>
              <a:rPr lang="en-US" sz="3600" dirty="0" err="1" smtClean="0">
                <a:latin typeface="Arial" panose="020B0604020202020204" pitchFamily="34" charset="0"/>
              </a:rPr>
              <a:t>Phần</a:t>
            </a:r>
            <a:r>
              <a:rPr lang="en-US" sz="3600" dirty="0" smtClean="0">
                <a:latin typeface="Arial" panose="020B0604020202020204" pitchFamily="34" charset="0"/>
              </a:rPr>
              <a:t> </a:t>
            </a:r>
            <a:r>
              <a:rPr lang="en-US" sz="3600" dirty="0" err="1" smtClean="0">
                <a:latin typeface="Arial" panose="020B0604020202020204" pitchFamily="34" charset="0"/>
              </a:rPr>
              <a:t>còn</a:t>
            </a:r>
            <a:r>
              <a:rPr lang="en-US" sz="3600" dirty="0" smtClean="0">
                <a:latin typeface="Arial" panose="020B0604020202020204" pitchFamily="34" charset="0"/>
              </a:rPr>
              <a:t> </a:t>
            </a:r>
            <a:r>
              <a:rPr lang="en-US" sz="3600" dirty="0" err="1" smtClean="0">
                <a:latin typeface="Arial" panose="020B0604020202020204" pitchFamily="34" charset="0"/>
              </a:rPr>
              <a:t>lại</a:t>
            </a:r>
            <a:endParaRPr lang="en-US" sz="3600" dirty="0"/>
          </a:p>
        </p:txBody>
      </p:sp>
    </p:spTree>
    <p:extLst>
      <p:ext uri="{BB962C8B-B14F-4D97-AF65-F5344CB8AC3E}">
        <p14:creationId xmlns:p14="http://schemas.microsoft.com/office/powerpoint/2010/main" val="3938365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ppt_w</p:attrName>
                                        </p:attrNameLst>
                                      </p:cBhvr>
                                      <p:tavLst>
                                        <p:tav tm="0">
                                          <p:val>
                                            <p:fltVal val="0"/>
                                          </p:val>
                                        </p:tav>
                                        <p:tav tm="100000">
                                          <p:val>
                                            <p:strVal val="#ppt_w"/>
                                          </p:val>
                                        </p:tav>
                                      </p:tavLst>
                                    </p:anim>
                                    <p:anim calcmode="lin" valueType="num">
                                      <p:cBhvr>
                                        <p:cTn id="29" dur="500" fill="hold"/>
                                        <p:tgtEl>
                                          <p:spTgt spid="5"/>
                                        </p:tgtEl>
                                        <p:attrNameLst>
                                          <p:attrName>ppt_h</p:attrName>
                                        </p:attrNameLst>
                                      </p:cBhvr>
                                      <p:tavLst>
                                        <p:tav tm="0">
                                          <p:val>
                                            <p:fltVal val="0"/>
                                          </p:val>
                                        </p:tav>
                                        <p:tav tm="100000">
                                          <p:val>
                                            <p:strVal val="#ppt_h"/>
                                          </p:val>
                                        </p:tav>
                                      </p:tavLst>
                                    </p:anim>
                                    <p:animEffect transition="in" filter="fade">
                                      <p:cBhvr>
                                        <p:cTn id="30" dur="5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500" fill="hold"/>
                                        <p:tgtEl>
                                          <p:spTgt spid="6"/>
                                        </p:tgtEl>
                                        <p:attrNameLst>
                                          <p:attrName>ppt_w</p:attrName>
                                        </p:attrNameLst>
                                      </p:cBhvr>
                                      <p:tavLst>
                                        <p:tav tm="0">
                                          <p:val>
                                            <p:fltVal val="0"/>
                                          </p:val>
                                        </p:tav>
                                        <p:tav tm="100000">
                                          <p:val>
                                            <p:strVal val="#ppt_w"/>
                                          </p:val>
                                        </p:tav>
                                      </p:tavLst>
                                    </p:anim>
                                    <p:anim calcmode="lin" valueType="num">
                                      <p:cBhvr>
                                        <p:cTn id="36" dur="500" fill="hold"/>
                                        <p:tgtEl>
                                          <p:spTgt spid="6"/>
                                        </p:tgtEl>
                                        <p:attrNameLst>
                                          <p:attrName>ppt_h</p:attrName>
                                        </p:attrNameLst>
                                      </p:cBhvr>
                                      <p:tavLst>
                                        <p:tav tm="0">
                                          <p:val>
                                            <p:fltVal val="0"/>
                                          </p:val>
                                        </p:tav>
                                        <p:tav tm="100000">
                                          <p:val>
                                            <p:strVal val="#ppt_h"/>
                                          </p:val>
                                        </p:tav>
                                      </p:tavLst>
                                    </p:anim>
                                    <p:animEffect transition="in" filter="fade">
                                      <p:cBhvr>
                                        <p:cTn id="3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09550"/>
            <a:ext cx="6181500" cy="646331"/>
          </a:xfrm>
          <a:prstGeom prst="rect">
            <a:avLst/>
          </a:prstGeom>
        </p:spPr>
        <p:txBody>
          <a:bodyPr wrap="none">
            <a:spAutoFit/>
          </a:bodyPr>
          <a:lstStyle/>
          <a:p>
            <a:r>
              <a:rPr lang="en-US" sz="3600" dirty="0">
                <a:solidFill>
                  <a:srgbClr val="FF0000"/>
                </a:solidFill>
                <a:latin typeface="Arial" panose="020B0604020202020204" pitchFamily="34" charset="0"/>
              </a:rPr>
              <a:t>5. </a:t>
            </a:r>
            <a:r>
              <a:rPr lang="en-US" sz="3600" dirty="0" err="1">
                <a:solidFill>
                  <a:srgbClr val="FF0000"/>
                </a:solidFill>
                <a:latin typeface="Arial" panose="020B0604020202020204" pitchFamily="34" charset="0"/>
              </a:rPr>
              <a:t>Thảo</a:t>
            </a:r>
            <a:r>
              <a:rPr lang="en-US" sz="3600" dirty="0">
                <a:solidFill>
                  <a:srgbClr val="FF0000"/>
                </a:solidFill>
                <a:latin typeface="Arial" panose="020B0604020202020204" pitchFamily="34" charset="0"/>
              </a:rPr>
              <a:t> </a:t>
            </a:r>
            <a:r>
              <a:rPr lang="en-US" sz="3600" dirty="0" err="1">
                <a:solidFill>
                  <a:srgbClr val="FF0000"/>
                </a:solidFill>
                <a:latin typeface="Arial" panose="020B0604020202020204" pitchFamily="34" charset="0"/>
              </a:rPr>
              <a:t>luận</a:t>
            </a:r>
            <a:r>
              <a:rPr lang="en-US" sz="3600" dirty="0">
                <a:solidFill>
                  <a:srgbClr val="FF0000"/>
                </a:solidFill>
                <a:latin typeface="Arial" panose="020B0604020202020204" pitchFamily="34" charset="0"/>
              </a:rPr>
              <a:t>, </a:t>
            </a:r>
            <a:r>
              <a:rPr lang="en-US" sz="3600" dirty="0" err="1">
                <a:solidFill>
                  <a:srgbClr val="FF0000"/>
                </a:solidFill>
                <a:latin typeface="Arial" panose="020B0604020202020204" pitchFamily="34" charset="0"/>
              </a:rPr>
              <a:t>trả</a:t>
            </a:r>
            <a:r>
              <a:rPr lang="en-US" sz="3600" dirty="0">
                <a:solidFill>
                  <a:srgbClr val="FF0000"/>
                </a:solidFill>
                <a:latin typeface="Arial" panose="020B0604020202020204" pitchFamily="34" charset="0"/>
              </a:rPr>
              <a:t> </a:t>
            </a:r>
            <a:r>
              <a:rPr lang="en-US" sz="3600" dirty="0" err="1">
                <a:solidFill>
                  <a:srgbClr val="FF0000"/>
                </a:solidFill>
                <a:latin typeface="Arial" panose="020B0604020202020204" pitchFamily="34" charset="0"/>
              </a:rPr>
              <a:t>lời</a:t>
            </a:r>
            <a:r>
              <a:rPr lang="en-US" sz="3600" dirty="0">
                <a:solidFill>
                  <a:srgbClr val="FF0000"/>
                </a:solidFill>
                <a:latin typeface="Arial" panose="020B0604020202020204" pitchFamily="34" charset="0"/>
              </a:rPr>
              <a:t> </a:t>
            </a:r>
            <a:r>
              <a:rPr lang="en-US" sz="3600" dirty="0" err="1">
                <a:solidFill>
                  <a:srgbClr val="FF0000"/>
                </a:solidFill>
                <a:latin typeface="Arial" panose="020B0604020202020204" pitchFamily="34" charset="0"/>
              </a:rPr>
              <a:t>câu</a:t>
            </a:r>
            <a:r>
              <a:rPr lang="en-US" sz="3600" dirty="0">
                <a:solidFill>
                  <a:srgbClr val="FF0000"/>
                </a:solidFill>
                <a:latin typeface="Arial" panose="020B0604020202020204" pitchFamily="34" charset="0"/>
              </a:rPr>
              <a:t> </a:t>
            </a:r>
            <a:r>
              <a:rPr lang="en-US" sz="3600" dirty="0" err="1">
                <a:solidFill>
                  <a:srgbClr val="FF0000"/>
                </a:solidFill>
                <a:latin typeface="Arial" panose="020B0604020202020204" pitchFamily="34" charset="0"/>
              </a:rPr>
              <a:t>hỏi</a:t>
            </a:r>
            <a:endParaRPr lang="en-US" sz="3600" dirty="0">
              <a:solidFill>
                <a:srgbClr val="FF0000"/>
              </a:solidFill>
            </a:endParaRPr>
          </a:p>
        </p:txBody>
      </p:sp>
      <p:sp>
        <p:nvSpPr>
          <p:cNvPr id="3" name="Rectangle 2"/>
          <p:cNvSpPr/>
          <p:nvPr/>
        </p:nvSpPr>
        <p:spPr>
          <a:xfrm>
            <a:off x="190500" y="878069"/>
            <a:ext cx="8763000" cy="1200329"/>
          </a:xfrm>
          <a:prstGeom prst="rect">
            <a:avLst/>
          </a:prstGeom>
        </p:spPr>
        <p:txBody>
          <a:bodyPr wrap="square">
            <a:spAutoFit/>
          </a:bodyPr>
          <a:lstStyle/>
          <a:p>
            <a:r>
              <a:rPr lang="vi-VN" sz="3600" dirty="0">
                <a:latin typeface="Arial" panose="020B0604020202020204" pitchFamily="34" charset="0"/>
              </a:rPr>
              <a:t> </a:t>
            </a:r>
            <a:r>
              <a:rPr lang="en-US" sz="3600" dirty="0" smtClean="0">
                <a:latin typeface="Arial" panose="020B0604020202020204" pitchFamily="34" charset="0"/>
              </a:rPr>
              <a:t>1. </a:t>
            </a:r>
            <a:r>
              <a:rPr lang="vi-VN" sz="3600" dirty="0" smtClean="0">
                <a:latin typeface="Arial" panose="020B0604020202020204" pitchFamily="34" charset="0"/>
              </a:rPr>
              <a:t>Đoạn </a:t>
            </a:r>
            <a:r>
              <a:rPr lang="vi-VN" sz="3600" dirty="0">
                <a:latin typeface="Arial" panose="020B0604020202020204" pitchFamily="34" charset="0"/>
              </a:rPr>
              <a:t>1 cho em biết cách chơi kéo co như thế nào?</a:t>
            </a:r>
            <a:endParaRPr lang="en-US" sz="3600" dirty="0"/>
          </a:p>
        </p:txBody>
      </p:sp>
      <p:sp>
        <p:nvSpPr>
          <p:cNvPr id="4" name="Rectangle 3"/>
          <p:cNvSpPr/>
          <p:nvPr/>
        </p:nvSpPr>
        <p:spPr>
          <a:xfrm>
            <a:off x="190500" y="2385956"/>
            <a:ext cx="8763000" cy="2308324"/>
          </a:xfrm>
          <a:prstGeom prst="rect">
            <a:avLst/>
          </a:prstGeom>
        </p:spPr>
        <p:txBody>
          <a:bodyPr wrap="square">
            <a:spAutoFit/>
          </a:bodyPr>
          <a:lstStyle/>
          <a:p>
            <a:r>
              <a:rPr lang="vi-VN" sz="3600" dirty="0">
                <a:solidFill>
                  <a:srgbClr val="0000FF"/>
                </a:solidFill>
                <a:latin typeface="Arial" panose="020B0604020202020204" pitchFamily="34" charset="0"/>
              </a:rPr>
              <a:t>Cách chơi kéo co là: Kéo co là cuộc đấu tài, đấu sức giữa hai bên, bên nào kéo được đối phương ngã thì bên đó thắng. Mỗi lần đấu diễn ra 3 lượt kéo.</a:t>
            </a:r>
            <a:endParaRPr lang="en-US" sz="3600" dirty="0">
              <a:solidFill>
                <a:srgbClr val="0000FF"/>
              </a:solidFill>
            </a:endParaRPr>
          </a:p>
        </p:txBody>
      </p:sp>
    </p:spTree>
    <p:extLst>
      <p:ext uri="{BB962C8B-B14F-4D97-AF65-F5344CB8AC3E}">
        <p14:creationId xmlns:p14="http://schemas.microsoft.com/office/powerpoint/2010/main" val="2194789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33350"/>
            <a:ext cx="8686800" cy="1200329"/>
          </a:xfrm>
          <a:prstGeom prst="rect">
            <a:avLst/>
          </a:prstGeom>
        </p:spPr>
        <p:txBody>
          <a:bodyPr wrap="square">
            <a:spAutoFit/>
          </a:bodyPr>
          <a:lstStyle/>
          <a:p>
            <a:r>
              <a:rPr lang="en-US" sz="3600" dirty="0" smtClean="0">
                <a:latin typeface="Arial" panose="020B0604020202020204" pitchFamily="34" charset="0"/>
              </a:rPr>
              <a:t>- </a:t>
            </a:r>
            <a:r>
              <a:rPr lang="vi-VN" sz="3600" dirty="0" smtClean="0">
                <a:latin typeface="Arial" panose="020B0604020202020204" pitchFamily="34" charset="0"/>
              </a:rPr>
              <a:t>Dựa </a:t>
            </a:r>
            <a:r>
              <a:rPr lang="vi-VN" sz="3600" dirty="0">
                <a:latin typeface="Arial" panose="020B0604020202020204" pitchFamily="34" charset="0"/>
              </a:rPr>
              <a:t>vào đoạn 2, hãy giới thiệu cách chơi kéo co ở làng Hữu Trấp.</a:t>
            </a:r>
            <a:endParaRPr lang="en-US" sz="3600" dirty="0"/>
          </a:p>
        </p:txBody>
      </p:sp>
      <p:sp>
        <p:nvSpPr>
          <p:cNvPr id="3" name="Rectangle 2"/>
          <p:cNvSpPr/>
          <p:nvPr/>
        </p:nvSpPr>
        <p:spPr>
          <a:xfrm>
            <a:off x="304800" y="1504950"/>
            <a:ext cx="8686800" cy="3416320"/>
          </a:xfrm>
          <a:prstGeom prst="rect">
            <a:avLst/>
          </a:prstGeom>
        </p:spPr>
        <p:txBody>
          <a:bodyPr wrap="square">
            <a:spAutoFit/>
          </a:bodyPr>
          <a:lstStyle/>
          <a:p>
            <a:r>
              <a:rPr lang="en-US" sz="3600" dirty="0" smtClean="0">
                <a:solidFill>
                  <a:srgbClr val="0000FF"/>
                </a:solidFill>
                <a:latin typeface="Arial" panose="020B0604020202020204" pitchFamily="34" charset="0"/>
              </a:rPr>
              <a:t>G</a:t>
            </a:r>
            <a:r>
              <a:rPr lang="vi-VN" sz="3600" dirty="0" smtClean="0">
                <a:solidFill>
                  <a:srgbClr val="0000FF"/>
                </a:solidFill>
                <a:latin typeface="Arial" panose="020B0604020202020204" pitchFamily="34" charset="0"/>
              </a:rPr>
              <a:t>iới </a:t>
            </a:r>
            <a:r>
              <a:rPr lang="vi-VN" sz="3600" dirty="0">
                <a:solidFill>
                  <a:srgbClr val="0000FF"/>
                </a:solidFill>
                <a:latin typeface="Arial" panose="020B0604020202020204" pitchFamily="34" charset="0"/>
              </a:rPr>
              <a:t>thiệu cách chơi kéo co ở làng Hữu Trấp là: Kéo co ở làng Hữu Trập diễn ra giữa nam và nữ. Có năm nam thắng, có năm bên nữ thắng. Ai ai cũng vui, hò reo khuyến khích, cổ vũ cho hai bên.</a:t>
            </a:r>
            <a:endParaRPr lang="en-US" sz="3600" dirty="0">
              <a:solidFill>
                <a:srgbClr val="0000FF"/>
              </a:solidFill>
            </a:endParaRPr>
          </a:p>
        </p:txBody>
      </p:sp>
    </p:spTree>
    <p:extLst>
      <p:ext uri="{BB962C8B-B14F-4D97-AF65-F5344CB8AC3E}">
        <p14:creationId xmlns:p14="http://schemas.microsoft.com/office/powerpoint/2010/main" val="3305303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09550"/>
            <a:ext cx="8202887" cy="1200329"/>
          </a:xfrm>
          <a:prstGeom prst="rect">
            <a:avLst/>
          </a:prstGeom>
        </p:spPr>
        <p:txBody>
          <a:bodyPr wrap="none">
            <a:spAutoFit/>
          </a:bodyPr>
          <a:lstStyle/>
          <a:p>
            <a:r>
              <a:rPr lang="en-US" sz="3600" dirty="0" smtClean="0">
                <a:latin typeface="Arial" panose="020B0604020202020204" pitchFamily="34" charset="0"/>
              </a:rPr>
              <a:t>-</a:t>
            </a:r>
            <a:r>
              <a:rPr lang="vi-VN" sz="3600" dirty="0" smtClean="0">
                <a:latin typeface="Arial" panose="020B0604020202020204" pitchFamily="34" charset="0"/>
              </a:rPr>
              <a:t>Vì </a:t>
            </a:r>
            <a:r>
              <a:rPr lang="vi-VN" sz="3600" dirty="0">
                <a:latin typeface="Arial" panose="020B0604020202020204" pitchFamily="34" charset="0"/>
              </a:rPr>
              <a:t>sao trò chơi kéo co bao giờ </a:t>
            </a:r>
            <a:r>
              <a:rPr lang="vi-VN" sz="3600" dirty="0" smtClean="0">
                <a:latin typeface="Arial" panose="020B0604020202020204" pitchFamily="34" charset="0"/>
              </a:rPr>
              <a:t>cũng</a:t>
            </a:r>
            <a:endParaRPr lang="en-US" sz="3600" dirty="0" smtClean="0">
              <a:latin typeface="Arial" panose="020B0604020202020204" pitchFamily="34" charset="0"/>
            </a:endParaRPr>
          </a:p>
          <a:p>
            <a:r>
              <a:rPr lang="vi-VN" sz="3600" dirty="0" smtClean="0">
                <a:latin typeface="Arial" panose="020B0604020202020204" pitchFamily="34" charset="0"/>
              </a:rPr>
              <a:t> </a:t>
            </a:r>
            <a:r>
              <a:rPr lang="vi-VN" sz="3600" dirty="0">
                <a:latin typeface="Arial" panose="020B0604020202020204" pitchFamily="34" charset="0"/>
              </a:rPr>
              <a:t>vui?</a:t>
            </a:r>
            <a:endParaRPr lang="en-US" sz="3600" dirty="0"/>
          </a:p>
        </p:txBody>
      </p:sp>
      <p:sp>
        <p:nvSpPr>
          <p:cNvPr id="3" name="Rectangle 2"/>
          <p:cNvSpPr/>
          <p:nvPr/>
        </p:nvSpPr>
        <p:spPr>
          <a:xfrm>
            <a:off x="490369" y="1809750"/>
            <a:ext cx="8686800" cy="2308324"/>
          </a:xfrm>
          <a:prstGeom prst="rect">
            <a:avLst/>
          </a:prstGeom>
        </p:spPr>
        <p:txBody>
          <a:bodyPr wrap="square">
            <a:spAutoFit/>
          </a:bodyPr>
          <a:lstStyle/>
          <a:p>
            <a:r>
              <a:rPr lang="vi-VN" sz="3600" dirty="0">
                <a:solidFill>
                  <a:srgbClr val="0000FF"/>
                </a:solidFill>
                <a:latin typeface="Arial" panose="020B0604020202020204" pitchFamily="34" charset="0"/>
              </a:rPr>
              <a:t>Trò chơi kéo co bao giờ cũng vui vì: có sự ganh đua quyết liệt, mạnh mẽ, đồng thời vui ở những tiếng hò reo khuyến khích của người xem hội.</a:t>
            </a:r>
            <a:endParaRPr lang="en-US" sz="3600" dirty="0">
              <a:solidFill>
                <a:srgbClr val="0000FF"/>
              </a:solidFill>
            </a:endParaRPr>
          </a:p>
        </p:txBody>
      </p:sp>
    </p:spTree>
    <p:extLst>
      <p:ext uri="{BB962C8B-B14F-4D97-AF65-F5344CB8AC3E}">
        <p14:creationId xmlns:p14="http://schemas.microsoft.com/office/powerpoint/2010/main" val="3798779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85750"/>
            <a:ext cx="8686800" cy="1200329"/>
          </a:xfrm>
          <a:prstGeom prst="rect">
            <a:avLst/>
          </a:prstGeom>
        </p:spPr>
        <p:txBody>
          <a:bodyPr wrap="square">
            <a:spAutoFit/>
          </a:bodyPr>
          <a:lstStyle/>
          <a:p>
            <a:r>
              <a:rPr lang="en-US" sz="3600" dirty="0" smtClean="0">
                <a:latin typeface="Arial" panose="020B0604020202020204" pitchFamily="34" charset="0"/>
              </a:rPr>
              <a:t>- </a:t>
            </a:r>
            <a:r>
              <a:rPr lang="vi-VN" sz="3600" dirty="0" smtClean="0">
                <a:latin typeface="Arial" panose="020B0604020202020204" pitchFamily="34" charset="0"/>
              </a:rPr>
              <a:t>Đoạn </a:t>
            </a:r>
            <a:r>
              <a:rPr lang="vi-VN" sz="3600" dirty="0">
                <a:latin typeface="Arial" panose="020B0604020202020204" pitchFamily="34" charset="0"/>
              </a:rPr>
              <a:t>3 cho em biết cách chơi kéo co ở làng Tích Sơn có gì đặc biệt?</a:t>
            </a:r>
            <a:endParaRPr lang="en-US" sz="3600" dirty="0"/>
          </a:p>
        </p:txBody>
      </p:sp>
      <p:sp>
        <p:nvSpPr>
          <p:cNvPr id="3" name="Rectangle 2"/>
          <p:cNvSpPr/>
          <p:nvPr/>
        </p:nvSpPr>
        <p:spPr>
          <a:xfrm>
            <a:off x="152400" y="1519921"/>
            <a:ext cx="8991600" cy="3416320"/>
          </a:xfrm>
          <a:prstGeom prst="rect">
            <a:avLst/>
          </a:prstGeom>
        </p:spPr>
        <p:txBody>
          <a:bodyPr wrap="square">
            <a:spAutoFit/>
          </a:bodyPr>
          <a:lstStyle/>
          <a:p>
            <a:r>
              <a:rPr lang="en-US" sz="3600" dirty="0" smtClean="0">
                <a:solidFill>
                  <a:srgbClr val="0000FF"/>
                </a:solidFill>
                <a:latin typeface="Arial" panose="020B0604020202020204" pitchFamily="34" charset="0"/>
              </a:rPr>
              <a:t>   </a:t>
            </a:r>
            <a:r>
              <a:rPr lang="vi-VN" sz="3600" dirty="0" smtClean="0">
                <a:solidFill>
                  <a:srgbClr val="0000FF"/>
                </a:solidFill>
                <a:latin typeface="Arial" panose="020B0604020202020204" pitchFamily="34" charset="0"/>
              </a:rPr>
              <a:t>Kéo </a:t>
            </a:r>
            <a:r>
              <a:rPr lang="vi-VN" sz="3600" dirty="0">
                <a:solidFill>
                  <a:srgbClr val="0000FF"/>
                </a:solidFill>
                <a:latin typeface="Arial" panose="020B0604020202020204" pitchFamily="34" charset="0"/>
              </a:rPr>
              <a:t>co ở làng Tích Sơn có điểm đặc biệt là: Kéo co diễn ra giữa trai tráng hai giáp trong làng, không hạn chế số lượng. Bên thua keo đầu, keo thứ hai bổ sung thêm người đến kéo và chuyển từ thế bại thành thắng.</a:t>
            </a:r>
            <a:endParaRPr lang="en-US" sz="3600" dirty="0">
              <a:solidFill>
                <a:srgbClr val="0000FF"/>
              </a:solidFill>
            </a:endParaRPr>
          </a:p>
        </p:txBody>
      </p:sp>
    </p:spTree>
    <p:extLst>
      <p:ext uri="{BB962C8B-B14F-4D97-AF65-F5344CB8AC3E}">
        <p14:creationId xmlns:p14="http://schemas.microsoft.com/office/powerpoint/2010/main" val="2386363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33350"/>
            <a:ext cx="8915400" cy="1077218"/>
          </a:xfrm>
          <a:prstGeom prst="rect">
            <a:avLst/>
          </a:prstGeom>
        </p:spPr>
        <p:txBody>
          <a:bodyPr wrap="square">
            <a:spAutoFit/>
          </a:bodyPr>
          <a:lstStyle/>
          <a:p>
            <a:r>
              <a:rPr lang="en-US" sz="3200" dirty="0" smtClean="0"/>
              <a:t>- </a:t>
            </a:r>
            <a:r>
              <a:rPr lang="en-US" sz="3200" dirty="0" err="1" smtClean="0"/>
              <a:t>Vì</a:t>
            </a:r>
            <a:r>
              <a:rPr lang="en-US" sz="3200" dirty="0" smtClean="0"/>
              <a:t> </a:t>
            </a:r>
            <a:r>
              <a:rPr lang="en-US" sz="3200" dirty="0" err="1" smtClean="0"/>
              <a:t>sao</a:t>
            </a:r>
            <a:r>
              <a:rPr lang="en-US" sz="3200" dirty="0" smtClean="0"/>
              <a:t> </a:t>
            </a:r>
            <a:r>
              <a:rPr lang="en-US" sz="3200" dirty="0" err="1" smtClean="0"/>
              <a:t>trò</a:t>
            </a:r>
            <a:r>
              <a:rPr lang="en-US" sz="3200" dirty="0" smtClean="0"/>
              <a:t> </a:t>
            </a:r>
            <a:r>
              <a:rPr lang="en-US" sz="3200" dirty="0" err="1" smtClean="0"/>
              <a:t>chơi</a:t>
            </a:r>
            <a:r>
              <a:rPr lang="en-US" sz="3200" dirty="0" smtClean="0"/>
              <a:t> </a:t>
            </a:r>
            <a:r>
              <a:rPr lang="en-US" sz="3200" dirty="0" err="1" smtClean="0"/>
              <a:t>kéo</a:t>
            </a:r>
            <a:r>
              <a:rPr lang="en-US" sz="3200" dirty="0" smtClean="0"/>
              <a:t> co </a:t>
            </a:r>
            <a:r>
              <a:rPr lang="en-US" sz="3200" dirty="0" err="1" smtClean="0"/>
              <a:t>vui</a:t>
            </a:r>
            <a:r>
              <a:rPr lang="en-US" sz="3200" dirty="0" smtClean="0"/>
              <a:t> </a:t>
            </a:r>
            <a:r>
              <a:rPr lang="en-US" sz="3200" dirty="0" err="1" smtClean="0"/>
              <a:t>và</a:t>
            </a:r>
            <a:r>
              <a:rPr lang="en-US" sz="3200" dirty="0" smtClean="0"/>
              <a:t> </a:t>
            </a:r>
            <a:r>
              <a:rPr lang="en-US" sz="3200" dirty="0" err="1" smtClean="0"/>
              <a:t>được</a:t>
            </a:r>
            <a:r>
              <a:rPr lang="en-US" sz="3200" dirty="0" smtClean="0"/>
              <a:t> </a:t>
            </a:r>
            <a:r>
              <a:rPr lang="en-US" sz="3200" dirty="0" err="1" smtClean="0"/>
              <a:t>nhiều</a:t>
            </a:r>
            <a:r>
              <a:rPr lang="en-US" sz="3200" dirty="0" smtClean="0"/>
              <a:t> </a:t>
            </a:r>
            <a:r>
              <a:rPr lang="en-US" sz="3200" dirty="0" err="1" smtClean="0"/>
              <a:t>người</a:t>
            </a:r>
            <a:r>
              <a:rPr lang="en-US" sz="3200" dirty="0" smtClean="0"/>
              <a:t> </a:t>
            </a:r>
            <a:r>
              <a:rPr lang="en-US" sz="3200" dirty="0" err="1" smtClean="0"/>
              <a:t>ưa</a:t>
            </a:r>
            <a:r>
              <a:rPr lang="en-US" sz="3200" dirty="0" smtClean="0"/>
              <a:t> </a:t>
            </a:r>
            <a:r>
              <a:rPr lang="en-US" sz="3200" dirty="0" err="1" smtClean="0"/>
              <a:t>thích</a:t>
            </a:r>
            <a:r>
              <a:rPr lang="en-US" sz="3200" dirty="0" smtClean="0"/>
              <a:t> ?</a:t>
            </a:r>
            <a:endParaRPr lang="en-US" sz="3200" dirty="0"/>
          </a:p>
        </p:txBody>
      </p:sp>
      <p:sp>
        <p:nvSpPr>
          <p:cNvPr id="3" name="Rectangle 2"/>
          <p:cNvSpPr/>
          <p:nvPr/>
        </p:nvSpPr>
        <p:spPr>
          <a:xfrm>
            <a:off x="37651" y="1226487"/>
            <a:ext cx="8915400" cy="584775"/>
          </a:xfrm>
          <a:prstGeom prst="rect">
            <a:avLst/>
          </a:prstGeom>
        </p:spPr>
        <p:txBody>
          <a:bodyPr wrap="square">
            <a:spAutoFit/>
          </a:bodyPr>
          <a:lstStyle/>
          <a:p>
            <a:r>
              <a:rPr lang="en-US" sz="3200" dirty="0" smtClean="0"/>
              <a:t>A. </a:t>
            </a:r>
            <a:r>
              <a:rPr lang="en-US" sz="3200" dirty="0" err="1" smtClean="0"/>
              <a:t>Vì</a:t>
            </a:r>
            <a:r>
              <a:rPr lang="en-US" sz="3200" dirty="0" smtClean="0"/>
              <a:t> </a:t>
            </a:r>
            <a:r>
              <a:rPr lang="en-US" sz="3200" dirty="0" err="1" smtClean="0"/>
              <a:t>phần</a:t>
            </a:r>
            <a:r>
              <a:rPr lang="en-US" sz="3200" dirty="0" smtClean="0"/>
              <a:t> </a:t>
            </a:r>
            <a:r>
              <a:rPr lang="en-US" sz="3200" dirty="0" err="1" smtClean="0"/>
              <a:t>thưởng</a:t>
            </a:r>
            <a:r>
              <a:rPr lang="en-US" sz="3200" dirty="0" smtClean="0"/>
              <a:t> </a:t>
            </a:r>
            <a:r>
              <a:rPr lang="en-US" sz="3200" dirty="0" err="1" smtClean="0"/>
              <a:t>cho</a:t>
            </a:r>
            <a:r>
              <a:rPr lang="en-US" sz="3200" dirty="0" smtClean="0"/>
              <a:t> </a:t>
            </a:r>
            <a:r>
              <a:rPr lang="en-US" sz="3200" dirty="0" err="1" smtClean="0"/>
              <a:t>đội</a:t>
            </a:r>
            <a:r>
              <a:rPr lang="en-US" sz="3200" dirty="0" smtClean="0"/>
              <a:t> </a:t>
            </a:r>
            <a:r>
              <a:rPr lang="en-US" sz="3200" dirty="0" err="1" smtClean="0"/>
              <a:t>thắng</a:t>
            </a:r>
            <a:r>
              <a:rPr lang="en-US" sz="3200" dirty="0" smtClean="0"/>
              <a:t> </a:t>
            </a:r>
            <a:r>
              <a:rPr lang="en-US" sz="3200" dirty="0" err="1" smtClean="0"/>
              <a:t>rất</a:t>
            </a:r>
            <a:r>
              <a:rPr lang="en-US" sz="3200" dirty="0" smtClean="0"/>
              <a:t> </a:t>
            </a:r>
            <a:r>
              <a:rPr lang="en-US" sz="3200" dirty="0" err="1" smtClean="0"/>
              <a:t>lớn</a:t>
            </a:r>
            <a:endParaRPr lang="en-US" sz="3200" dirty="0"/>
          </a:p>
        </p:txBody>
      </p:sp>
      <p:sp>
        <p:nvSpPr>
          <p:cNvPr id="4" name="Rectangle 3"/>
          <p:cNvSpPr/>
          <p:nvPr/>
        </p:nvSpPr>
        <p:spPr>
          <a:xfrm>
            <a:off x="59166" y="1872818"/>
            <a:ext cx="8915400" cy="584775"/>
          </a:xfrm>
          <a:prstGeom prst="rect">
            <a:avLst/>
          </a:prstGeom>
        </p:spPr>
        <p:txBody>
          <a:bodyPr wrap="square">
            <a:spAutoFit/>
          </a:bodyPr>
          <a:lstStyle/>
          <a:p>
            <a:r>
              <a:rPr lang="en-US" sz="3200" dirty="0" smtClean="0"/>
              <a:t>B. </a:t>
            </a:r>
            <a:r>
              <a:rPr lang="en-US" sz="3200" dirty="0" err="1" smtClean="0"/>
              <a:t>Vì</a:t>
            </a:r>
            <a:r>
              <a:rPr lang="en-US" sz="3200" dirty="0" smtClean="0"/>
              <a:t> </a:t>
            </a:r>
            <a:r>
              <a:rPr lang="en-US" sz="3200" dirty="0" err="1" smtClean="0"/>
              <a:t>có</a:t>
            </a:r>
            <a:r>
              <a:rPr lang="en-US" sz="3200" dirty="0" smtClean="0"/>
              <a:t> </a:t>
            </a:r>
            <a:r>
              <a:rPr lang="en-US" sz="3200" dirty="0" err="1" smtClean="0"/>
              <a:t>đông</a:t>
            </a:r>
            <a:r>
              <a:rPr lang="en-US" sz="3200" dirty="0" smtClean="0"/>
              <a:t> </a:t>
            </a:r>
            <a:r>
              <a:rPr lang="en-US" sz="3200" dirty="0" err="1" smtClean="0"/>
              <a:t>người</a:t>
            </a:r>
            <a:r>
              <a:rPr lang="en-US" sz="3200" dirty="0" smtClean="0"/>
              <a:t> </a:t>
            </a:r>
            <a:r>
              <a:rPr lang="en-US" sz="3200" dirty="0" err="1" smtClean="0"/>
              <a:t>tham</a:t>
            </a:r>
            <a:r>
              <a:rPr lang="en-US" sz="3200" dirty="0" smtClean="0"/>
              <a:t> </a:t>
            </a:r>
            <a:r>
              <a:rPr lang="en-US" sz="3200" dirty="0" err="1" smtClean="0"/>
              <a:t>gia</a:t>
            </a:r>
            <a:r>
              <a:rPr lang="en-US" sz="3200" dirty="0" smtClean="0"/>
              <a:t>.</a:t>
            </a:r>
          </a:p>
        </p:txBody>
      </p:sp>
      <p:sp>
        <p:nvSpPr>
          <p:cNvPr id="5" name="Rectangle 4"/>
          <p:cNvSpPr/>
          <p:nvPr/>
        </p:nvSpPr>
        <p:spPr>
          <a:xfrm>
            <a:off x="0" y="2487849"/>
            <a:ext cx="8915400" cy="584775"/>
          </a:xfrm>
          <a:prstGeom prst="rect">
            <a:avLst/>
          </a:prstGeom>
        </p:spPr>
        <p:txBody>
          <a:bodyPr wrap="square">
            <a:spAutoFit/>
          </a:bodyPr>
          <a:lstStyle/>
          <a:p>
            <a:r>
              <a:rPr lang="en-US" sz="3200" dirty="0"/>
              <a:t>C</a:t>
            </a:r>
            <a:r>
              <a:rPr lang="en-US" sz="3200" dirty="0" smtClean="0"/>
              <a:t>. </a:t>
            </a:r>
            <a:r>
              <a:rPr lang="en-US" sz="3200" dirty="0" err="1" smtClean="0"/>
              <a:t>Vì</a:t>
            </a:r>
            <a:r>
              <a:rPr lang="en-US" sz="3200" dirty="0" smtClean="0"/>
              <a:t> </a:t>
            </a:r>
            <a:r>
              <a:rPr lang="en-US" sz="3200" dirty="0" err="1" smtClean="0"/>
              <a:t>không</a:t>
            </a:r>
            <a:r>
              <a:rPr lang="en-US" sz="3200" dirty="0" smtClean="0"/>
              <a:t> </a:t>
            </a:r>
            <a:r>
              <a:rPr lang="en-US" sz="3200" dirty="0" err="1" smtClean="0"/>
              <a:t>khí</a:t>
            </a:r>
            <a:r>
              <a:rPr lang="en-US" sz="3200" dirty="0" smtClean="0"/>
              <a:t> </a:t>
            </a:r>
            <a:r>
              <a:rPr lang="en-US" sz="3200" dirty="0" err="1" smtClean="0"/>
              <a:t>ganh</a:t>
            </a:r>
            <a:r>
              <a:rPr lang="en-US" sz="3200" dirty="0" smtClean="0"/>
              <a:t> </a:t>
            </a:r>
            <a:r>
              <a:rPr lang="en-US" sz="3200" dirty="0" err="1" smtClean="0"/>
              <a:t>đua</a:t>
            </a:r>
            <a:r>
              <a:rPr lang="en-US" sz="3200" dirty="0" smtClean="0"/>
              <a:t> </a:t>
            </a:r>
            <a:r>
              <a:rPr lang="en-US" sz="3200" dirty="0" err="1" smtClean="0"/>
              <a:t>rất</a:t>
            </a:r>
            <a:r>
              <a:rPr lang="en-US" sz="3200" dirty="0" smtClean="0"/>
              <a:t> </a:t>
            </a:r>
            <a:r>
              <a:rPr lang="en-US" sz="3200" dirty="0" err="1" smtClean="0"/>
              <a:t>sôi</a:t>
            </a:r>
            <a:r>
              <a:rPr lang="en-US" sz="3200" dirty="0" smtClean="0"/>
              <a:t> </a:t>
            </a:r>
            <a:r>
              <a:rPr lang="en-US" sz="3200" dirty="0" err="1" smtClean="0"/>
              <a:t>nổi</a:t>
            </a:r>
            <a:r>
              <a:rPr lang="en-US" sz="3200" dirty="0" smtClean="0"/>
              <a:t>.</a:t>
            </a:r>
          </a:p>
        </p:txBody>
      </p:sp>
      <p:sp>
        <p:nvSpPr>
          <p:cNvPr id="6" name="Rectangle 5"/>
          <p:cNvSpPr/>
          <p:nvPr/>
        </p:nvSpPr>
        <p:spPr>
          <a:xfrm>
            <a:off x="37651" y="3102880"/>
            <a:ext cx="8915400" cy="1077218"/>
          </a:xfrm>
          <a:prstGeom prst="rect">
            <a:avLst/>
          </a:prstGeom>
        </p:spPr>
        <p:txBody>
          <a:bodyPr wrap="square">
            <a:spAutoFit/>
          </a:bodyPr>
          <a:lstStyle/>
          <a:p>
            <a:r>
              <a:rPr lang="en-US" sz="3200" dirty="0" smtClean="0"/>
              <a:t>D. </a:t>
            </a:r>
            <a:r>
              <a:rPr lang="en-US" sz="3200" dirty="0" err="1" smtClean="0"/>
              <a:t>Vì</a:t>
            </a:r>
            <a:r>
              <a:rPr lang="en-US" sz="3200" dirty="0" smtClean="0"/>
              <a:t> </a:t>
            </a:r>
            <a:r>
              <a:rPr lang="en-US" sz="3200" dirty="0" err="1" smtClean="0"/>
              <a:t>những</a:t>
            </a:r>
            <a:r>
              <a:rPr lang="en-US" sz="3200" dirty="0" smtClean="0"/>
              <a:t> </a:t>
            </a:r>
            <a:r>
              <a:rPr lang="en-US" sz="3200" dirty="0" err="1" smtClean="0"/>
              <a:t>tiếng</a:t>
            </a:r>
            <a:r>
              <a:rPr lang="en-US" sz="3200" dirty="0" smtClean="0"/>
              <a:t> </a:t>
            </a:r>
            <a:r>
              <a:rPr lang="en-US" sz="3200" dirty="0" err="1" smtClean="0"/>
              <a:t>hò</a:t>
            </a:r>
            <a:r>
              <a:rPr lang="en-US" sz="3200" dirty="0" smtClean="0"/>
              <a:t> reo </a:t>
            </a:r>
            <a:r>
              <a:rPr lang="en-US" sz="3200" dirty="0" err="1" smtClean="0"/>
              <a:t>khích</a:t>
            </a:r>
            <a:r>
              <a:rPr lang="en-US" sz="3200" dirty="0" smtClean="0"/>
              <a:t> </a:t>
            </a:r>
            <a:r>
              <a:rPr lang="en-US" sz="3200" dirty="0" err="1" smtClean="0"/>
              <a:t>lệ</a:t>
            </a:r>
            <a:r>
              <a:rPr lang="en-US" sz="3200" dirty="0" smtClean="0"/>
              <a:t> </a:t>
            </a:r>
            <a:r>
              <a:rPr lang="en-US" sz="3200" dirty="0" err="1" smtClean="0"/>
              <a:t>của</a:t>
            </a:r>
            <a:r>
              <a:rPr lang="en-US" sz="3200" dirty="0" smtClean="0"/>
              <a:t> </a:t>
            </a:r>
            <a:r>
              <a:rPr lang="en-US" sz="3200" dirty="0" err="1" smtClean="0"/>
              <a:t>rất</a:t>
            </a:r>
            <a:r>
              <a:rPr lang="en-US" sz="3200" dirty="0" smtClean="0"/>
              <a:t> </a:t>
            </a:r>
            <a:r>
              <a:rPr lang="en-US" sz="3200" dirty="0" err="1" smtClean="0"/>
              <a:t>nhiều</a:t>
            </a:r>
            <a:r>
              <a:rPr lang="en-US" sz="3200" dirty="0" smtClean="0"/>
              <a:t> </a:t>
            </a:r>
            <a:r>
              <a:rPr lang="en-US" sz="3200" dirty="0" err="1" smtClean="0"/>
              <a:t>người</a:t>
            </a:r>
            <a:r>
              <a:rPr lang="en-US" sz="3200" dirty="0" smtClean="0"/>
              <a:t> </a:t>
            </a:r>
            <a:r>
              <a:rPr lang="en-US" sz="3200" dirty="0" err="1" smtClean="0"/>
              <a:t>xem</a:t>
            </a:r>
            <a:r>
              <a:rPr lang="en-US" sz="3200" dirty="0" smtClean="0"/>
              <a:t>.</a:t>
            </a:r>
          </a:p>
        </p:txBody>
      </p:sp>
      <p:sp>
        <p:nvSpPr>
          <p:cNvPr id="7" name="Rectangle 6"/>
          <p:cNvSpPr/>
          <p:nvPr/>
        </p:nvSpPr>
        <p:spPr>
          <a:xfrm>
            <a:off x="37651" y="4180098"/>
            <a:ext cx="8957533" cy="954107"/>
          </a:xfrm>
          <a:prstGeom prst="rect">
            <a:avLst/>
          </a:prstGeom>
        </p:spPr>
        <p:txBody>
          <a:bodyPr wrap="square">
            <a:spAutoFit/>
          </a:bodyPr>
          <a:lstStyle/>
          <a:p>
            <a:r>
              <a:rPr lang="en-US" sz="2800" dirty="0"/>
              <a:t>E</a:t>
            </a:r>
            <a:r>
              <a:rPr lang="en-US" sz="2800" dirty="0" smtClean="0"/>
              <a:t>. </a:t>
            </a:r>
            <a:r>
              <a:rPr lang="en-US" sz="2800" dirty="0" err="1" smtClean="0"/>
              <a:t>Vì</a:t>
            </a:r>
            <a:r>
              <a:rPr lang="en-US" sz="2800" dirty="0"/>
              <a:t> </a:t>
            </a:r>
            <a:r>
              <a:rPr lang="en-US" sz="2800" dirty="0" err="1" smtClean="0"/>
              <a:t>trò</a:t>
            </a:r>
            <a:r>
              <a:rPr lang="en-US" sz="2800" dirty="0" smtClean="0"/>
              <a:t> </a:t>
            </a:r>
            <a:r>
              <a:rPr lang="en-US" sz="2800" dirty="0" err="1" smtClean="0"/>
              <a:t>chơi</a:t>
            </a:r>
            <a:r>
              <a:rPr lang="en-US" sz="2800" dirty="0" smtClean="0"/>
              <a:t> </a:t>
            </a:r>
            <a:r>
              <a:rPr lang="en-US" sz="2800" dirty="0" err="1" smtClean="0"/>
              <a:t>thể</a:t>
            </a:r>
            <a:r>
              <a:rPr lang="en-US" sz="2800" dirty="0" smtClean="0"/>
              <a:t> </a:t>
            </a:r>
            <a:r>
              <a:rPr lang="en-US" sz="2800" dirty="0" err="1" smtClean="0"/>
              <a:t>hiện</a:t>
            </a:r>
            <a:r>
              <a:rPr lang="en-US" sz="2800" dirty="0" smtClean="0"/>
              <a:t> </a:t>
            </a:r>
            <a:r>
              <a:rPr lang="en-US" sz="2800" dirty="0" err="1" smtClean="0"/>
              <a:t>sự</a:t>
            </a:r>
            <a:r>
              <a:rPr lang="en-US" sz="2800" dirty="0" smtClean="0"/>
              <a:t> </a:t>
            </a:r>
            <a:r>
              <a:rPr lang="en-US" sz="2800" dirty="0" err="1" smtClean="0"/>
              <a:t>khéo</a:t>
            </a:r>
            <a:r>
              <a:rPr lang="en-US" sz="2800" dirty="0" smtClean="0"/>
              <a:t> </a:t>
            </a:r>
            <a:r>
              <a:rPr lang="en-US" sz="2800" dirty="0" err="1" smtClean="0"/>
              <a:t>léo</a:t>
            </a:r>
            <a:r>
              <a:rPr lang="en-US" sz="2800" dirty="0" smtClean="0"/>
              <a:t>, </a:t>
            </a:r>
            <a:r>
              <a:rPr lang="en-US" sz="2800" dirty="0" err="1" smtClean="0"/>
              <a:t>khỏe</a:t>
            </a:r>
            <a:r>
              <a:rPr lang="en-US" sz="2800" dirty="0" smtClean="0"/>
              <a:t> </a:t>
            </a:r>
            <a:r>
              <a:rPr lang="en-US" sz="2800" dirty="0" err="1" smtClean="0"/>
              <a:t>mạnh,ý</a:t>
            </a:r>
            <a:r>
              <a:rPr lang="en-US" sz="2800" dirty="0" smtClean="0"/>
              <a:t> </a:t>
            </a:r>
            <a:r>
              <a:rPr lang="en-US" sz="2800" dirty="0" err="1" smtClean="0"/>
              <a:t>chí</a:t>
            </a:r>
            <a:r>
              <a:rPr lang="en-US" sz="2800" dirty="0" smtClean="0"/>
              <a:t> </a:t>
            </a:r>
            <a:r>
              <a:rPr lang="en-US" sz="2800" dirty="0" err="1" smtClean="0"/>
              <a:t>và</a:t>
            </a:r>
            <a:r>
              <a:rPr lang="en-US" sz="2800" dirty="0" smtClean="0"/>
              <a:t> </a:t>
            </a:r>
            <a:r>
              <a:rPr lang="en-US" sz="2800" dirty="0" err="1" smtClean="0"/>
              <a:t>tinh</a:t>
            </a:r>
            <a:r>
              <a:rPr lang="en-US" sz="2800" dirty="0" smtClean="0"/>
              <a:t> </a:t>
            </a:r>
            <a:r>
              <a:rPr lang="en-US" sz="2800" dirty="0" err="1" smtClean="0"/>
              <a:t>thần</a:t>
            </a:r>
            <a:r>
              <a:rPr lang="en-US" sz="2800" dirty="0" smtClean="0"/>
              <a:t> </a:t>
            </a:r>
            <a:r>
              <a:rPr lang="en-US" sz="2800" dirty="0" err="1" smtClean="0"/>
              <a:t>đoàn</a:t>
            </a:r>
            <a:r>
              <a:rPr lang="en-US" sz="2800" dirty="0" smtClean="0"/>
              <a:t> </a:t>
            </a:r>
            <a:r>
              <a:rPr lang="en-US" sz="2800" dirty="0" err="1" smtClean="0"/>
              <a:t>kết</a:t>
            </a:r>
            <a:r>
              <a:rPr lang="en-US" sz="2800" dirty="0" smtClean="0"/>
              <a:t> </a:t>
            </a:r>
            <a:r>
              <a:rPr lang="en-US" sz="2800" dirty="0" err="1" smtClean="0"/>
              <a:t>của</a:t>
            </a:r>
            <a:r>
              <a:rPr lang="en-US" sz="2800" dirty="0" smtClean="0"/>
              <a:t> </a:t>
            </a:r>
            <a:r>
              <a:rPr lang="en-US" sz="2800" dirty="0" err="1" smtClean="0"/>
              <a:t>người</a:t>
            </a:r>
            <a:r>
              <a:rPr lang="en-US" sz="2800" dirty="0" smtClean="0"/>
              <a:t> </a:t>
            </a:r>
            <a:r>
              <a:rPr lang="en-US" sz="2800" dirty="0" err="1" smtClean="0"/>
              <a:t>chơi</a:t>
            </a:r>
            <a:r>
              <a:rPr lang="en-US" sz="2800" dirty="0" smtClean="0"/>
              <a:t>..</a:t>
            </a:r>
          </a:p>
        </p:txBody>
      </p:sp>
      <p:sp>
        <p:nvSpPr>
          <p:cNvPr id="8" name="Rectangle 7"/>
          <p:cNvSpPr/>
          <p:nvPr/>
        </p:nvSpPr>
        <p:spPr>
          <a:xfrm>
            <a:off x="29584" y="4180097"/>
            <a:ext cx="8943189" cy="954107"/>
          </a:xfrm>
          <a:prstGeom prst="rect">
            <a:avLst/>
          </a:prstGeom>
        </p:spPr>
        <p:txBody>
          <a:bodyPr wrap="square">
            <a:spAutoFit/>
          </a:bodyPr>
          <a:lstStyle/>
          <a:p>
            <a:r>
              <a:rPr lang="en-US" sz="2800" dirty="0">
                <a:solidFill>
                  <a:srgbClr val="FF0000"/>
                </a:solidFill>
              </a:rPr>
              <a:t>E</a:t>
            </a:r>
            <a:r>
              <a:rPr lang="en-US" sz="2800" dirty="0" smtClean="0">
                <a:solidFill>
                  <a:srgbClr val="FF0000"/>
                </a:solidFill>
              </a:rPr>
              <a:t>. </a:t>
            </a:r>
            <a:r>
              <a:rPr lang="en-US" sz="2800" dirty="0" err="1" smtClean="0">
                <a:solidFill>
                  <a:srgbClr val="FF0000"/>
                </a:solidFill>
              </a:rPr>
              <a:t>Vì</a:t>
            </a:r>
            <a:r>
              <a:rPr lang="en-US" sz="2800" dirty="0">
                <a:solidFill>
                  <a:srgbClr val="FF0000"/>
                </a:solidFill>
              </a:rPr>
              <a:t> </a:t>
            </a:r>
            <a:r>
              <a:rPr lang="en-US" sz="2800" dirty="0" err="1" smtClean="0">
                <a:solidFill>
                  <a:srgbClr val="FF0000"/>
                </a:solidFill>
              </a:rPr>
              <a:t>trò</a:t>
            </a:r>
            <a:r>
              <a:rPr lang="en-US" sz="2800" dirty="0" smtClean="0">
                <a:solidFill>
                  <a:srgbClr val="FF0000"/>
                </a:solidFill>
              </a:rPr>
              <a:t> </a:t>
            </a:r>
            <a:r>
              <a:rPr lang="en-US" sz="2800" dirty="0" err="1" smtClean="0">
                <a:solidFill>
                  <a:srgbClr val="FF0000"/>
                </a:solidFill>
              </a:rPr>
              <a:t>chơi</a:t>
            </a:r>
            <a:r>
              <a:rPr lang="en-US" sz="2800" dirty="0" smtClean="0">
                <a:solidFill>
                  <a:srgbClr val="FF0000"/>
                </a:solidFill>
              </a:rPr>
              <a:t> </a:t>
            </a:r>
            <a:r>
              <a:rPr lang="en-US" sz="2800" dirty="0" err="1" smtClean="0">
                <a:solidFill>
                  <a:srgbClr val="FF0000"/>
                </a:solidFill>
              </a:rPr>
              <a:t>thể</a:t>
            </a:r>
            <a:r>
              <a:rPr lang="en-US" sz="2800" dirty="0" smtClean="0">
                <a:solidFill>
                  <a:srgbClr val="FF0000"/>
                </a:solidFill>
              </a:rPr>
              <a:t> </a:t>
            </a:r>
            <a:r>
              <a:rPr lang="en-US" sz="2800" dirty="0" err="1" smtClean="0">
                <a:solidFill>
                  <a:srgbClr val="FF0000"/>
                </a:solidFill>
              </a:rPr>
              <a:t>hiện</a:t>
            </a:r>
            <a:r>
              <a:rPr lang="en-US" sz="2800" dirty="0" smtClean="0">
                <a:solidFill>
                  <a:srgbClr val="FF0000"/>
                </a:solidFill>
              </a:rPr>
              <a:t> </a:t>
            </a:r>
            <a:r>
              <a:rPr lang="en-US" sz="2800" dirty="0" err="1" smtClean="0">
                <a:solidFill>
                  <a:srgbClr val="FF0000"/>
                </a:solidFill>
              </a:rPr>
              <a:t>sự</a:t>
            </a:r>
            <a:r>
              <a:rPr lang="en-US" sz="2800" dirty="0" smtClean="0">
                <a:solidFill>
                  <a:srgbClr val="FF0000"/>
                </a:solidFill>
              </a:rPr>
              <a:t> </a:t>
            </a:r>
            <a:r>
              <a:rPr lang="en-US" sz="2800" dirty="0" err="1" smtClean="0">
                <a:solidFill>
                  <a:srgbClr val="FF0000"/>
                </a:solidFill>
              </a:rPr>
              <a:t>khéo</a:t>
            </a:r>
            <a:r>
              <a:rPr lang="en-US" sz="2800" dirty="0" smtClean="0">
                <a:solidFill>
                  <a:srgbClr val="FF0000"/>
                </a:solidFill>
              </a:rPr>
              <a:t> </a:t>
            </a:r>
            <a:r>
              <a:rPr lang="en-US" sz="2800" dirty="0" err="1" smtClean="0">
                <a:solidFill>
                  <a:srgbClr val="FF0000"/>
                </a:solidFill>
              </a:rPr>
              <a:t>léo</a:t>
            </a:r>
            <a:r>
              <a:rPr lang="en-US" sz="2800" dirty="0" smtClean="0">
                <a:solidFill>
                  <a:srgbClr val="FF0000"/>
                </a:solidFill>
              </a:rPr>
              <a:t>, </a:t>
            </a:r>
            <a:r>
              <a:rPr lang="en-US" sz="2800" dirty="0" err="1" smtClean="0">
                <a:solidFill>
                  <a:srgbClr val="FF0000"/>
                </a:solidFill>
              </a:rPr>
              <a:t>khỏe</a:t>
            </a:r>
            <a:r>
              <a:rPr lang="en-US" sz="2800" dirty="0" smtClean="0">
                <a:solidFill>
                  <a:srgbClr val="FF0000"/>
                </a:solidFill>
              </a:rPr>
              <a:t> </a:t>
            </a:r>
            <a:r>
              <a:rPr lang="en-US" sz="2800" dirty="0" err="1" smtClean="0">
                <a:solidFill>
                  <a:srgbClr val="FF0000"/>
                </a:solidFill>
              </a:rPr>
              <a:t>mạnh,ý</a:t>
            </a:r>
            <a:r>
              <a:rPr lang="en-US" sz="2800" dirty="0" smtClean="0">
                <a:solidFill>
                  <a:srgbClr val="FF0000"/>
                </a:solidFill>
              </a:rPr>
              <a:t> </a:t>
            </a:r>
            <a:r>
              <a:rPr lang="en-US" sz="2800" dirty="0" err="1" smtClean="0">
                <a:solidFill>
                  <a:srgbClr val="FF0000"/>
                </a:solidFill>
              </a:rPr>
              <a:t>chí</a:t>
            </a:r>
            <a:r>
              <a:rPr lang="en-US" sz="2800" dirty="0" smtClean="0">
                <a:solidFill>
                  <a:srgbClr val="FF0000"/>
                </a:solidFill>
              </a:rPr>
              <a:t> </a:t>
            </a:r>
            <a:r>
              <a:rPr lang="en-US" sz="2800" dirty="0" err="1" smtClean="0">
                <a:solidFill>
                  <a:srgbClr val="FF0000"/>
                </a:solidFill>
              </a:rPr>
              <a:t>và</a:t>
            </a:r>
            <a:r>
              <a:rPr lang="en-US" sz="2800" dirty="0" smtClean="0">
                <a:solidFill>
                  <a:srgbClr val="FF0000"/>
                </a:solidFill>
              </a:rPr>
              <a:t> </a:t>
            </a:r>
            <a:r>
              <a:rPr lang="en-US" sz="2800" dirty="0" err="1" smtClean="0">
                <a:solidFill>
                  <a:srgbClr val="FF0000"/>
                </a:solidFill>
              </a:rPr>
              <a:t>tinh</a:t>
            </a:r>
            <a:r>
              <a:rPr lang="en-US" sz="2800" dirty="0" smtClean="0">
                <a:solidFill>
                  <a:srgbClr val="FF0000"/>
                </a:solidFill>
              </a:rPr>
              <a:t> </a:t>
            </a:r>
            <a:r>
              <a:rPr lang="en-US" sz="2800" dirty="0" err="1" smtClean="0">
                <a:solidFill>
                  <a:srgbClr val="FF0000"/>
                </a:solidFill>
              </a:rPr>
              <a:t>thần</a:t>
            </a:r>
            <a:r>
              <a:rPr lang="en-US" sz="2800" dirty="0" smtClean="0">
                <a:solidFill>
                  <a:srgbClr val="FF0000"/>
                </a:solidFill>
              </a:rPr>
              <a:t> </a:t>
            </a:r>
            <a:r>
              <a:rPr lang="en-US" sz="2800" dirty="0" err="1" smtClean="0">
                <a:solidFill>
                  <a:srgbClr val="FF0000"/>
                </a:solidFill>
              </a:rPr>
              <a:t>đoàn</a:t>
            </a:r>
            <a:r>
              <a:rPr lang="en-US" sz="2800" dirty="0" smtClean="0">
                <a:solidFill>
                  <a:srgbClr val="FF0000"/>
                </a:solidFill>
              </a:rPr>
              <a:t> </a:t>
            </a:r>
            <a:r>
              <a:rPr lang="en-US" sz="2800" dirty="0" err="1" smtClean="0">
                <a:solidFill>
                  <a:srgbClr val="FF0000"/>
                </a:solidFill>
              </a:rPr>
              <a:t>kết</a:t>
            </a:r>
            <a:r>
              <a:rPr lang="en-US" sz="2800" dirty="0" smtClean="0">
                <a:solidFill>
                  <a:srgbClr val="FF0000"/>
                </a:solidFill>
              </a:rPr>
              <a:t> </a:t>
            </a:r>
            <a:r>
              <a:rPr lang="en-US" sz="2800" dirty="0" err="1" smtClean="0">
                <a:solidFill>
                  <a:srgbClr val="FF0000"/>
                </a:solidFill>
              </a:rPr>
              <a:t>của</a:t>
            </a:r>
            <a:r>
              <a:rPr lang="en-US" sz="2800" dirty="0" smtClean="0">
                <a:solidFill>
                  <a:srgbClr val="FF0000"/>
                </a:solidFill>
              </a:rPr>
              <a:t> </a:t>
            </a:r>
            <a:r>
              <a:rPr lang="en-US" sz="2800" dirty="0" err="1" smtClean="0">
                <a:solidFill>
                  <a:srgbClr val="FF0000"/>
                </a:solidFill>
              </a:rPr>
              <a:t>người</a:t>
            </a:r>
            <a:r>
              <a:rPr lang="en-US" sz="2800" dirty="0" smtClean="0">
                <a:solidFill>
                  <a:srgbClr val="FF0000"/>
                </a:solidFill>
              </a:rPr>
              <a:t> </a:t>
            </a:r>
            <a:r>
              <a:rPr lang="en-US" sz="2800" dirty="0" err="1" smtClean="0">
                <a:solidFill>
                  <a:srgbClr val="FF0000"/>
                </a:solidFill>
              </a:rPr>
              <a:t>chơi</a:t>
            </a:r>
            <a:r>
              <a:rPr lang="en-US" sz="2800" dirty="0" smtClean="0">
                <a:solidFill>
                  <a:srgbClr val="FF0000"/>
                </a:solidFill>
              </a:rPr>
              <a:t>..</a:t>
            </a:r>
          </a:p>
        </p:txBody>
      </p:sp>
    </p:spTree>
    <p:extLst>
      <p:ext uri="{BB962C8B-B14F-4D97-AF65-F5344CB8AC3E}">
        <p14:creationId xmlns:p14="http://schemas.microsoft.com/office/powerpoint/2010/main" val="1594179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ppt_w</p:attrName>
                                        </p:attrNameLst>
                                      </p:cBhvr>
                                      <p:tavLst>
                                        <p:tav tm="0">
                                          <p:val>
                                            <p:fltVal val="0"/>
                                          </p:val>
                                        </p:tav>
                                        <p:tav tm="100000">
                                          <p:val>
                                            <p:strVal val="#ppt_w"/>
                                          </p:val>
                                        </p:tav>
                                      </p:tavLst>
                                    </p:anim>
                                    <p:anim calcmode="lin" valueType="num">
                                      <p:cBhvr>
                                        <p:cTn id="29" dur="500" fill="hold"/>
                                        <p:tgtEl>
                                          <p:spTgt spid="5"/>
                                        </p:tgtEl>
                                        <p:attrNameLst>
                                          <p:attrName>ppt_h</p:attrName>
                                        </p:attrNameLst>
                                      </p:cBhvr>
                                      <p:tavLst>
                                        <p:tav tm="0">
                                          <p:val>
                                            <p:fltVal val="0"/>
                                          </p:val>
                                        </p:tav>
                                        <p:tav tm="100000">
                                          <p:val>
                                            <p:strVal val="#ppt_h"/>
                                          </p:val>
                                        </p:tav>
                                      </p:tavLst>
                                    </p:anim>
                                    <p:animEffect transition="in" filter="fade">
                                      <p:cBhvr>
                                        <p:cTn id="30" dur="5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500" fill="hold"/>
                                        <p:tgtEl>
                                          <p:spTgt spid="6"/>
                                        </p:tgtEl>
                                        <p:attrNameLst>
                                          <p:attrName>ppt_w</p:attrName>
                                        </p:attrNameLst>
                                      </p:cBhvr>
                                      <p:tavLst>
                                        <p:tav tm="0">
                                          <p:val>
                                            <p:fltVal val="0"/>
                                          </p:val>
                                        </p:tav>
                                        <p:tav tm="100000">
                                          <p:val>
                                            <p:strVal val="#ppt_w"/>
                                          </p:val>
                                        </p:tav>
                                      </p:tavLst>
                                    </p:anim>
                                    <p:anim calcmode="lin" valueType="num">
                                      <p:cBhvr>
                                        <p:cTn id="36" dur="500" fill="hold"/>
                                        <p:tgtEl>
                                          <p:spTgt spid="6"/>
                                        </p:tgtEl>
                                        <p:attrNameLst>
                                          <p:attrName>ppt_h</p:attrName>
                                        </p:attrNameLst>
                                      </p:cBhvr>
                                      <p:tavLst>
                                        <p:tav tm="0">
                                          <p:val>
                                            <p:fltVal val="0"/>
                                          </p:val>
                                        </p:tav>
                                        <p:tav tm="100000">
                                          <p:val>
                                            <p:strVal val="#ppt_h"/>
                                          </p:val>
                                        </p:tav>
                                      </p:tavLst>
                                    </p:anim>
                                    <p:animEffect transition="in" filter="fade">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p:cTn id="42" dur="500" fill="hold"/>
                                        <p:tgtEl>
                                          <p:spTgt spid="7"/>
                                        </p:tgtEl>
                                        <p:attrNameLst>
                                          <p:attrName>ppt_w</p:attrName>
                                        </p:attrNameLst>
                                      </p:cBhvr>
                                      <p:tavLst>
                                        <p:tav tm="0">
                                          <p:val>
                                            <p:fltVal val="0"/>
                                          </p:val>
                                        </p:tav>
                                        <p:tav tm="100000">
                                          <p:val>
                                            <p:strVal val="#ppt_w"/>
                                          </p:val>
                                        </p:tav>
                                      </p:tavLst>
                                    </p:anim>
                                    <p:anim calcmode="lin" valueType="num">
                                      <p:cBhvr>
                                        <p:cTn id="43" dur="500" fill="hold"/>
                                        <p:tgtEl>
                                          <p:spTgt spid="7"/>
                                        </p:tgtEl>
                                        <p:attrNameLst>
                                          <p:attrName>ppt_h</p:attrName>
                                        </p:attrNameLst>
                                      </p:cBhvr>
                                      <p:tavLst>
                                        <p:tav tm="0">
                                          <p:val>
                                            <p:fltVal val="0"/>
                                          </p:val>
                                        </p:tav>
                                        <p:tav tm="100000">
                                          <p:val>
                                            <p:strVal val="#ppt_h"/>
                                          </p:val>
                                        </p:tav>
                                      </p:tavLst>
                                    </p:anim>
                                    <p:animEffect transition="in" filter="fade">
                                      <p:cBhvr>
                                        <p:cTn id="44" dur="500"/>
                                        <p:tgtEl>
                                          <p:spTgt spid="7"/>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p:cTn id="49" dur="500" fill="hold"/>
                                        <p:tgtEl>
                                          <p:spTgt spid="8"/>
                                        </p:tgtEl>
                                        <p:attrNameLst>
                                          <p:attrName>ppt_w</p:attrName>
                                        </p:attrNameLst>
                                      </p:cBhvr>
                                      <p:tavLst>
                                        <p:tav tm="0">
                                          <p:val>
                                            <p:fltVal val="0"/>
                                          </p:val>
                                        </p:tav>
                                        <p:tav tm="100000">
                                          <p:val>
                                            <p:strVal val="#ppt_w"/>
                                          </p:val>
                                        </p:tav>
                                      </p:tavLst>
                                    </p:anim>
                                    <p:anim calcmode="lin" valueType="num">
                                      <p:cBhvr>
                                        <p:cTn id="50" dur="500" fill="hold"/>
                                        <p:tgtEl>
                                          <p:spTgt spid="8"/>
                                        </p:tgtEl>
                                        <p:attrNameLst>
                                          <p:attrName>ppt_h</p:attrName>
                                        </p:attrNameLst>
                                      </p:cBhvr>
                                      <p:tavLst>
                                        <p:tav tm="0">
                                          <p:val>
                                            <p:fltVal val="0"/>
                                          </p:val>
                                        </p:tav>
                                        <p:tav tm="100000">
                                          <p:val>
                                            <p:strVal val="#ppt_h"/>
                                          </p:val>
                                        </p:tav>
                                      </p:tavLst>
                                    </p:anim>
                                    <p:animEffect transition="in" filter="fade">
                                      <p:cBhvr>
                                        <p:cTn id="5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 y="285750"/>
            <a:ext cx="8763000" cy="1200329"/>
          </a:xfrm>
          <a:prstGeom prst="rect">
            <a:avLst/>
          </a:prstGeom>
        </p:spPr>
        <p:txBody>
          <a:bodyPr wrap="square">
            <a:spAutoFit/>
          </a:bodyPr>
          <a:lstStyle/>
          <a:p>
            <a:r>
              <a:rPr lang="en-US" sz="3600" dirty="0" smtClean="0">
                <a:latin typeface="Arial" panose="020B0604020202020204" pitchFamily="34" charset="0"/>
              </a:rPr>
              <a:t>- </a:t>
            </a:r>
            <a:r>
              <a:rPr lang="vi-VN" sz="3600" dirty="0" smtClean="0">
                <a:latin typeface="Arial" panose="020B0604020202020204" pitchFamily="34" charset="0"/>
              </a:rPr>
              <a:t>Ngoài </a:t>
            </a:r>
            <a:r>
              <a:rPr lang="vi-VN" sz="3600" dirty="0">
                <a:latin typeface="Arial" panose="020B0604020202020204" pitchFamily="34" charset="0"/>
              </a:rPr>
              <a:t>kéo co, em còn biết những trò chơi dân gian nào khác?</a:t>
            </a:r>
            <a:endParaRPr lang="en-US" sz="3600" dirty="0"/>
          </a:p>
        </p:txBody>
      </p:sp>
      <p:sp>
        <p:nvSpPr>
          <p:cNvPr id="3" name="Rectangle 2"/>
          <p:cNvSpPr/>
          <p:nvPr/>
        </p:nvSpPr>
        <p:spPr>
          <a:xfrm>
            <a:off x="381000" y="1352550"/>
            <a:ext cx="8382000" cy="1754326"/>
          </a:xfrm>
          <a:prstGeom prst="rect">
            <a:avLst/>
          </a:prstGeom>
        </p:spPr>
        <p:txBody>
          <a:bodyPr wrap="square">
            <a:spAutoFit/>
          </a:bodyPr>
          <a:lstStyle/>
          <a:p>
            <a:r>
              <a:rPr lang="vi-VN" sz="3600" dirty="0">
                <a:solidFill>
                  <a:srgbClr val="0000FF"/>
                </a:solidFill>
                <a:latin typeface="Arial" panose="020B0604020202020204" pitchFamily="34" charset="0"/>
              </a:rPr>
              <a:t>Ngoài kéo co còn có một số trò chơi dân gian khác như đua thuyền, đấu vật, đánh đu, đánh cờ người.....</a:t>
            </a:r>
            <a:endParaRPr lang="en-US" sz="3600" dirty="0">
              <a:solidFill>
                <a:srgbClr val="0000FF"/>
              </a:solidFill>
            </a:endParaRPr>
          </a:p>
        </p:txBody>
      </p:sp>
      <p:sp>
        <p:nvSpPr>
          <p:cNvPr id="4" name="Rectangle 3"/>
          <p:cNvSpPr/>
          <p:nvPr/>
        </p:nvSpPr>
        <p:spPr>
          <a:xfrm>
            <a:off x="190500" y="3106876"/>
            <a:ext cx="8763000" cy="646331"/>
          </a:xfrm>
          <a:prstGeom prst="rect">
            <a:avLst/>
          </a:prstGeom>
        </p:spPr>
        <p:txBody>
          <a:bodyPr wrap="square">
            <a:spAutoFit/>
          </a:bodyPr>
          <a:lstStyle/>
          <a:p>
            <a:r>
              <a:rPr lang="en-US" sz="3600" dirty="0" smtClean="0">
                <a:latin typeface="Arial" panose="020B0604020202020204" pitchFamily="34" charset="0"/>
              </a:rPr>
              <a:t>- </a:t>
            </a:r>
            <a:r>
              <a:rPr lang="vi-VN" sz="3600" dirty="0" smtClean="0">
                <a:latin typeface="Arial" panose="020B0604020202020204" pitchFamily="34" charset="0"/>
              </a:rPr>
              <a:t>N</a:t>
            </a:r>
            <a:r>
              <a:rPr lang="en-US" sz="3600" dirty="0" err="1" smtClean="0">
                <a:latin typeface="Arial" panose="020B0604020202020204" pitchFamily="34" charset="0"/>
              </a:rPr>
              <a:t>ội</a:t>
            </a:r>
            <a:r>
              <a:rPr lang="en-US" sz="3600" dirty="0" smtClean="0">
                <a:latin typeface="Arial" panose="020B0604020202020204" pitchFamily="34" charset="0"/>
              </a:rPr>
              <a:t> dung </a:t>
            </a:r>
            <a:r>
              <a:rPr lang="en-US" sz="3600" dirty="0" err="1" smtClean="0">
                <a:latin typeface="Arial" panose="020B0604020202020204" pitchFamily="34" charset="0"/>
              </a:rPr>
              <a:t>chính</a:t>
            </a:r>
            <a:r>
              <a:rPr lang="en-US" sz="3600" dirty="0" smtClean="0">
                <a:latin typeface="Arial" panose="020B0604020202020204" pitchFamily="34" charset="0"/>
              </a:rPr>
              <a:t> </a:t>
            </a:r>
            <a:r>
              <a:rPr lang="en-US" sz="3600" dirty="0" err="1" smtClean="0">
                <a:latin typeface="Arial" panose="020B0604020202020204" pitchFamily="34" charset="0"/>
              </a:rPr>
              <a:t>của</a:t>
            </a:r>
            <a:r>
              <a:rPr lang="en-US" sz="3600" dirty="0" smtClean="0">
                <a:latin typeface="Arial" panose="020B0604020202020204" pitchFamily="34" charset="0"/>
              </a:rPr>
              <a:t> </a:t>
            </a:r>
            <a:r>
              <a:rPr lang="en-US" sz="3600" dirty="0" err="1" smtClean="0">
                <a:latin typeface="Arial" panose="020B0604020202020204" pitchFamily="34" charset="0"/>
              </a:rPr>
              <a:t>bài</a:t>
            </a:r>
            <a:r>
              <a:rPr lang="en-US" sz="3600" dirty="0" smtClean="0">
                <a:latin typeface="Arial" panose="020B0604020202020204" pitchFamily="34" charset="0"/>
              </a:rPr>
              <a:t> ?</a:t>
            </a:r>
            <a:endParaRPr lang="en-US" sz="3600" dirty="0"/>
          </a:p>
        </p:txBody>
      </p:sp>
      <p:sp>
        <p:nvSpPr>
          <p:cNvPr id="5" name="Rectangle 4"/>
          <p:cNvSpPr/>
          <p:nvPr/>
        </p:nvSpPr>
        <p:spPr>
          <a:xfrm>
            <a:off x="0" y="0"/>
            <a:ext cx="9143999" cy="51435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smtClean="0">
                <a:solidFill>
                  <a:srgbClr val="0000FF"/>
                </a:solidFill>
                <a:latin typeface="Arial" panose="020B0604020202020204" pitchFamily="34" charset="0"/>
                <a:cs typeface="Arial" panose="020B0604020202020204" pitchFamily="34" charset="0"/>
              </a:rPr>
              <a:t>    </a:t>
            </a:r>
            <a:r>
              <a:rPr lang="en-US" sz="4000" dirty="0" err="1" smtClean="0">
                <a:solidFill>
                  <a:srgbClr val="0000FF"/>
                </a:solidFill>
                <a:latin typeface="Arial" panose="020B0604020202020204" pitchFamily="34" charset="0"/>
                <a:cs typeface="Arial" panose="020B0604020202020204" pitchFamily="34" charset="0"/>
              </a:rPr>
              <a:t>Hiểu</a:t>
            </a:r>
            <a:r>
              <a:rPr lang="en-US" sz="4000" dirty="0" smtClean="0">
                <a:solidFill>
                  <a:srgbClr val="0000FF"/>
                </a:solidFill>
                <a:latin typeface="Arial" panose="020B0604020202020204" pitchFamily="34" charset="0"/>
                <a:cs typeface="Arial" panose="020B0604020202020204" pitchFamily="34" charset="0"/>
              </a:rPr>
              <a:t> </a:t>
            </a:r>
            <a:r>
              <a:rPr lang="en-US" sz="4000" dirty="0" err="1" smtClean="0">
                <a:solidFill>
                  <a:srgbClr val="0000FF"/>
                </a:solidFill>
                <a:latin typeface="Arial" panose="020B0604020202020204" pitchFamily="34" charset="0"/>
                <a:cs typeface="Arial" panose="020B0604020202020204" pitchFamily="34" charset="0"/>
              </a:rPr>
              <a:t>tục</a:t>
            </a:r>
            <a:r>
              <a:rPr lang="en-US" sz="4000" dirty="0" smtClean="0">
                <a:solidFill>
                  <a:srgbClr val="0000FF"/>
                </a:solidFill>
                <a:latin typeface="Arial" panose="020B0604020202020204" pitchFamily="34" charset="0"/>
                <a:cs typeface="Arial" panose="020B0604020202020204" pitchFamily="34" charset="0"/>
              </a:rPr>
              <a:t> </a:t>
            </a:r>
            <a:r>
              <a:rPr lang="en-US" sz="4000" dirty="0" err="1" smtClean="0">
                <a:solidFill>
                  <a:srgbClr val="0000FF"/>
                </a:solidFill>
                <a:latin typeface="Arial" panose="020B0604020202020204" pitchFamily="34" charset="0"/>
                <a:cs typeface="Arial" panose="020B0604020202020204" pitchFamily="34" charset="0"/>
              </a:rPr>
              <a:t>chơi</a:t>
            </a:r>
            <a:r>
              <a:rPr lang="en-US" sz="4000" dirty="0" smtClean="0">
                <a:solidFill>
                  <a:srgbClr val="0000FF"/>
                </a:solidFill>
                <a:latin typeface="Arial" panose="020B0604020202020204" pitchFamily="34" charset="0"/>
                <a:cs typeface="Arial" panose="020B0604020202020204" pitchFamily="34" charset="0"/>
              </a:rPr>
              <a:t> </a:t>
            </a:r>
            <a:r>
              <a:rPr lang="en-US" sz="4000" dirty="0" err="1" smtClean="0">
                <a:solidFill>
                  <a:srgbClr val="0000FF"/>
                </a:solidFill>
                <a:latin typeface="Arial" panose="020B0604020202020204" pitchFamily="34" charset="0"/>
                <a:cs typeface="Arial" panose="020B0604020202020204" pitchFamily="34" charset="0"/>
              </a:rPr>
              <a:t>kéo</a:t>
            </a:r>
            <a:r>
              <a:rPr lang="en-US" sz="4000" dirty="0" smtClean="0">
                <a:solidFill>
                  <a:srgbClr val="0000FF"/>
                </a:solidFill>
                <a:latin typeface="Arial" panose="020B0604020202020204" pitchFamily="34" charset="0"/>
                <a:cs typeface="Arial" panose="020B0604020202020204" pitchFamily="34" charset="0"/>
              </a:rPr>
              <a:t> co ở </a:t>
            </a:r>
            <a:r>
              <a:rPr lang="en-US" sz="4000" dirty="0" err="1" smtClean="0">
                <a:solidFill>
                  <a:srgbClr val="0000FF"/>
                </a:solidFill>
                <a:latin typeface="Arial" panose="020B0604020202020204" pitchFamily="34" charset="0"/>
                <a:cs typeface="Arial" panose="020B0604020202020204" pitchFamily="34" charset="0"/>
              </a:rPr>
              <a:t>nhiều</a:t>
            </a:r>
            <a:r>
              <a:rPr lang="en-US" sz="4000" dirty="0" smtClean="0">
                <a:solidFill>
                  <a:srgbClr val="0000FF"/>
                </a:solidFill>
                <a:latin typeface="Arial" panose="020B0604020202020204" pitchFamily="34" charset="0"/>
                <a:cs typeface="Arial" panose="020B0604020202020204" pitchFamily="34" charset="0"/>
              </a:rPr>
              <a:t> </a:t>
            </a:r>
            <a:r>
              <a:rPr lang="en-US" sz="4000" dirty="0" err="1" smtClean="0">
                <a:solidFill>
                  <a:srgbClr val="0000FF"/>
                </a:solidFill>
                <a:latin typeface="Arial" panose="020B0604020202020204" pitchFamily="34" charset="0"/>
                <a:cs typeface="Arial" panose="020B0604020202020204" pitchFamily="34" charset="0"/>
              </a:rPr>
              <a:t>địa</a:t>
            </a:r>
            <a:r>
              <a:rPr lang="en-US" sz="4000" dirty="0" smtClean="0">
                <a:solidFill>
                  <a:srgbClr val="0000FF"/>
                </a:solidFill>
                <a:latin typeface="Arial" panose="020B0604020202020204" pitchFamily="34" charset="0"/>
                <a:cs typeface="Arial" panose="020B0604020202020204" pitchFamily="34" charset="0"/>
              </a:rPr>
              <a:t>  </a:t>
            </a:r>
            <a:r>
              <a:rPr lang="en-US" sz="4000" dirty="0" err="1" smtClean="0">
                <a:solidFill>
                  <a:srgbClr val="0000FF"/>
                </a:solidFill>
                <a:latin typeface="Arial" panose="020B0604020202020204" pitchFamily="34" charset="0"/>
                <a:cs typeface="Arial" panose="020B0604020202020204" pitchFamily="34" charset="0"/>
              </a:rPr>
              <a:t>phương</a:t>
            </a:r>
            <a:r>
              <a:rPr lang="en-US" sz="4000" dirty="0" smtClean="0">
                <a:solidFill>
                  <a:srgbClr val="0000FF"/>
                </a:solidFill>
                <a:latin typeface="Arial" panose="020B0604020202020204" pitchFamily="34" charset="0"/>
                <a:cs typeface="Arial" panose="020B0604020202020204" pitchFamily="34" charset="0"/>
              </a:rPr>
              <a:t> </a:t>
            </a:r>
            <a:r>
              <a:rPr lang="en-US" sz="4000" dirty="0" err="1" smtClean="0">
                <a:solidFill>
                  <a:srgbClr val="0000FF"/>
                </a:solidFill>
                <a:latin typeface="Arial" panose="020B0604020202020204" pitchFamily="34" charset="0"/>
                <a:cs typeface="Arial" panose="020B0604020202020204" pitchFamily="34" charset="0"/>
              </a:rPr>
              <a:t>trên</a:t>
            </a:r>
            <a:r>
              <a:rPr lang="en-US" sz="4000" dirty="0" smtClean="0">
                <a:solidFill>
                  <a:srgbClr val="0000FF"/>
                </a:solidFill>
                <a:latin typeface="Arial" panose="020B0604020202020204" pitchFamily="34" charset="0"/>
                <a:cs typeface="Arial" panose="020B0604020202020204" pitchFamily="34" charset="0"/>
              </a:rPr>
              <a:t> </a:t>
            </a:r>
            <a:r>
              <a:rPr lang="en-US" sz="4000" dirty="0" err="1" smtClean="0">
                <a:solidFill>
                  <a:srgbClr val="0000FF"/>
                </a:solidFill>
                <a:latin typeface="Arial" panose="020B0604020202020204" pitchFamily="34" charset="0"/>
                <a:cs typeface="Arial" panose="020B0604020202020204" pitchFamily="34" charset="0"/>
              </a:rPr>
              <a:t>đất</a:t>
            </a:r>
            <a:r>
              <a:rPr lang="en-US" sz="4000" dirty="0" smtClean="0">
                <a:solidFill>
                  <a:srgbClr val="0000FF"/>
                </a:solidFill>
                <a:latin typeface="Arial" panose="020B0604020202020204" pitchFamily="34" charset="0"/>
                <a:cs typeface="Arial" panose="020B0604020202020204" pitchFamily="34" charset="0"/>
              </a:rPr>
              <a:t> </a:t>
            </a:r>
            <a:r>
              <a:rPr lang="en-US" sz="4000" dirty="0" err="1" smtClean="0">
                <a:solidFill>
                  <a:srgbClr val="0000FF"/>
                </a:solidFill>
                <a:latin typeface="Arial" panose="020B0604020202020204" pitchFamily="34" charset="0"/>
                <a:cs typeface="Arial" panose="020B0604020202020204" pitchFamily="34" charset="0"/>
              </a:rPr>
              <a:t>nước</a:t>
            </a:r>
            <a:r>
              <a:rPr lang="en-US" sz="4000" dirty="0" smtClean="0">
                <a:solidFill>
                  <a:srgbClr val="0000FF"/>
                </a:solidFill>
                <a:latin typeface="Arial" panose="020B0604020202020204" pitchFamily="34" charset="0"/>
                <a:cs typeface="Arial" panose="020B0604020202020204" pitchFamily="34" charset="0"/>
              </a:rPr>
              <a:t> ta </a:t>
            </a:r>
            <a:r>
              <a:rPr lang="en-US" sz="4000" dirty="0" err="1" smtClean="0">
                <a:solidFill>
                  <a:srgbClr val="0000FF"/>
                </a:solidFill>
                <a:latin typeface="Arial" panose="020B0604020202020204" pitchFamily="34" charset="0"/>
                <a:cs typeface="Arial" panose="020B0604020202020204" pitchFamily="34" charset="0"/>
              </a:rPr>
              <a:t>rất</a:t>
            </a:r>
            <a:r>
              <a:rPr lang="en-US" sz="4000" dirty="0" smtClean="0">
                <a:solidFill>
                  <a:srgbClr val="0000FF"/>
                </a:solidFill>
                <a:latin typeface="Arial" panose="020B0604020202020204" pitchFamily="34" charset="0"/>
                <a:cs typeface="Arial" panose="020B0604020202020204" pitchFamily="34" charset="0"/>
              </a:rPr>
              <a:t> </a:t>
            </a:r>
            <a:r>
              <a:rPr lang="en-US" sz="4000" dirty="0" err="1" smtClean="0">
                <a:solidFill>
                  <a:srgbClr val="0000FF"/>
                </a:solidFill>
                <a:latin typeface="Arial" panose="020B0604020202020204" pitchFamily="34" charset="0"/>
                <a:cs typeface="Arial" panose="020B0604020202020204" pitchFamily="34" charset="0"/>
              </a:rPr>
              <a:t>khác</a:t>
            </a:r>
            <a:r>
              <a:rPr lang="en-US" sz="4000" dirty="0" smtClean="0">
                <a:solidFill>
                  <a:srgbClr val="0000FF"/>
                </a:solidFill>
                <a:latin typeface="Arial" panose="020B0604020202020204" pitchFamily="34" charset="0"/>
                <a:cs typeface="Arial" panose="020B0604020202020204" pitchFamily="34" charset="0"/>
              </a:rPr>
              <a:t> </a:t>
            </a:r>
            <a:r>
              <a:rPr lang="en-US" sz="4000" dirty="0" err="1" smtClean="0">
                <a:solidFill>
                  <a:srgbClr val="0000FF"/>
                </a:solidFill>
                <a:latin typeface="Arial" panose="020B0604020202020204" pitchFamily="34" charset="0"/>
                <a:cs typeface="Arial" panose="020B0604020202020204" pitchFamily="34" charset="0"/>
              </a:rPr>
              <a:t>nhau</a:t>
            </a:r>
            <a:r>
              <a:rPr lang="en-US" sz="4000" dirty="0" smtClean="0">
                <a:solidFill>
                  <a:srgbClr val="0000FF"/>
                </a:solidFill>
                <a:latin typeface="Arial" panose="020B0604020202020204" pitchFamily="34" charset="0"/>
                <a:cs typeface="Arial" panose="020B0604020202020204" pitchFamily="34" charset="0"/>
              </a:rPr>
              <a:t>. </a:t>
            </a:r>
            <a:r>
              <a:rPr lang="en-US" sz="4000" dirty="0" err="1" smtClean="0">
                <a:solidFill>
                  <a:srgbClr val="0000FF"/>
                </a:solidFill>
                <a:latin typeface="Arial" panose="020B0604020202020204" pitchFamily="34" charset="0"/>
                <a:cs typeface="Arial" panose="020B0604020202020204" pitchFamily="34" charset="0"/>
              </a:rPr>
              <a:t>Kéo</a:t>
            </a:r>
            <a:r>
              <a:rPr lang="en-US" sz="4000" dirty="0" smtClean="0">
                <a:solidFill>
                  <a:srgbClr val="0000FF"/>
                </a:solidFill>
                <a:latin typeface="Arial" panose="020B0604020202020204" pitchFamily="34" charset="0"/>
                <a:cs typeface="Arial" panose="020B0604020202020204" pitchFamily="34" charset="0"/>
              </a:rPr>
              <a:t> co </a:t>
            </a:r>
            <a:r>
              <a:rPr lang="en-US" sz="4000" dirty="0" err="1" smtClean="0">
                <a:solidFill>
                  <a:srgbClr val="0000FF"/>
                </a:solidFill>
                <a:latin typeface="Arial" panose="020B0604020202020204" pitchFamily="34" charset="0"/>
                <a:cs typeface="Arial" panose="020B0604020202020204" pitchFamily="34" charset="0"/>
              </a:rPr>
              <a:t>là</a:t>
            </a:r>
            <a:r>
              <a:rPr lang="en-US" sz="4000" dirty="0" smtClean="0">
                <a:solidFill>
                  <a:srgbClr val="0000FF"/>
                </a:solidFill>
                <a:latin typeface="Arial" panose="020B0604020202020204" pitchFamily="34" charset="0"/>
                <a:cs typeface="Arial" panose="020B0604020202020204" pitchFamily="34" charset="0"/>
              </a:rPr>
              <a:t> </a:t>
            </a:r>
            <a:r>
              <a:rPr lang="en-US" sz="4000" dirty="0" err="1" smtClean="0">
                <a:solidFill>
                  <a:srgbClr val="0000FF"/>
                </a:solidFill>
                <a:latin typeface="Arial" panose="020B0604020202020204" pitchFamily="34" charset="0"/>
                <a:cs typeface="Arial" panose="020B0604020202020204" pitchFamily="34" charset="0"/>
              </a:rPr>
              <a:t>một</a:t>
            </a:r>
            <a:r>
              <a:rPr lang="en-US" sz="4000" dirty="0" smtClean="0">
                <a:solidFill>
                  <a:srgbClr val="0000FF"/>
                </a:solidFill>
                <a:latin typeface="Arial" panose="020B0604020202020204" pitchFamily="34" charset="0"/>
                <a:cs typeface="Arial" panose="020B0604020202020204" pitchFamily="34" charset="0"/>
              </a:rPr>
              <a:t> </a:t>
            </a:r>
            <a:r>
              <a:rPr lang="en-US" sz="4000" dirty="0" err="1" smtClean="0">
                <a:solidFill>
                  <a:srgbClr val="0000FF"/>
                </a:solidFill>
                <a:latin typeface="Arial" panose="020B0604020202020204" pitchFamily="34" charset="0"/>
                <a:cs typeface="Arial" panose="020B0604020202020204" pitchFamily="34" charset="0"/>
              </a:rPr>
              <a:t>trò</a:t>
            </a:r>
            <a:r>
              <a:rPr lang="en-US" sz="4000" dirty="0" smtClean="0">
                <a:solidFill>
                  <a:srgbClr val="0000FF"/>
                </a:solidFill>
                <a:latin typeface="Arial" panose="020B0604020202020204" pitchFamily="34" charset="0"/>
                <a:cs typeface="Arial" panose="020B0604020202020204" pitchFamily="34" charset="0"/>
              </a:rPr>
              <a:t> </a:t>
            </a:r>
            <a:r>
              <a:rPr lang="en-US" sz="4000" dirty="0" err="1" smtClean="0">
                <a:solidFill>
                  <a:srgbClr val="0000FF"/>
                </a:solidFill>
                <a:latin typeface="Arial" panose="020B0604020202020204" pitchFamily="34" charset="0"/>
                <a:cs typeface="Arial" panose="020B0604020202020204" pitchFamily="34" charset="0"/>
              </a:rPr>
              <a:t>chơi</a:t>
            </a:r>
            <a:r>
              <a:rPr lang="en-US" sz="4000" dirty="0" smtClean="0">
                <a:solidFill>
                  <a:srgbClr val="0000FF"/>
                </a:solidFill>
                <a:latin typeface="Arial" panose="020B0604020202020204" pitchFamily="34" charset="0"/>
                <a:cs typeface="Arial" panose="020B0604020202020204" pitchFamily="34" charset="0"/>
              </a:rPr>
              <a:t> </a:t>
            </a:r>
            <a:r>
              <a:rPr lang="en-US" sz="4000" dirty="0" err="1" smtClean="0">
                <a:solidFill>
                  <a:srgbClr val="0000FF"/>
                </a:solidFill>
                <a:latin typeface="Arial" panose="020B0604020202020204" pitchFamily="34" charset="0"/>
                <a:cs typeface="Arial" panose="020B0604020202020204" pitchFamily="34" charset="0"/>
              </a:rPr>
              <a:t>thể</a:t>
            </a:r>
            <a:r>
              <a:rPr lang="en-US" sz="4000" dirty="0" smtClean="0">
                <a:solidFill>
                  <a:srgbClr val="0000FF"/>
                </a:solidFill>
                <a:latin typeface="Arial" panose="020B0604020202020204" pitchFamily="34" charset="0"/>
                <a:cs typeface="Arial" panose="020B0604020202020204" pitchFamily="34" charset="0"/>
              </a:rPr>
              <a:t> </a:t>
            </a:r>
            <a:r>
              <a:rPr lang="en-US" sz="4000" dirty="0" err="1" smtClean="0">
                <a:solidFill>
                  <a:srgbClr val="0000FF"/>
                </a:solidFill>
                <a:latin typeface="Arial" panose="020B0604020202020204" pitchFamily="34" charset="0"/>
                <a:cs typeface="Arial" panose="020B0604020202020204" pitchFamily="34" charset="0"/>
              </a:rPr>
              <a:t>hiện</a:t>
            </a:r>
            <a:r>
              <a:rPr lang="en-US" sz="4000" dirty="0" smtClean="0">
                <a:solidFill>
                  <a:srgbClr val="0000FF"/>
                </a:solidFill>
                <a:latin typeface="Arial" panose="020B0604020202020204" pitchFamily="34" charset="0"/>
                <a:cs typeface="Arial" panose="020B0604020202020204" pitchFamily="34" charset="0"/>
              </a:rPr>
              <a:t> </a:t>
            </a:r>
            <a:r>
              <a:rPr lang="en-US" sz="4000" dirty="0" err="1" smtClean="0">
                <a:solidFill>
                  <a:srgbClr val="0000FF"/>
                </a:solidFill>
                <a:latin typeface="Arial" panose="020B0604020202020204" pitchFamily="34" charset="0"/>
                <a:cs typeface="Arial" panose="020B0604020202020204" pitchFamily="34" charset="0"/>
              </a:rPr>
              <a:t>tinh</a:t>
            </a:r>
            <a:r>
              <a:rPr lang="en-US" sz="4000" dirty="0" smtClean="0">
                <a:solidFill>
                  <a:srgbClr val="0000FF"/>
                </a:solidFill>
                <a:latin typeface="Arial" panose="020B0604020202020204" pitchFamily="34" charset="0"/>
                <a:cs typeface="Arial" panose="020B0604020202020204" pitchFamily="34" charset="0"/>
              </a:rPr>
              <a:t> </a:t>
            </a:r>
            <a:r>
              <a:rPr lang="en-US" sz="4000" dirty="0" err="1" smtClean="0">
                <a:solidFill>
                  <a:srgbClr val="0000FF"/>
                </a:solidFill>
                <a:latin typeface="Arial" panose="020B0604020202020204" pitchFamily="34" charset="0"/>
                <a:cs typeface="Arial" panose="020B0604020202020204" pitchFamily="34" charset="0"/>
              </a:rPr>
              <a:t>thần</a:t>
            </a:r>
            <a:r>
              <a:rPr lang="en-US" sz="4000" dirty="0" smtClean="0">
                <a:solidFill>
                  <a:srgbClr val="0000FF"/>
                </a:solidFill>
                <a:latin typeface="Arial" panose="020B0604020202020204" pitchFamily="34" charset="0"/>
                <a:cs typeface="Arial" panose="020B0604020202020204" pitchFamily="34" charset="0"/>
              </a:rPr>
              <a:t> </a:t>
            </a:r>
            <a:r>
              <a:rPr lang="en-US" sz="4000" dirty="0" err="1" smtClean="0">
                <a:solidFill>
                  <a:srgbClr val="0000FF"/>
                </a:solidFill>
                <a:latin typeface="Arial" panose="020B0604020202020204" pitchFamily="34" charset="0"/>
                <a:cs typeface="Arial" panose="020B0604020202020204" pitchFamily="34" charset="0"/>
              </a:rPr>
              <a:t>thượng</a:t>
            </a:r>
            <a:r>
              <a:rPr lang="en-US" sz="4000" dirty="0" smtClean="0">
                <a:solidFill>
                  <a:srgbClr val="0000FF"/>
                </a:solidFill>
                <a:latin typeface="Arial" panose="020B0604020202020204" pitchFamily="34" charset="0"/>
                <a:cs typeface="Arial" panose="020B0604020202020204" pitchFamily="34" charset="0"/>
              </a:rPr>
              <a:t> </a:t>
            </a:r>
            <a:r>
              <a:rPr lang="en-US" sz="4000" dirty="0" err="1" smtClean="0">
                <a:solidFill>
                  <a:srgbClr val="0000FF"/>
                </a:solidFill>
                <a:latin typeface="Arial" panose="020B0604020202020204" pitchFamily="34" charset="0"/>
                <a:cs typeface="Arial" panose="020B0604020202020204" pitchFamily="34" charset="0"/>
              </a:rPr>
              <a:t>võ</a:t>
            </a:r>
            <a:r>
              <a:rPr lang="en-US" sz="4000" dirty="0" smtClean="0">
                <a:solidFill>
                  <a:srgbClr val="0000FF"/>
                </a:solidFill>
                <a:latin typeface="Arial" panose="020B0604020202020204" pitchFamily="34" charset="0"/>
                <a:cs typeface="Arial" panose="020B0604020202020204" pitchFamily="34" charset="0"/>
              </a:rPr>
              <a:t> </a:t>
            </a:r>
            <a:r>
              <a:rPr lang="en-US" sz="4000" dirty="0" err="1" smtClean="0">
                <a:solidFill>
                  <a:srgbClr val="0000FF"/>
                </a:solidFill>
                <a:latin typeface="Arial" panose="020B0604020202020204" pitchFamily="34" charset="0"/>
                <a:cs typeface="Arial" panose="020B0604020202020204" pitchFamily="34" charset="0"/>
              </a:rPr>
              <a:t>của</a:t>
            </a:r>
            <a:r>
              <a:rPr lang="en-US" sz="4000" dirty="0" smtClean="0">
                <a:solidFill>
                  <a:srgbClr val="0000FF"/>
                </a:solidFill>
                <a:latin typeface="Arial" panose="020B0604020202020204" pitchFamily="34" charset="0"/>
                <a:cs typeface="Arial" panose="020B0604020202020204" pitchFamily="34" charset="0"/>
              </a:rPr>
              <a:t> </a:t>
            </a:r>
            <a:r>
              <a:rPr lang="en-US" sz="4000" dirty="0" err="1" smtClean="0">
                <a:solidFill>
                  <a:srgbClr val="0000FF"/>
                </a:solidFill>
                <a:latin typeface="Arial" panose="020B0604020202020204" pitchFamily="34" charset="0"/>
                <a:cs typeface="Arial" panose="020B0604020202020204" pitchFamily="34" charset="0"/>
              </a:rPr>
              <a:t>dân</a:t>
            </a:r>
            <a:r>
              <a:rPr lang="en-US" sz="4000" dirty="0" smtClean="0">
                <a:solidFill>
                  <a:srgbClr val="0000FF"/>
                </a:solidFill>
                <a:latin typeface="Arial" panose="020B0604020202020204" pitchFamily="34" charset="0"/>
                <a:cs typeface="Arial" panose="020B0604020202020204" pitchFamily="34" charset="0"/>
              </a:rPr>
              <a:t> </a:t>
            </a:r>
            <a:r>
              <a:rPr lang="en-US" sz="4000" dirty="0" err="1" smtClean="0">
                <a:solidFill>
                  <a:srgbClr val="0000FF"/>
                </a:solidFill>
                <a:latin typeface="Arial" panose="020B0604020202020204" pitchFamily="34" charset="0"/>
                <a:cs typeface="Arial" panose="020B0604020202020204" pitchFamily="34" charset="0"/>
              </a:rPr>
              <a:t>tộc</a:t>
            </a:r>
            <a:r>
              <a:rPr lang="en-US" sz="4000" dirty="0" smtClean="0">
                <a:solidFill>
                  <a:srgbClr val="0000FF"/>
                </a:solidFill>
                <a:latin typeface="Arial" panose="020B0604020202020204" pitchFamily="34" charset="0"/>
                <a:cs typeface="Arial" panose="020B0604020202020204" pitchFamily="34" charset="0"/>
              </a:rPr>
              <a:t>.</a:t>
            </a:r>
            <a:endParaRPr lang="en-US" sz="4000" dirty="0">
              <a:solidFill>
                <a:srgbClr val="0000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7519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ppt_w</p:attrName>
                                        </p:attrNameLst>
                                      </p:cBhvr>
                                      <p:tavLst>
                                        <p:tav tm="0">
                                          <p:val>
                                            <p:fltVal val="0"/>
                                          </p:val>
                                        </p:tav>
                                        <p:tav tm="100000">
                                          <p:val>
                                            <p:strVal val="#ppt_w"/>
                                          </p:val>
                                        </p:tav>
                                      </p:tavLst>
                                    </p:anim>
                                    <p:anim calcmode="lin" valueType="num">
                                      <p:cBhvr>
                                        <p:cTn id="29" dur="500" fill="hold"/>
                                        <p:tgtEl>
                                          <p:spTgt spid="5"/>
                                        </p:tgtEl>
                                        <p:attrNameLst>
                                          <p:attrName>ppt_h</p:attrName>
                                        </p:attrNameLst>
                                      </p:cBhvr>
                                      <p:tavLst>
                                        <p:tav tm="0">
                                          <p:val>
                                            <p:fltVal val="0"/>
                                          </p:val>
                                        </p:tav>
                                        <p:tav tm="100000">
                                          <p:val>
                                            <p:strVal val="#ppt_h"/>
                                          </p:val>
                                        </p:tav>
                                      </p:tavLst>
                                    </p:anim>
                                    <p:animEffect transition="in" filter="fade">
                                      <p:cBhvr>
                                        <p:cTn id="3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
          <p:cNvSpPr txBox="1">
            <a:spLocks noChangeArrowheads="1"/>
          </p:cNvSpPr>
          <p:nvPr/>
        </p:nvSpPr>
        <p:spPr bwMode="auto">
          <a:xfrm>
            <a:off x="647001" y="28503"/>
            <a:ext cx="77724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defTabSz="685800">
              <a:lnSpc>
                <a:spcPct val="100000"/>
              </a:lnSpc>
              <a:spcBef>
                <a:spcPct val="0"/>
              </a:spcBef>
              <a:buNone/>
            </a:pPr>
            <a:r>
              <a:rPr lang="en-US" altLang="en-US" sz="3600" dirty="0" err="1" smtClean="0">
                <a:latin typeface="Times New Roman" panose="02020603050405020304" pitchFamily="18" charset="0"/>
                <a:cs typeface="Times New Roman" panose="02020603050405020304" pitchFamily="18" charset="0"/>
              </a:rPr>
              <a:t>Thứ</a:t>
            </a:r>
            <a:r>
              <a:rPr lang="en-US" altLang="en-US" sz="3600" dirty="0">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hai</a:t>
            </a:r>
            <a:r>
              <a:rPr lang="en-US" altLang="en-US" sz="3600" dirty="0" smtClean="0">
                <a:latin typeface="Times New Roman" panose="02020603050405020304" pitchFamily="18" charset="0"/>
                <a:cs typeface="Times New Roman" panose="02020603050405020304" pitchFamily="18" charset="0"/>
              </a:rPr>
              <a:t> </a:t>
            </a:r>
            <a:r>
              <a:rPr lang="en-US" altLang="en-US" sz="3600" err="1" smtClean="0">
                <a:latin typeface="Times New Roman" panose="02020603050405020304" pitchFamily="18" charset="0"/>
                <a:cs typeface="Times New Roman" panose="02020603050405020304" pitchFamily="18" charset="0"/>
              </a:rPr>
              <a:t>ngày</a:t>
            </a:r>
            <a:r>
              <a:rPr lang="en-US" altLang="en-US" sz="3600" smtClean="0">
                <a:latin typeface="Times New Roman" panose="02020603050405020304" pitchFamily="18" charset="0"/>
                <a:cs typeface="Times New Roman" panose="02020603050405020304" pitchFamily="18" charset="0"/>
              </a:rPr>
              <a:t> 29 </a:t>
            </a:r>
            <a:r>
              <a:rPr lang="en-US" altLang="en-US" sz="3600" dirty="0" err="1" smtClean="0">
                <a:latin typeface="Times New Roman" panose="02020603050405020304" pitchFamily="18" charset="0"/>
                <a:cs typeface="Times New Roman" panose="02020603050405020304" pitchFamily="18" charset="0"/>
              </a:rPr>
              <a:t>tháng</a:t>
            </a:r>
            <a:r>
              <a:rPr lang="en-US" altLang="en-US" sz="3600" dirty="0" smtClean="0">
                <a:latin typeface="Times New Roman" panose="02020603050405020304" pitchFamily="18" charset="0"/>
                <a:cs typeface="Times New Roman" panose="02020603050405020304" pitchFamily="18" charset="0"/>
              </a:rPr>
              <a:t> 12 </a:t>
            </a:r>
            <a:r>
              <a:rPr lang="en-US" altLang="en-US" sz="3600" err="1" smtClean="0">
                <a:latin typeface="Times New Roman" panose="02020603050405020304" pitchFamily="18" charset="0"/>
                <a:cs typeface="Times New Roman" panose="02020603050405020304" pitchFamily="18" charset="0"/>
              </a:rPr>
              <a:t>năm</a:t>
            </a:r>
            <a:r>
              <a:rPr lang="en-US" altLang="en-US" sz="3600" smtClean="0">
                <a:latin typeface="Times New Roman" panose="02020603050405020304" pitchFamily="18" charset="0"/>
                <a:cs typeface="Times New Roman" panose="02020603050405020304" pitchFamily="18" charset="0"/>
              </a:rPr>
              <a:t> 2022</a:t>
            </a:r>
            <a:endParaRPr lang="en-US" altLang="en-US" sz="3600" dirty="0" smtClean="0">
              <a:latin typeface="Times New Roman" panose="02020603050405020304" pitchFamily="18" charset="0"/>
              <a:cs typeface="Times New Roman" panose="02020603050405020304" pitchFamily="18" charset="0"/>
            </a:endParaRPr>
          </a:p>
        </p:txBody>
      </p:sp>
      <p:sp>
        <p:nvSpPr>
          <p:cNvPr id="3" name="Rectangle 2"/>
          <p:cNvSpPr txBox="1">
            <a:spLocks noChangeArrowheads="1"/>
          </p:cNvSpPr>
          <p:nvPr/>
        </p:nvSpPr>
        <p:spPr bwMode="auto">
          <a:xfrm>
            <a:off x="457200" y="819150"/>
            <a:ext cx="78486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2400">
                <a:solidFill>
                  <a:schemeClr val="tx1"/>
                </a:solidFill>
                <a:latin typeface="Times New Roman" panose="02020603050405020304" pitchFamily="18" charset="0"/>
              </a:defRPr>
            </a:lvl1pPr>
            <a:lvl2pPr marL="557213" indent="-214313">
              <a:spcBef>
                <a:spcPct val="20000"/>
              </a:spcBef>
              <a:buChar char="–"/>
              <a:defRPr sz="2100">
                <a:solidFill>
                  <a:schemeClr val="tx1"/>
                </a:solidFill>
                <a:latin typeface="Times New Roman" panose="02020603050405020304" pitchFamily="18" charset="0"/>
              </a:defRPr>
            </a:lvl2pPr>
            <a:lvl3pPr marL="857250" indent="-171450">
              <a:spcBef>
                <a:spcPct val="20000"/>
              </a:spcBef>
              <a:buChar char="•"/>
              <a:defRPr>
                <a:solidFill>
                  <a:schemeClr val="tx1"/>
                </a:solidFill>
                <a:latin typeface="Times New Roman" panose="02020603050405020304" pitchFamily="18" charset="0"/>
              </a:defRPr>
            </a:lvl3pPr>
            <a:lvl4pPr marL="1200150" indent="-171450">
              <a:spcBef>
                <a:spcPct val="20000"/>
              </a:spcBef>
              <a:buChar char="–"/>
              <a:defRPr sz="1500">
                <a:solidFill>
                  <a:schemeClr val="tx1"/>
                </a:solidFill>
                <a:latin typeface="Times New Roman" panose="02020603050405020304" pitchFamily="18" charset="0"/>
              </a:defRPr>
            </a:lvl4pPr>
            <a:lvl5pPr marL="1543050" indent="-171450">
              <a:spcBef>
                <a:spcPct val="20000"/>
              </a:spcBef>
              <a:buChar char="»"/>
              <a:defRPr sz="1500">
                <a:solidFill>
                  <a:schemeClr val="tx1"/>
                </a:solidFill>
                <a:latin typeface="Times New Roman" panose="02020603050405020304" pitchFamily="18" charset="0"/>
              </a:defRPr>
            </a:lvl5pPr>
            <a:lvl6pPr marL="2000250" indent="-171450" eaLnBrk="0" fontAlgn="base" hangingPunct="0">
              <a:spcBef>
                <a:spcPct val="20000"/>
              </a:spcBef>
              <a:spcAft>
                <a:spcPct val="0"/>
              </a:spcAft>
              <a:buChar char="»"/>
              <a:defRPr sz="1500">
                <a:solidFill>
                  <a:schemeClr val="tx1"/>
                </a:solidFill>
                <a:latin typeface="Times New Roman" panose="02020603050405020304" pitchFamily="18" charset="0"/>
              </a:defRPr>
            </a:lvl6pPr>
            <a:lvl7pPr marL="2457450" indent="-171450" eaLnBrk="0" fontAlgn="base" hangingPunct="0">
              <a:spcBef>
                <a:spcPct val="20000"/>
              </a:spcBef>
              <a:spcAft>
                <a:spcPct val="0"/>
              </a:spcAft>
              <a:buChar char="»"/>
              <a:defRPr sz="1500">
                <a:solidFill>
                  <a:schemeClr val="tx1"/>
                </a:solidFill>
                <a:latin typeface="Times New Roman" panose="02020603050405020304" pitchFamily="18" charset="0"/>
              </a:defRPr>
            </a:lvl7pPr>
            <a:lvl8pPr marL="2914650" indent="-171450" eaLnBrk="0" fontAlgn="base" hangingPunct="0">
              <a:spcBef>
                <a:spcPct val="20000"/>
              </a:spcBef>
              <a:spcAft>
                <a:spcPct val="0"/>
              </a:spcAft>
              <a:buChar char="»"/>
              <a:defRPr sz="1500">
                <a:solidFill>
                  <a:schemeClr val="tx1"/>
                </a:solidFill>
                <a:latin typeface="Times New Roman" panose="02020603050405020304" pitchFamily="18" charset="0"/>
              </a:defRPr>
            </a:lvl8pPr>
            <a:lvl9pPr marL="3371850" indent="-171450" eaLnBrk="0" fontAlgn="base" hangingPunct="0">
              <a:spcBef>
                <a:spcPct val="20000"/>
              </a:spcBef>
              <a:spcAft>
                <a:spcPct val="0"/>
              </a:spcAft>
              <a:buChar char="»"/>
              <a:defRPr sz="1500">
                <a:solidFill>
                  <a:schemeClr val="tx1"/>
                </a:solidFill>
                <a:latin typeface="Times New Roman" panose="02020603050405020304" pitchFamily="18" charset="0"/>
              </a:defRPr>
            </a:lvl9pPr>
          </a:lstStyle>
          <a:p>
            <a:pPr defTabSz="685800">
              <a:spcBef>
                <a:spcPct val="0"/>
              </a:spcBef>
              <a:buFontTx/>
              <a:buNone/>
            </a:pPr>
            <a:r>
              <a:rPr lang="en-US" altLang="en-US" sz="4400" u="sng" err="1" smtClean="0">
                <a:cs typeface="Times New Roman" panose="02020603050405020304" pitchFamily="18" charset="0"/>
              </a:rPr>
              <a:t>Tiếng</a:t>
            </a:r>
            <a:r>
              <a:rPr lang="en-US" altLang="en-US" sz="4400" u="sng" smtClean="0">
                <a:cs typeface="Times New Roman" panose="02020603050405020304" pitchFamily="18" charset="0"/>
              </a:rPr>
              <a:t> việt</a:t>
            </a:r>
            <a:r>
              <a:rPr lang="en-US" altLang="en-US" sz="4400" smtClean="0">
                <a:cs typeface="Times New Roman" panose="02020603050405020304" pitchFamily="18" charset="0"/>
              </a:rPr>
              <a:t>:   Bài </a:t>
            </a:r>
            <a:r>
              <a:rPr lang="en-US" altLang="en-US" sz="4400" dirty="0" smtClean="0">
                <a:cs typeface="Times New Roman" panose="02020603050405020304" pitchFamily="18" charset="0"/>
              </a:rPr>
              <a:t>16A:  </a:t>
            </a:r>
            <a:r>
              <a:rPr lang="en-US" altLang="en-US" sz="4400" dirty="0" err="1" smtClean="0">
                <a:cs typeface="Times New Roman" panose="02020603050405020304" pitchFamily="18" charset="0"/>
              </a:rPr>
              <a:t>Trò</a:t>
            </a:r>
            <a:r>
              <a:rPr lang="en-US" altLang="en-US" sz="4400" dirty="0" smtClean="0">
                <a:cs typeface="Times New Roman" panose="02020603050405020304" pitchFamily="18" charset="0"/>
              </a:rPr>
              <a:t> </a:t>
            </a:r>
            <a:r>
              <a:rPr lang="en-US" altLang="en-US" sz="4400" dirty="0" err="1" smtClean="0">
                <a:cs typeface="Times New Roman" panose="02020603050405020304" pitchFamily="18" charset="0"/>
              </a:rPr>
              <a:t>chơi</a:t>
            </a:r>
            <a:endParaRPr lang="en-US" altLang="en-US" sz="4400" dirty="0" smtClean="0">
              <a:cs typeface="Times New Roman" panose="02020603050405020304" pitchFamily="18" charset="0"/>
            </a:endParaRPr>
          </a:p>
        </p:txBody>
      </p:sp>
      <p:sp>
        <p:nvSpPr>
          <p:cNvPr id="4" name="TextBox 4"/>
          <p:cNvSpPr txBox="1">
            <a:spLocks noChangeArrowheads="1"/>
          </p:cNvSpPr>
          <p:nvPr/>
        </p:nvSpPr>
        <p:spPr bwMode="auto">
          <a:xfrm>
            <a:off x="114300" y="1727180"/>
            <a:ext cx="8915400" cy="3451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defTabSz="685800">
              <a:lnSpc>
                <a:spcPct val="100000"/>
              </a:lnSpc>
              <a:spcBef>
                <a:spcPct val="0"/>
              </a:spcBef>
              <a:buNone/>
            </a:pPr>
            <a:r>
              <a:rPr lang="en-US" altLang="en-US" sz="3600" smtClean="0">
                <a:solidFill>
                  <a:srgbClr val="0000FF"/>
                </a:solidFill>
                <a:latin typeface="Times New Roman" panose="02020603050405020304" pitchFamily="18" charset="0"/>
                <a:cs typeface="Times New Roman" panose="02020603050405020304" pitchFamily="18" charset="0"/>
              </a:rPr>
              <a:t>I. Yêu cầu cần đạt:</a:t>
            </a:r>
          </a:p>
          <a:p>
            <a:pPr>
              <a:buNone/>
            </a:pPr>
            <a:r>
              <a:rPr lang="en-US" sz="3600">
                <a:latin typeface="Times New Roman" pitchFamily="18" charset="0"/>
                <a:cs typeface="Times New Roman" pitchFamily="18" charset="0"/>
              </a:rPr>
              <a:t>1. Năng lực đặc thù:</a:t>
            </a:r>
          </a:p>
          <a:p>
            <a:pPr>
              <a:buNone/>
            </a:pPr>
            <a:r>
              <a:rPr lang="en-US" sz="3600">
                <a:latin typeface="Times New Roman" pitchFamily="18" charset="0"/>
                <a:cs typeface="Times New Roman" pitchFamily="18" charset="0"/>
              </a:rPr>
              <a:t> </a:t>
            </a:r>
            <a:r>
              <a:rPr lang="en-US" sz="3600">
                <a:solidFill>
                  <a:srgbClr val="00B050"/>
                </a:solidFill>
                <a:latin typeface="Times New Roman" pitchFamily="18" charset="0"/>
                <a:cs typeface="Times New Roman" pitchFamily="18" charset="0"/>
              </a:rPr>
              <a:t>- Năng lực ngôn ngữ</a:t>
            </a:r>
            <a:r>
              <a:rPr lang="en-US" sz="3600" b="0">
                <a:latin typeface="Times New Roman" pitchFamily="18" charset="0"/>
                <a:cs typeface="Times New Roman" pitchFamily="18" charset="0"/>
              </a:rPr>
              <a:t>:                                                                 </a:t>
            </a:r>
            <a:r>
              <a:rPr lang="en-US" sz="3600" b="0" smtClean="0">
                <a:latin typeface="Times New Roman" pitchFamily="18" charset="0"/>
                <a:cs typeface="Times New Roman" pitchFamily="18" charset="0"/>
              </a:rPr>
              <a:t>+ Biết </a:t>
            </a:r>
            <a:r>
              <a:rPr lang="en-US" sz="3600" b="0">
                <a:latin typeface="Times New Roman" pitchFamily="18" charset="0"/>
                <a:cs typeface="Times New Roman" pitchFamily="18" charset="0"/>
              </a:rPr>
              <a:t>đọc bài văn kể về trò chơi Kéo co của dân tộc với giọng sôi nổi, hào hứng.</a:t>
            </a:r>
            <a:endParaRPr lang="en-US" sz="3600">
              <a:latin typeface="Times New Roman" pitchFamily="18" charset="0"/>
              <a:cs typeface="Times New Roman" pitchFamily="18" charset="0"/>
            </a:endParaRPr>
          </a:p>
          <a:p>
            <a:pPr defTabSz="685800">
              <a:lnSpc>
                <a:spcPct val="100000"/>
              </a:lnSpc>
              <a:spcBef>
                <a:spcPct val="0"/>
              </a:spcBef>
              <a:buNone/>
            </a:pPr>
            <a:endParaRPr lang="en-US" altLang="en-US" sz="3600" smtClean="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7206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33350"/>
            <a:ext cx="5444119" cy="646331"/>
          </a:xfrm>
          <a:prstGeom prst="rect">
            <a:avLst/>
          </a:prstGeom>
        </p:spPr>
        <p:txBody>
          <a:bodyPr wrap="none">
            <a:spAutoFit/>
          </a:bodyPr>
          <a:lstStyle/>
          <a:p>
            <a:pPr algn="just"/>
            <a:r>
              <a:rPr lang="en-US" sz="3600" dirty="0">
                <a:solidFill>
                  <a:srgbClr val="0000FF"/>
                </a:solidFill>
                <a:latin typeface="Arial" panose="020B0604020202020204" pitchFamily="34" charset="0"/>
              </a:rPr>
              <a:t>B. </a:t>
            </a:r>
            <a:r>
              <a:rPr lang="en-US" sz="3600" dirty="0" err="1">
                <a:solidFill>
                  <a:srgbClr val="0000FF"/>
                </a:solidFill>
                <a:latin typeface="Arial" panose="020B0604020202020204" pitchFamily="34" charset="0"/>
              </a:rPr>
              <a:t>Hoạt</a:t>
            </a:r>
            <a:r>
              <a:rPr lang="en-US" sz="3600" dirty="0">
                <a:solidFill>
                  <a:srgbClr val="0000FF"/>
                </a:solidFill>
                <a:latin typeface="Arial" panose="020B0604020202020204" pitchFamily="34" charset="0"/>
              </a:rPr>
              <a:t> </a:t>
            </a:r>
            <a:r>
              <a:rPr lang="en-US" sz="3600" dirty="0" err="1">
                <a:solidFill>
                  <a:srgbClr val="0000FF"/>
                </a:solidFill>
                <a:latin typeface="Arial" panose="020B0604020202020204" pitchFamily="34" charset="0"/>
              </a:rPr>
              <a:t>động</a:t>
            </a:r>
            <a:r>
              <a:rPr lang="en-US" sz="3600" dirty="0">
                <a:solidFill>
                  <a:srgbClr val="0000FF"/>
                </a:solidFill>
                <a:latin typeface="Arial" panose="020B0604020202020204" pitchFamily="34" charset="0"/>
              </a:rPr>
              <a:t> </a:t>
            </a:r>
            <a:r>
              <a:rPr lang="en-US" sz="3600" dirty="0" err="1">
                <a:solidFill>
                  <a:srgbClr val="0000FF"/>
                </a:solidFill>
                <a:latin typeface="Arial" panose="020B0604020202020204" pitchFamily="34" charset="0"/>
              </a:rPr>
              <a:t>thực</a:t>
            </a:r>
            <a:r>
              <a:rPr lang="en-US" sz="3600" dirty="0">
                <a:solidFill>
                  <a:srgbClr val="0000FF"/>
                </a:solidFill>
                <a:latin typeface="Arial" panose="020B0604020202020204" pitchFamily="34" charset="0"/>
              </a:rPr>
              <a:t> </a:t>
            </a:r>
            <a:r>
              <a:rPr lang="en-US" sz="3600" dirty="0" err="1">
                <a:solidFill>
                  <a:srgbClr val="0000FF"/>
                </a:solidFill>
                <a:latin typeface="Arial" panose="020B0604020202020204" pitchFamily="34" charset="0"/>
              </a:rPr>
              <a:t>hành</a:t>
            </a:r>
            <a:endParaRPr lang="en-US" sz="3600" dirty="0">
              <a:solidFill>
                <a:srgbClr val="0000FF"/>
              </a:solidFill>
              <a:latin typeface="Arial" panose="020B0604020202020204" pitchFamily="34" charset="0"/>
            </a:endParaRPr>
          </a:p>
        </p:txBody>
      </p:sp>
      <p:sp>
        <p:nvSpPr>
          <p:cNvPr id="3" name="Rectangle 2"/>
          <p:cNvSpPr/>
          <p:nvPr/>
        </p:nvSpPr>
        <p:spPr>
          <a:xfrm>
            <a:off x="190948" y="912852"/>
            <a:ext cx="8839200" cy="1754326"/>
          </a:xfrm>
          <a:prstGeom prst="rect">
            <a:avLst/>
          </a:prstGeom>
        </p:spPr>
        <p:txBody>
          <a:bodyPr wrap="square">
            <a:spAutoFit/>
          </a:bodyPr>
          <a:lstStyle/>
          <a:p>
            <a:r>
              <a:rPr lang="en-US" sz="3600" dirty="0">
                <a:latin typeface="Arial" panose="020B0604020202020204" pitchFamily="34" charset="0"/>
              </a:rPr>
              <a:t>1. </a:t>
            </a:r>
            <a:r>
              <a:rPr lang="en-US" sz="3600" dirty="0" err="1">
                <a:latin typeface="Arial" panose="020B0604020202020204" pitchFamily="34" charset="0"/>
              </a:rPr>
              <a:t>Nghe</a:t>
            </a:r>
            <a:r>
              <a:rPr lang="en-US" sz="3600" dirty="0">
                <a:latin typeface="Arial" panose="020B0604020202020204" pitchFamily="34" charset="0"/>
              </a:rPr>
              <a:t> </a:t>
            </a:r>
            <a:r>
              <a:rPr lang="en-US" sz="3600" dirty="0" err="1">
                <a:latin typeface="Arial" panose="020B0604020202020204" pitchFamily="34" charset="0"/>
              </a:rPr>
              <a:t>thầy</a:t>
            </a:r>
            <a:r>
              <a:rPr lang="en-US" sz="3600" dirty="0">
                <a:latin typeface="Arial" panose="020B0604020202020204" pitchFamily="34" charset="0"/>
              </a:rPr>
              <a:t> </a:t>
            </a:r>
            <a:r>
              <a:rPr lang="en-US" sz="3600" dirty="0" err="1">
                <a:latin typeface="Arial" panose="020B0604020202020204" pitchFamily="34" charset="0"/>
              </a:rPr>
              <a:t>cô</a:t>
            </a:r>
            <a:r>
              <a:rPr lang="en-US" sz="3600" dirty="0">
                <a:latin typeface="Arial" panose="020B0604020202020204" pitchFamily="34" charset="0"/>
              </a:rPr>
              <a:t> </a:t>
            </a:r>
            <a:r>
              <a:rPr lang="en-US" sz="3600" dirty="0" err="1">
                <a:latin typeface="Arial" panose="020B0604020202020204" pitchFamily="34" charset="0"/>
              </a:rPr>
              <a:t>đọc</a:t>
            </a:r>
            <a:r>
              <a:rPr lang="en-US" sz="3600" dirty="0">
                <a:latin typeface="Arial" panose="020B0604020202020204" pitchFamily="34" charset="0"/>
              </a:rPr>
              <a:t>, </a:t>
            </a:r>
            <a:r>
              <a:rPr lang="en-US" sz="3600" dirty="0" err="1">
                <a:latin typeface="Arial" panose="020B0604020202020204" pitchFamily="34" charset="0"/>
              </a:rPr>
              <a:t>viết</a:t>
            </a:r>
            <a:r>
              <a:rPr lang="en-US" sz="3600" dirty="0">
                <a:latin typeface="Arial" panose="020B0604020202020204" pitchFamily="34" charset="0"/>
              </a:rPr>
              <a:t> </a:t>
            </a:r>
            <a:r>
              <a:rPr lang="en-US" sz="3600" dirty="0" err="1">
                <a:latin typeface="Arial" panose="020B0604020202020204" pitchFamily="34" charset="0"/>
              </a:rPr>
              <a:t>vào</a:t>
            </a:r>
            <a:r>
              <a:rPr lang="en-US" sz="3600" dirty="0">
                <a:latin typeface="Arial" panose="020B0604020202020204" pitchFamily="34" charset="0"/>
              </a:rPr>
              <a:t> </a:t>
            </a:r>
            <a:r>
              <a:rPr lang="en-US" sz="3600" dirty="0" err="1">
                <a:latin typeface="Arial" panose="020B0604020202020204" pitchFamily="34" charset="0"/>
              </a:rPr>
              <a:t>vở</a:t>
            </a:r>
            <a:r>
              <a:rPr lang="en-US" sz="3600" dirty="0">
                <a:latin typeface="Arial" panose="020B0604020202020204" pitchFamily="34" charset="0"/>
              </a:rPr>
              <a:t> </a:t>
            </a:r>
            <a:r>
              <a:rPr lang="en-US" sz="3600" dirty="0" err="1">
                <a:latin typeface="Arial" panose="020B0604020202020204" pitchFamily="34" charset="0"/>
              </a:rPr>
              <a:t>đoạn</a:t>
            </a:r>
            <a:r>
              <a:rPr lang="en-US" sz="3600" dirty="0">
                <a:latin typeface="Arial" panose="020B0604020202020204" pitchFamily="34" charset="0"/>
              </a:rPr>
              <a:t> </a:t>
            </a:r>
            <a:r>
              <a:rPr lang="en-US" sz="3600" dirty="0" err="1">
                <a:latin typeface="Arial" panose="020B0604020202020204" pitchFamily="34" charset="0"/>
              </a:rPr>
              <a:t>văn</a:t>
            </a:r>
            <a:r>
              <a:rPr lang="en-US" sz="3600" dirty="0">
                <a:latin typeface="Arial" panose="020B0604020202020204" pitchFamily="34" charset="0"/>
              </a:rPr>
              <a:t> </a:t>
            </a:r>
            <a:r>
              <a:rPr lang="en-US" sz="3600" dirty="0" err="1">
                <a:latin typeface="Arial" panose="020B0604020202020204" pitchFamily="34" charset="0"/>
              </a:rPr>
              <a:t>kéo</a:t>
            </a:r>
            <a:r>
              <a:rPr lang="en-US" sz="3600" dirty="0">
                <a:latin typeface="Arial" panose="020B0604020202020204" pitchFamily="34" charset="0"/>
              </a:rPr>
              <a:t> co (</a:t>
            </a:r>
            <a:r>
              <a:rPr lang="en-US" sz="3600" dirty="0" err="1">
                <a:latin typeface="Arial" panose="020B0604020202020204" pitchFamily="34" charset="0"/>
              </a:rPr>
              <a:t>từ</a:t>
            </a:r>
            <a:r>
              <a:rPr lang="en-US" sz="3600" dirty="0">
                <a:latin typeface="Arial" panose="020B0604020202020204" pitchFamily="34" charset="0"/>
              </a:rPr>
              <a:t> </a:t>
            </a:r>
            <a:r>
              <a:rPr lang="en-US" sz="3600" dirty="0" err="1">
                <a:latin typeface="Arial" panose="020B0604020202020204" pitchFamily="34" charset="0"/>
              </a:rPr>
              <a:t>hội</a:t>
            </a:r>
            <a:r>
              <a:rPr lang="en-US" sz="3600" dirty="0">
                <a:latin typeface="Arial" panose="020B0604020202020204" pitchFamily="34" charset="0"/>
              </a:rPr>
              <a:t> </a:t>
            </a:r>
            <a:r>
              <a:rPr lang="en-US" sz="3600" dirty="0" err="1">
                <a:latin typeface="Arial" panose="020B0604020202020204" pitchFamily="34" charset="0"/>
              </a:rPr>
              <a:t>làng</a:t>
            </a:r>
            <a:r>
              <a:rPr lang="en-US" sz="3600" dirty="0">
                <a:latin typeface="Arial" panose="020B0604020202020204" pitchFamily="34" charset="0"/>
              </a:rPr>
              <a:t> </a:t>
            </a:r>
            <a:r>
              <a:rPr lang="en-US" sz="3600" dirty="0" err="1">
                <a:latin typeface="Arial" panose="020B0604020202020204" pitchFamily="34" charset="0"/>
              </a:rPr>
              <a:t>Hữu</a:t>
            </a:r>
            <a:r>
              <a:rPr lang="en-US" sz="3600" dirty="0">
                <a:latin typeface="Arial" panose="020B0604020202020204" pitchFamily="34" charset="0"/>
              </a:rPr>
              <a:t> </a:t>
            </a:r>
            <a:r>
              <a:rPr lang="en-US" sz="3600" dirty="0" err="1" smtClean="0">
                <a:latin typeface="Arial" panose="020B0604020202020204" pitchFamily="34" charset="0"/>
              </a:rPr>
              <a:t>trấp</a:t>
            </a:r>
            <a:r>
              <a:rPr lang="en-US" sz="3600" dirty="0" smtClean="0">
                <a:latin typeface="Arial" panose="020B0604020202020204" pitchFamily="34" charset="0"/>
              </a:rPr>
              <a:t> </a:t>
            </a:r>
            <a:r>
              <a:rPr lang="en-US" sz="3600" dirty="0" err="1">
                <a:latin typeface="Arial" panose="020B0604020202020204" pitchFamily="34" charset="0"/>
              </a:rPr>
              <a:t>đến</a:t>
            </a:r>
            <a:r>
              <a:rPr lang="en-US" sz="3600" dirty="0">
                <a:latin typeface="Arial" panose="020B0604020202020204" pitchFamily="34" charset="0"/>
              </a:rPr>
              <a:t> </a:t>
            </a:r>
            <a:r>
              <a:rPr lang="en-US" sz="3600" dirty="0" err="1">
                <a:latin typeface="Arial" panose="020B0604020202020204" pitchFamily="34" charset="0"/>
              </a:rPr>
              <a:t>chuyển</a:t>
            </a:r>
            <a:r>
              <a:rPr lang="en-US" sz="3600" dirty="0">
                <a:latin typeface="Arial" panose="020B0604020202020204" pitchFamily="34" charset="0"/>
              </a:rPr>
              <a:t> </a:t>
            </a:r>
            <a:r>
              <a:rPr lang="en-US" sz="3600" dirty="0" err="1">
                <a:latin typeface="Arial" panose="020B0604020202020204" pitchFamily="34" charset="0"/>
              </a:rPr>
              <a:t>bại</a:t>
            </a:r>
            <a:r>
              <a:rPr lang="en-US" sz="3600" dirty="0">
                <a:latin typeface="Arial" panose="020B0604020202020204" pitchFamily="34" charset="0"/>
              </a:rPr>
              <a:t> </a:t>
            </a:r>
            <a:r>
              <a:rPr lang="en-US" sz="3600" dirty="0" err="1">
                <a:latin typeface="Arial" panose="020B0604020202020204" pitchFamily="34" charset="0"/>
              </a:rPr>
              <a:t>thành</a:t>
            </a:r>
            <a:r>
              <a:rPr lang="en-US" sz="3600" dirty="0">
                <a:latin typeface="Arial" panose="020B0604020202020204" pitchFamily="34" charset="0"/>
              </a:rPr>
              <a:t> </a:t>
            </a:r>
            <a:r>
              <a:rPr lang="en-US" sz="3600" dirty="0" err="1">
                <a:latin typeface="Arial" panose="020B0604020202020204" pitchFamily="34" charset="0"/>
              </a:rPr>
              <a:t>thắng</a:t>
            </a:r>
            <a:r>
              <a:rPr lang="en-US" sz="3600" dirty="0">
                <a:latin typeface="Arial" panose="020B0604020202020204" pitchFamily="34" charset="0"/>
              </a:rPr>
              <a:t>.)</a:t>
            </a:r>
            <a:endParaRPr lang="en-US" sz="3600" dirty="0"/>
          </a:p>
        </p:txBody>
      </p:sp>
      <p:sp>
        <p:nvSpPr>
          <p:cNvPr id="4" name="Rectangle 3"/>
          <p:cNvSpPr/>
          <p:nvPr/>
        </p:nvSpPr>
        <p:spPr>
          <a:xfrm>
            <a:off x="228600" y="2800350"/>
            <a:ext cx="8763000" cy="1200329"/>
          </a:xfrm>
          <a:prstGeom prst="rect">
            <a:avLst/>
          </a:prstGeom>
        </p:spPr>
        <p:txBody>
          <a:bodyPr wrap="square">
            <a:spAutoFit/>
          </a:bodyPr>
          <a:lstStyle/>
          <a:p>
            <a:r>
              <a:rPr lang="en-US" sz="3600" dirty="0">
                <a:solidFill>
                  <a:srgbClr val="FF0000"/>
                </a:solidFill>
                <a:latin typeface="Arial" panose="020B0604020202020204" pitchFamily="34" charset="0"/>
              </a:rPr>
              <a:t>2. </a:t>
            </a:r>
            <a:r>
              <a:rPr lang="en-US" sz="3600" dirty="0" err="1">
                <a:solidFill>
                  <a:srgbClr val="FF0000"/>
                </a:solidFill>
                <a:latin typeface="Arial" panose="020B0604020202020204" pitchFamily="34" charset="0"/>
              </a:rPr>
              <a:t>Thi</a:t>
            </a:r>
            <a:r>
              <a:rPr lang="en-US" sz="3600" dirty="0">
                <a:solidFill>
                  <a:srgbClr val="FF0000"/>
                </a:solidFill>
                <a:latin typeface="Arial" panose="020B0604020202020204" pitchFamily="34" charset="0"/>
              </a:rPr>
              <a:t> </a:t>
            </a:r>
            <a:r>
              <a:rPr lang="en-US" sz="3600" dirty="0" err="1">
                <a:solidFill>
                  <a:srgbClr val="FF0000"/>
                </a:solidFill>
                <a:latin typeface="Arial" panose="020B0604020202020204" pitchFamily="34" charset="0"/>
              </a:rPr>
              <a:t>tìm</a:t>
            </a:r>
            <a:r>
              <a:rPr lang="en-US" sz="3600" dirty="0">
                <a:solidFill>
                  <a:srgbClr val="FF0000"/>
                </a:solidFill>
                <a:latin typeface="Arial" panose="020B0604020202020204" pitchFamily="34" charset="0"/>
              </a:rPr>
              <a:t> </a:t>
            </a:r>
            <a:r>
              <a:rPr lang="en-US" sz="3600" dirty="0" err="1">
                <a:solidFill>
                  <a:srgbClr val="FF0000"/>
                </a:solidFill>
                <a:latin typeface="Arial" panose="020B0604020202020204" pitchFamily="34" charset="0"/>
              </a:rPr>
              <a:t>nhanh</a:t>
            </a:r>
            <a:r>
              <a:rPr lang="en-US" sz="3600" dirty="0">
                <a:solidFill>
                  <a:srgbClr val="FF0000"/>
                </a:solidFill>
                <a:latin typeface="Arial" panose="020B0604020202020204" pitchFamily="34" charset="0"/>
              </a:rPr>
              <a:t> </a:t>
            </a:r>
            <a:r>
              <a:rPr lang="en-US" sz="3600" dirty="0" err="1">
                <a:solidFill>
                  <a:srgbClr val="FF0000"/>
                </a:solidFill>
                <a:latin typeface="Arial" panose="020B0604020202020204" pitchFamily="34" charset="0"/>
              </a:rPr>
              <a:t>và</a:t>
            </a:r>
            <a:r>
              <a:rPr lang="en-US" sz="3600" dirty="0">
                <a:solidFill>
                  <a:srgbClr val="FF0000"/>
                </a:solidFill>
                <a:latin typeface="Arial" panose="020B0604020202020204" pitchFamily="34" charset="0"/>
              </a:rPr>
              <a:t> </a:t>
            </a:r>
            <a:r>
              <a:rPr lang="en-US" sz="3600" dirty="0" err="1">
                <a:solidFill>
                  <a:srgbClr val="FF0000"/>
                </a:solidFill>
                <a:latin typeface="Arial" panose="020B0604020202020204" pitchFamily="34" charset="0"/>
              </a:rPr>
              <a:t>viết</a:t>
            </a:r>
            <a:r>
              <a:rPr lang="en-US" sz="3600" dirty="0">
                <a:solidFill>
                  <a:srgbClr val="FF0000"/>
                </a:solidFill>
                <a:latin typeface="Arial" panose="020B0604020202020204" pitchFamily="34" charset="0"/>
              </a:rPr>
              <a:t> </a:t>
            </a:r>
            <a:r>
              <a:rPr lang="en-US" sz="3600" dirty="0" err="1">
                <a:solidFill>
                  <a:srgbClr val="FF0000"/>
                </a:solidFill>
                <a:latin typeface="Arial" panose="020B0604020202020204" pitchFamily="34" charset="0"/>
              </a:rPr>
              <a:t>đúng</a:t>
            </a:r>
            <a:r>
              <a:rPr lang="en-US" sz="3600" dirty="0">
                <a:solidFill>
                  <a:srgbClr val="FF0000"/>
                </a:solidFill>
                <a:latin typeface="Arial" panose="020B0604020202020204" pitchFamily="34" charset="0"/>
              </a:rPr>
              <a:t> </a:t>
            </a:r>
            <a:r>
              <a:rPr lang="en-US" sz="3600" dirty="0" err="1">
                <a:solidFill>
                  <a:srgbClr val="FF0000"/>
                </a:solidFill>
                <a:latin typeface="Arial" panose="020B0604020202020204" pitchFamily="34" charset="0"/>
              </a:rPr>
              <a:t>các</a:t>
            </a:r>
            <a:r>
              <a:rPr lang="en-US" sz="3600" dirty="0">
                <a:solidFill>
                  <a:srgbClr val="FF0000"/>
                </a:solidFill>
                <a:latin typeface="Arial" panose="020B0604020202020204" pitchFamily="34" charset="0"/>
              </a:rPr>
              <a:t> </a:t>
            </a:r>
            <a:r>
              <a:rPr lang="en-US" sz="3600" dirty="0" err="1">
                <a:solidFill>
                  <a:srgbClr val="FF0000"/>
                </a:solidFill>
                <a:latin typeface="Arial" panose="020B0604020202020204" pitchFamily="34" charset="0"/>
              </a:rPr>
              <a:t>từ</a:t>
            </a:r>
            <a:r>
              <a:rPr lang="en-US" sz="3600" dirty="0">
                <a:solidFill>
                  <a:srgbClr val="FF0000"/>
                </a:solidFill>
                <a:latin typeface="Arial" panose="020B0604020202020204" pitchFamily="34" charset="0"/>
              </a:rPr>
              <a:t> </a:t>
            </a:r>
            <a:r>
              <a:rPr lang="en-US" sz="3600" dirty="0" err="1">
                <a:solidFill>
                  <a:srgbClr val="FF0000"/>
                </a:solidFill>
                <a:latin typeface="Arial" panose="020B0604020202020204" pitchFamily="34" charset="0"/>
              </a:rPr>
              <a:t>ngữ</a:t>
            </a:r>
            <a:r>
              <a:rPr lang="en-US" sz="3600" dirty="0">
                <a:solidFill>
                  <a:srgbClr val="FF0000"/>
                </a:solidFill>
                <a:latin typeface="Arial" panose="020B0604020202020204" pitchFamily="34" charset="0"/>
              </a:rPr>
              <a:t>:</a:t>
            </a:r>
            <a:endParaRPr lang="en-US" sz="3600" dirty="0">
              <a:solidFill>
                <a:srgbClr val="FF0000"/>
              </a:solidFill>
            </a:endParaRPr>
          </a:p>
        </p:txBody>
      </p:sp>
    </p:spTree>
    <p:extLst>
      <p:ext uri="{BB962C8B-B14F-4D97-AF65-F5344CB8AC3E}">
        <p14:creationId xmlns:p14="http://schemas.microsoft.com/office/powerpoint/2010/main" val="2737204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flipV="1">
            <a:off x="-3810" y="981997"/>
            <a:ext cx="9144000" cy="76200"/>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V="1">
            <a:off x="-3810" y="2559188"/>
            <a:ext cx="9144000" cy="76200"/>
          </a:xfrm>
          <a:prstGeom prst="line">
            <a:avLst/>
          </a:prstGeom>
        </p:spPr>
        <p:style>
          <a:lnRef idx="1">
            <a:schemeClr val="dk1"/>
          </a:lnRef>
          <a:fillRef idx="0">
            <a:schemeClr val="dk1"/>
          </a:fillRef>
          <a:effectRef idx="0">
            <a:schemeClr val="dk1"/>
          </a:effectRef>
          <a:fontRef idx="minor">
            <a:schemeClr val="tx1"/>
          </a:fontRef>
        </p:style>
      </p:cxnSp>
      <p:cxnSp>
        <p:nvCxnSpPr>
          <p:cNvPr id="5" name="Straight Connector 4"/>
          <p:cNvCxnSpPr/>
          <p:nvPr/>
        </p:nvCxnSpPr>
        <p:spPr>
          <a:xfrm flipV="1">
            <a:off x="0" y="4120931"/>
            <a:ext cx="9144000" cy="7620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flipH="1" flipV="1">
            <a:off x="6324600" y="0"/>
            <a:ext cx="76200" cy="5143500"/>
          </a:xfrm>
          <a:prstGeom prst="line">
            <a:avLst/>
          </a:prstGeom>
        </p:spPr>
        <p:style>
          <a:lnRef idx="1">
            <a:schemeClr val="dk1"/>
          </a:lnRef>
          <a:fillRef idx="0">
            <a:schemeClr val="dk1"/>
          </a:fillRef>
          <a:effectRef idx="0">
            <a:schemeClr val="dk1"/>
          </a:effectRef>
          <a:fontRef idx="minor">
            <a:schemeClr val="tx1"/>
          </a:fontRef>
        </p:style>
      </p:cxnSp>
      <p:sp>
        <p:nvSpPr>
          <p:cNvPr id="9" name="Rectangle 8"/>
          <p:cNvSpPr/>
          <p:nvPr/>
        </p:nvSpPr>
        <p:spPr>
          <a:xfrm>
            <a:off x="2070656" y="145018"/>
            <a:ext cx="2382383" cy="523220"/>
          </a:xfrm>
          <a:prstGeom prst="rect">
            <a:avLst/>
          </a:prstGeom>
        </p:spPr>
        <p:txBody>
          <a:bodyPr wrap="none">
            <a:spAutoFit/>
          </a:bodyPr>
          <a:lstStyle/>
          <a:p>
            <a:r>
              <a:rPr lang="en-US" sz="2800" dirty="0" err="1">
                <a:solidFill>
                  <a:srgbClr val="000000"/>
                </a:solidFill>
                <a:latin typeface="Arial" panose="020B0604020202020204" pitchFamily="34" charset="0"/>
                <a:cs typeface="Arial" panose="020B0604020202020204" pitchFamily="34" charset="0"/>
              </a:rPr>
              <a:t>Nghĩa</a:t>
            </a:r>
            <a:r>
              <a:rPr lang="en-US" sz="2800" dirty="0">
                <a:solidFill>
                  <a:srgbClr val="000000"/>
                </a:solidFill>
                <a:latin typeface="Arial" panose="020B0604020202020204" pitchFamily="34" charset="0"/>
                <a:cs typeface="Arial" panose="020B0604020202020204" pitchFamily="34" charset="0"/>
              </a:rPr>
              <a:t> </a:t>
            </a:r>
            <a:r>
              <a:rPr lang="en-US" sz="2800" dirty="0" err="1">
                <a:solidFill>
                  <a:srgbClr val="000000"/>
                </a:solidFill>
                <a:latin typeface="Arial" panose="020B0604020202020204" pitchFamily="34" charset="0"/>
                <a:cs typeface="Arial" panose="020B0604020202020204" pitchFamily="34" charset="0"/>
              </a:rPr>
              <a:t>của</a:t>
            </a:r>
            <a:r>
              <a:rPr lang="en-US" sz="2800" dirty="0">
                <a:solidFill>
                  <a:srgbClr val="000000"/>
                </a:solidFill>
                <a:latin typeface="Arial" panose="020B0604020202020204" pitchFamily="34" charset="0"/>
                <a:cs typeface="Arial" panose="020B0604020202020204" pitchFamily="34" charset="0"/>
              </a:rPr>
              <a:t> </a:t>
            </a:r>
            <a:r>
              <a:rPr lang="en-US" sz="2800" dirty="0" err="1">
                <a:solidFill>
                  <a:srgbClr val="000000"/>
                </a:solidFill>
                <a:latin typeface="Arial" panose="020B0604020202020204" pitchFamily="34" charset="0"/>
                <a:cs typeface="Arial" panose="020B0604020202020204" pitchFamily="34" charset="0"/>
              </a:rPr>
              <a:t>từ</a:t>
            </a:r>
            <a:endParaRPr lang="en-US" sz="2800" dirty="0">
              <a:latin typeface="Arial" panose="020B0604020202020204" pitchFamily="34" charset="0"/>
              <a:cs typeface="Arial" panose="020B0604020202020204" pitchFamily="34" charset="0"/>
            </a:endParaRPr>
          </a:p>
        </p:txBody>
      </p:sp>
      <p:sp>
        <p:nvSpPr>
          <p:cNvPr id="10" name="Rectangle 9"/>
          <p:cNvSpPr/>
          <p:nvPr/>
        </p:nvSpPr>
        <p:spPr>
          <a:xfrm>
            <a:off x="6324600" y="69949"/>
            <a:ext cx="2827020" cy="954107"/>
          </a:xfrm>
          <a:prstGeom prst="rect">
            <a:avLst/>
          </a:prstGeom>
        </p:spPr>
        <p:txBody>
          <a:bodyPr wrap="square">
            <a:spAutoFit/>
          </a:bodyPr>
          <a:lstStyle/>
          <a:p>
            <a:r>
              <a:rPr lang="en-US" sz="2800" dirty="0" smtClean="0">
                <a:solidFill>
                  <a:srgbClr val="000000"/>
                </a:solidFill>
                <a:latin typeface="Open Sans"/>
              </a:rPr>
              <a:t> </a:t>
            </a:r>
            <a:r>
              <a:rPr lang="en-US" sz="2800" dirty="0" err="1" smtClean="0">
                <a:solidFill>
                  <a:srgbClr val="000000"/>
                </a:solidFill>
                <a:latin typeface="Open Sans"/>
              </a:rPr>
              <a:t>tiếng</a:t>
            </a:r>
            <a:r>
              <a:rPr lang="en-US" sz="2800" dirty="0">
                <a:solidFill>
                  <a:srgbClr val="000000"/>
                </a:solidFill>
                <a:latin typeface="Open Sans"/>
              </a:rPr>
              <a:t> </a:t>
            </a:r>
            <a:r>
              <a:rPr lang="en-US" sz="2800" dirty="0" err="1" smtClean="0">
                <a:solidFill>
                  <a:srgbClr val="000000"/>
                </a:solidFill>
                <a:latin typeface="Open Sans"/>
              </a:rPr>
              <a:t>có</a:t>
            </a:r>
            <a:r>
              <a:rPr lang="en-US" sz="2800" dirty="0" smtClean="0">
                <a:solidFill>
                  <a:srgbClr val="000000"/>
                </a:solidFill>
                <a:latin typeface="Open Sans"/>
              </a:rPr>
              <a:t> </a:t>
            </a:r>
            <a:r>
              <a:rPr lang="en-US" sz="2800" dirty="0" err="1">
                <a:solidFill>
                  <a:srgbClr val="000000"/>
                </a:solidFill>
                <a:latin typeface="Open Sans"/>
              </a:rPr>
              <a:t>các</a:t>
            </a:r>
            <a:r>
              <a:rPr lang="en-US" sz="2800" dirty="0">
                <a:solidFill>
                  <a:srgbClr val="000000"/>
                </a:solidFill>
                <a:latin typeface="Open Sans"/>
              </a:rPr>
              <a:t> </a:t>
            </a:r>
            <a:r>
              <a:rPr lang="en-US" sz="2800" dirty="0" err="1">
                <a:solidFill>
                  <a:srgbClr val="000000"/>
                </a:solidFill>
                <a:latin typeface="Open Sans"/>
              </a:rPr>
              <a:t>âm</a:t>
            </a:r>
            <a:r>
              <a:rPr lang="en-US" sz="2800" dirty="0">
                <a:solidFill>
                  <a:srgbClr val="000000"/>
                </a:solidFill>
                <a:latin typeface="Open Sans"/>
              </a:rPr>
              <a:t> </a:t>
            </a:r>
            <a:r>
              <a:rPr lang="en-US" sz="2800" dirty="0" err="1">
                <a:solidFill>
                  <a:srgbClr val="000000"/>
                </a:solidFill>
                <a:latin typeface="Open Sans"/>
              </a:rPr>
              <a:t>đầu</a:t>
            </a:r>
            <a:r>
              <a:rPr lang="en-US" sz="2800" dirty="0">
                <a:solidFill>
                  <a:srgbClr val="000000"/>
                </a:solidFill>
                <a:latin typeface="Open Sans"/>
              </a:rPr>
              <a:t> r, d, </a:t>
            </a:r>
            <a:r>
              <a:rPr lang="en-US" sz="2800" dirty="0" err="1">
                <a:solidFill>
                  <a:srgbClr val="000000"/>
                </a:solidFill>
                <a:latin typeface="Open Sans"/>
              </a:rPr>
              <a:t>gi</a:t>
            </a:r>
            <a:endParaRPr lang="en-US" sz="2800" dirty="0"/>
          </a:p>
        </p:txBody>
      </p:sp>
      <p:sp>
        <p:nvSpPr>
          <p:cNvPr id="11" name="Rectangle 10"/>
          <p:cNvSpPr/>
          <p:nvPr/>
        </p:nvSpPr>
        <p:spPr>
          <a:xfrm>
            <a:off x="198120" y="1197440"/>
            <a:ext cx="5543550" cy="1384995"/>
          </a:xfrm>
          <a:prstGeom prst="rect">
            <a:avLst/>
          </a:prstGeom>
        </p:spPr>
        <p:txBody>
          <a:bodyPr wrap="square">
            <a:spAutoFit/>
          </a:bodyPr>
          <a:lstStyle/>
          <a:p>
            <a:r>
              <a:rPr lang="vi-VN" sz="2800" dirty="0">
                <a:solidFill>
                  <a:srgbClr val="000000"/>
                </a:solidFill>
                <a:latin typeface="Arial" panose="020B0604020202020204" pitchFamily="34" charset="0"/>
                <a:cs typeface="Arial" panose="020B0604020202020204" pitchFamily="34" charset="0"/>
              </a:rPr>
              <a:t>Trò chơi quay dây qua đầu, mỗi lần dây chạm đất thì nhảy lên cho dây luồn qua dưới chân.</a:t>
            </a:r>
            <a:endParaRPr lang="en-US" sz="2800" dirty="0">
              <a:latin typeface="Arial" panose="020B0604020202020204" pitchFamily="34" charset="0"/>
              <a:cs typeface="Arial" panose="020B0604020202020204" pitchFamily="34" charset="0"/>
            </a:endParaRPr>
          </a:p>
        </p:txBody>
      </p:sp>
      <p:sp>
        <p:nvSpPr>
          <p:cNvPr id="12" name="Rectangle 11"/>
          <p:cNvSpPr/>
          <p:nvPr/>
        </p:nvSpPr>
        <p:spPr>
          <a:xfrm>
            <a:off x="198120" y="2667654"/>
            <a:ext cx="6202680" cy="1384995"/>
          </a:xfrm>
          <a:prstGeom prst="rect">
            <a:avLst/>
          </a:prstGeom>
        </p:spPr>
        <p:txBody>
          <a:bodyPr wrap="square">
            <a:spAutoFit/>
          </a:bodyPr>
          <a:lstStyle/>
          <a:p>
            <a:r>
              <a:rPr lang="vi-VN" sz="2800" dirty="0" smtClean="0">
                <a:solidFill>
                  <a:srgbClr val="000000"/>
                </a:solidFill>
                <a:latin typeface="Arial" panose="020B0604020202020204" pitchFamily="34" charset="0"/>
                <a:cs typeface="Arial" panose="020B0604020202020204" pitchFamily="34" charset="0"/>
              </a:rPr>
              <a:t>Môn nghệ thuật sân khấu biểu diễn bằng cách điều khiển các hình mẫu giống như người, vật.</a:t>
            </a:r>
            <a:endParaRPr lang="en-US" sz="2800" dirty="0">
              <a:latin typeface="Arial" panose="020B0604020202020204" pitchFamily="34" charset="0"/>
              <a:cs typeface="Arial" panose="020B0604020202020204" pitchFamily="34" charset="0"/>
            </a:endParaRPr>
          </a:p>
        </p:txBody>
      </p:sp>
      <p:sp>
        <p:nvSpPr>
          <p:cNvPr id="14" name="Rectangle 13"/>
          <p:cNvSpPr/>
          <p:nvPr/>
        </p:nvSpPr>
        <p:spPr>
          <a:xfrm>
            <a:off x="262890" y="4147601"/>
            <a:ext cx="6054090" cy="954107"/>
          </a:xfrm>
          <a:prstGeom prst="rect">
            <a:avLst/>
          </a:prstGeom>
        </p:spPr>
        <p:txBody>
          <a:bodyPr wrap="square">
            <a:spAutoFit/>
          </a:bodyPr>
          <a:lstStyle/>
          <a:p>
            <a:r>
              <a:rPr lang="vi-VN" sz="2800" dirty="0">
                <a:solidFill>
                  <a:srgbClr val="000000"/>
                </a:solidFill>
                <a:latin typeface="Arial" panose="020B0604020202020204" pitchFamily="34" charset="0"/>
                <a:cs typeface="Arial" panose="020B0604020202020204" pitchFamily="34" charset="0"/>
              </a:rPr>
              <a:t>Phát bóng sang phía đối thủ để mở đầu hiệp đầu hoặc lượt đấu</a:t>
            </a:r>
            <a:endParaRPr lang="en-US" sz="2800" dirty="0">
              <a:latin typeface="Arial" panose="020B0604020202020204" pitchFamily="34" charset="0"/>
              <a:cs typeface="Arial" panose="020B0604020202020204" pitchFamily="34" charset="0"/>
            </a:endParaRPr>
          </a:p>
        </p:txBody>
      </p:sp>
      <p:sp>
        <p:nvSpPr>
          <p:cNvPr id="15" name="Rectangle 14"/>
          <p:cNvSpPr/>
          <p:nvPr/>
        </p:nvSpPr>
        <p:spPr>
          <a:xfrm>
            <a:off x="6781800" y="1508982"/>
            <a:ext cx="1784463" cy="523220"/>
          </a:xfrm>
          <a:prstGeom prst="rect">
            <a:avLst/>
          </a:prstGeom>
        </p:spPr>
        <p:txBody>
          <a:bodyPr wrap="none">
            <a:spAutoFit/>
          </a:bodyPr>
          <a:lstStyle/>
          <a:p>
            <a:r>
              <a:rPr lang="en-US" sz="2800" dirty="0" err="1">
                <a:solidFill>
                  <a:srgbClr val="0000FF"/>
                </a:solidFill>
                <a:latin typeface="Arial" panose="020B0604020202020204" pitchFamily="34" charset="0"/>
                <a:cs typeface="Arial" panose="020B0604020202020204" pitchFamily="34" charset="0"/>
              </a:rPr>
              <a:t>Nhảy</a:t>
            </a:r>
            <a:r>
              <a:rPr lang="en-US" sz="2800" dirty="0">
                <a:solidFill>
                  <a:srgbClr val="0000FF"/>
                </a:solidFill>
                <a:latin typeface="Arial" panose="020B0604020202020204" pitchFamily="34" charset="0"/>
                <a:cs typeface="Arial" panose="020B0604020202020204" pitchFamily="34" charset="0"/>
              </a:rPr>
              <a:t> </a:t>
            </a:r>
            <a:r>
              <a:rPr lang="en-US" sz="2800" dirty="0" err="1">
                <a:solidFill>
                  <a:srgbClr val="0000FF"/>
                </a:solidFill>
                <a:latin typeface="Arial" panose="020B0604020202020204" pitchFamily="34" charset="0"/>
                <a:cs typeface="Arial" panose="020B0604020202020204" pitchFamily="34" charset="0"/>
              </a:rPr>
              <a:t>dây</a:t>
            </a:r>
            <a:endParaRPr lang="en-US" sz="2800" dirty="0">
              <a:solidFill>
                <a:srgbClr val="0000FF"/>
              </a:solidFill>
              <a:latin typeface="Arial" panose="020B0604020202020204" pitchFamily="34" charset="0"/>
              <a:cs typeface="Arial" panose="020B0604020202020204" pitchFamily="34" charset="0"/>
            </a:endParaRPr>
          </a:p>
        </p:txBody>
      </p:sp>
      <p:sp>
        <p:nvSpPr>
          <p:cNvPr id="16" name="Rectangle 15"/>
          <p:cNvSpPr/>
          <p:nvPr/>
        </p:nvSpPr>
        <p:spPr>
          <a:xfrm>
            <a:off x="6522397" y="3132340"/>
            <a:ext cx="2496196" cy="523220"/>
          </a:xfrm>
          <a:prstGeom prst="rect">
            <a:avLst/>
          </a:prstGeom>
        </p:spPr>
        <p:txBody>
          <a:bodyPr wrap="none">
            <a:spAutoFit/>
          </a:bodyPr>
          <a:lstStyle/>
          <a:p>
            <a:r>
              <a:rPr lang="vi-VN" sz="2800" dirty="0">
                <a:solidFill>
                  <a:srgbClr val="0000FF"/>
                </a:solidFill>
                <a:latin typeface="Arial" panose="020B0604020202020204" pitchFamily="34" charset="0"/>
                <a:cs typeface="Arial" panose="020B0604020202020204" pitchFamily="34" charset="0"/>
              </a:rPr>
              <a:t>Múa rối nước</a:t>
            </a:r>
            <a:endParaRPr lang="en-US" sz="2800" dirty="0">
              <a:solidFill>
                <a:srgbClr val="0000FF"/>
              </a:solidFill>
              <a:latin typeface="Arial" panose="020B0604020202020204" pitchFamily="34" charset="0"/>
              <a:cs typeface="Arial" panose="020B0604020202020204" pitchFamily="34" charset="0"/>
            </a:endParaRPr>
          </a:p>
        </p:txBody>
      </p:sp>
      <p:sp>
        <p:nvSpPr>
          <p:cNvPr id="17" name="Rectangle 16"/>
          <p:cNvSpPr/>
          <p:nvPr/>
        </p:nvSpPr>
        <p:spPr>
          <a:xfrm>
            <a:off x="6781800" y="4420371"/>
            <a:ext cx="1960793" cy="523220"/>
          </a:xfrm>
          <a:prstGeom prst="rect">
            <a:avLst/>
          </a:prstGeom>
        </p:spPr>
        <p:txBody>
          <a:bodyPr wrap="none">
            <a:spAutoFit/>
          </a:bodyPr>
          <a:lstStyle/>
          <a:p>
            <a:r>
              <a:rPr lang="en-US" sz="2800" dirty="0" err="1">
                <a:solidFill>
                  <a:srgbClr val="0000FF"/>
                </a:solidFill>
                <a:latin typeface="Arial" panose="020B0604020202020204" pitchFamily="34" charset="0"/>
                <a:cs typeface="Arial" panose="020B0604020202020204" pitchFamily="34" charset="0"/>
              </a:rPr>
              <a:t>Giao</a:t>
            </a:r>
            <a:r>
              <a:rPr lang="en-US" sz="2800" dirty="0">
                <a:solidFill>
                  <a:srgbClr val="0000FF"/>
                </a:solidFill>
                <a:latin typeface="Arial" panose="020B0604020202020204" pitchFamily="34" charset="0"/>
                <a:cs typeface="Arial" panose="020B0604020202020204" pitchFamily="34" charset="0"/>
              </a:rPr>
              <a:t> </a:t>
            </a:r>
            <a:r>
              <a:rPr lang="en-US" sz="2800" dirty="0" err="1">
                <a:solidFill>
                  <a:srgbClr val="0000FF"/>
                </a:solidFill>
                <a:latin typeface="Arial" panose="020B0604020202020204" pitchFamily="34" charset="0"/>
                <a:cs typeface="Arial" panose="020B0604020202020204" pitchFamily="34" charset="0"/>
              </a:rPr>
              <a:t>bóng</a:t>
            </a:r>
            <a:endParaRPr lang="en-US" sz="2800" dirty="0">
              <a:solidFill>
                <a:srgbClr val="0000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5189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p:cTn id="28" dur="500" fill="hold"/>
                                        <p:tgtEl>
                                          <p:spTgt spid="12"/>
                                        </p:tgtEl>
                                        <p:attrNameLst>
                                          <p:attrName>ppt_w</p:attrName>
                                        </p:attrNameLst>
                                      </p:cBhvr>
                                      <p:tavLst>
                                        <p:tav tm="0">
                                          <p:val>
                                            <p:fltVal val="0"/>
                                          </p:val>
                                        </p:tav>
                                        <p:tav tm="100000">
                                          <p:val>
                                            <p:strVal val="#ppt_w"/>
                                          </p:val>
                                        </p:tav>
                                      </p:tavLst>
                                    </p:anim>
                                    <p:anim calcmode="lin" valueType="num">
                                      <p:cBhvr>
                                        <p:cTn id="29" dur="500" fill="hold"/>
                                        <p:tgtEl>
                                          <p:spTgt spid="12"/>
                                        </p:tgtEl>
                                        <p:attrNameLst>
                                          <p:attrName>ppt_h</p:attrName>
                                        </p:attrNameLst>
                                      </p:cBhvr>
                                      <p:tavLst>
                                        <p:tav tm="0">
                                          <p:val>
                                            <p:fltVal val="0"/>
                                          </p:val>
                                        </p:tav>
                                        <p:tav tm="100000">
                                          <p:val>
                                            <p:strVal val="#ppt_h"/>
                                          </p:val>
                                        </p:tav>
                                      </p:tavLst>
                                    </p:anim>
                                    <p:animEffect transition="in" filter="fade">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p:cTn id="35" dur="500" fill="hold"/>
                                        <p:tgtEl>
                                          <p:spTgt spid="14"/>
                                        </p:tgtEl>
                                        <p:attrNameLst>
                                          <p:attrName>ppt_w</p:attrName>
                                        </p:attrNameLst>
                                      </p:cBhvr>
                                      <p:tavLst>
                                        <p:tav tm="0">
                                          <p:val>
                                            <p:fltVal val="0"/>
                                          </p:val>
                                        </p:tav>
                                        <p:tav tm="100000">
                                          <p:val>
                                            <p:strVal val="#ppt_w"/>
                                          </p:val>
                                        </p:tav>
                                      </p:tavLst>
                                    </p:anim>
                                    <p:anim calcmode="lin" valueType="num">
                                      <p:cBhvr>
                                        <p:cTn id="36" dur="500" fill="hold"/>
                                        <p:tgtEl>
                                          <p:spTgt spid="14"/>
                                        </p:tgtEl>
                                        <p:attrNameLst>
                                          <p:attrName>ppt_h</p:attrName>
                                        </p:attrNameLst>
                                      </p:cBhvr>
                                      <p:tavLst>
                                        <p:tav tm="0">
                                          <p:val>
                                            <p:fltVal val="0"/>
                                          </p:val>
                                        </p:tav>
                                        <p:tav tm="100000">
                                          <p:val>
                                            <p:strVal val="#ppt_h"/>
                                          </p:val>
                                        </p:tav>
                                      </p:tavLst>
                                    </p:anim>
                                    <p:animEffect transition="in" filter="fade">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p:cTn id="42" dur="500" fill="hold"/>
                                        <p:tgtEl>
                                          <p:spTgt spid="15"/>
                                        </p:tgtEl>
                                        <p:attrNameLst>
                                          <p:attrName>ppt_w</p:attrName>
                                        </p:attrNameLst>
                                      </p:cBhvr>
                                      <p:tavLst>
                                        <p:tav tm="0">
                                          <p:val>
                                            <p:fltVal val="0"/>
                                          </p:val>
                                        </p:tav>
                                        <p:tav tm="100000">
                                          <p:val>
                                            <p:strVal val="#ppt_w"/>
                                          </p:val>
                                        </p:tav>
                                      </p:tavLst>
                                    </p:anim>
                                    <p:anim calcmode="lin" valueType="num">
                                      <p:cBhvr>
                                        <p:cTn id="43" dur="500" fill="hold"/>
                                        <p:tgtEl>
                                          <p:spTgt spid="15"/>
                                        </p:tgtEl>
                                        <p:attrNameLst>
                                          <p:attrName>ppt_h</p:attrName>
                                        </p:attrNameLst>
                                      </p:cBhvr>
                                      <p:tavLst>
                                        <p:tav tm="0">
                                          <p:val>
                                            <p:fltVal val="0"/>
                                          </p:val>
                                        </p:tav>
                                        <p:tav tm="100000">
                                          <p:val>
                                            <p:strVal val="#ppt_h"/>
                                          </p:val>
                                        </p:tav>
                                      </p:tavLst>
                                    </p:anim>
                                    <p:animEffect transition="in" filter="fade">
                                      <p:cBhvr>
                                        <p:cTn id="44" dur="500"/>
                                        <p:tgtEl>
                                          <p:spTgt spid="15"/>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p:cTn id="49" dur="500" fill="hold"/>
                                        <p:tgtEl>
                                          <p:spTgt spid="16"/>
                                        </p:tgtEl>
                                        <p:attrNameLst>
                                          <p:attrName>ppt_w</p:attrName>
                                        </p:attrNameLst>
                                      </p:cBhvr>
                                      <p:tavLst>
                                        <p:tav tm="0">
                                          <p:val>
                                            <p:fltVal val="0"/>
                                          </p:val>
                                        </p:tav>
                                        <p:tav tm="100000">
                                          <p:val>
                                            <p:strVal val="#ppt_w"/>
                                          </p:val>
                                        </p:tav>
                                      </p:tavLst>
                                    </p:anim>
                                    <p:anim calcmode="lin" valueType="num">
                                      <p:cBhvr>
                                        <p:cTn id="50" dur="500" fill="hold"/>
                                        <p:tgtEl>
                                          <p:spTgt spid="16"/>
                                        </p:tgtEl>
                                        <p:attrNameLst>
                                          <p:attrName>ppt_h</p:attrName>
                                        </p:attrNameLst>
                                      </p:cBhvr>
                                      <p:tavLst>
                                        <p:tav tm="0">
                                          <p:val>
                                            <p:fltVal val="0"/>
                                          </p:val>
                                        </p:tav>
                                        <p:tav tm="100000">
                                          <p:val>
                                            <p:strVal val="#ppt_h"/>
                                          </p:val>
                                        </p:tav>
                                      </p:tavLst>
                                    </p:anim>
                                    <p:animEffect transition="in" filter="fade">
                                      <p:cBhvr>
                                        <p:cTn id="51" dur="500"/>
                                        <p:tgtEl>
                                          <p:spTgt spid="16"/>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7"/>
                                        </p:tgtEl>
                                        <p:attrNameLst>
                                          <p:attrName>style.visibility</p:attrName>
                                        </p:attrNameLst>
                                      </p:cBhvr>
                                      <p:to>
                                        <p:strVal val="visible"/>
                                      </p:to>
                                    </p:set>
                                    <p:anim calcmode="lin" valueType="num">
                                      <p:cBhvr>
                                        <p:cTn id="56" dur="500" fill="hold"/>
                                        <p:tgtEl>
                                          <p:spTgt spid="17"/>
                                        </p:tgtEl>
                                        <p:attrNameLst>
                                          <p:attrName>ppt_w</p:attrName>
                                        </p:attrNameLst>
                                      </p:cBhvr>
                                      <p:tavLst>
                                        <p:tav tm="0">
                                          <p:val>
                                            <p:fltVal val="0"/>
                                          </p:val>
                                        </p:tav>
                                        <p:tav tm="100000">
                                          <p:val>
                                            <p:strVal val="#ppt_w"/>
                                          </p:val>
                                        </p:tav>
                                      </p:tavLst>
                                    </p:anim>
                                    <p:anim calcmode="lin" valueType="num">
                                      <p:cBhvr>
                                        <p:cTn id="57" dur="500" fill="hold"/>
                                        <p:tgtEl>
                                          <p:spTgt spid="17"/>
                                        </p:tgtEl>
                                        <p:attrNameLst>
                                          <p:attrName>ppt_h</p:attrName>
                                        </p:attrNameLst>
                                      </p:cBhvr>
                                      <p:tavLst>
                                        <p:tav tm="0">
                                          <p:val>
                                            <p:fltVal val="0"/>
                                          </p:val>
                                        </p:tav>
                                        <p:tav tm="100000">
                                          <p:val>
                                            <p:strVal val="#ppt_h"/>
                                          </p:val>
                                        </p:tav>
                                      </p:tavLst>
                                    </p:anim>
                                    <p:animEffect transition="in" filter="fade">
                                      <p:cBhvr>
                                        <p:cTn id="5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4" grpId="0"/>
      <p:bldP spid="15" grpId="0"/>
      <p:bldP spid="16" grpId="0"/>
      <p:bldP spid="1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1024056"/>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7620" y="2423160"/>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0" y="3409950"/>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flipV="1">
            <a:off x="5943600" y="0"/>
            <a:ext cx="0" cy="5143500"/>
          </a:xfrm>
          <a:prstGeom prst="line">
            <a:avLst/>
          </a:prstGeom>
        </p:spPr>
        <p:style>
          <a:lnRef idx="1">
            <a:schemeClr val="dk1"/>
          </a:lnRef>
          <a:fillRef idx="0">
            <a:schemeClr val="dk1"/>
          </a:fillRef>
          <a:effectRef idx="0">
            <a:schemeClr val="dk1"/>
          </a:effectRef>
          <a:fontRef idx="minor">
            <a:schemeClr val="tx1"/>
          </a:fontRef>
        </p:style>
      </p:cxnSp>
      <p:sp>
        <p:nvSpPr>
          <p:cNvPr id="12" name="Rectangle 11"/>
          <p:cNvSpPr/>
          <p:nvPr/>
        </p:nvSpPr>
        <p:spPr>
          <a:xfrm>
            <a:off x="1485900" y="189161"/>
            <a:ext cx="3124200" cy="584775"/>
          </a:xfrm>
          <a:prstGeom prst="rect">
            <a:avLst/>
          </a:prstGeom>
        </p:spPr>
        <p:txBody>
          <a:bodyPr wrap="square">
            <a:spAutoFit/>
          </a:bodyPr>
          <a:lstStyle/>
          <a:p>
            <a:r>
              <a:rPr lang="en-US" sz="3200" dirty="0" err="1">
                <a:solidFill>
                  <a:srgbClr val="000000"/>
                </a:solidFill>
                <a:latin typeface="Arial" panose="020B0604020202020204" pitchFamily="34" charset="0"/>
                <a:cs typeface="Arial" panose="020B0604020202020204" pitchFamily="34" charset="0"/>
              </a:rPr>
              <a:t>Nghĩa</a:t>
            </a:r>
            <a:r>
              <a:rPr lang="en-US" sz="3200" dirty="0">
                <a:solidFill>
                  <a:srgbClr val="000000"/>
                </a:solidFill>
                <a:latin typeface="Arial" panose="020B0604020202020204" pitchFamily="34" charset="0"/>
                <a:cs typeface="Arial" panose="020B0604020202020204" pitchFamily="34" charset="0"/>
              </a:rPr>
              <a:t> </a:t>
            </a:r>
            <a:r>
              <a:rPr lang="en-US" sz="3200" dirty="0" err="1">
                <a:solidFill>
                  <a:srgbClr val="000000"/>
                </a:solidFill>
                <a:latin typeface="Arial" panose="020B0604020202020204" pitchFamily="34" charset="0"/>
                <a:cs typeface="Arial" panose="020B0604020202020204" pitchFamily="34" charset="0"/>
              </a:rPr>
              <a:t>của</a:t>
            </a:r>
            <a:r>
              <a:rPr lang="en-US" sz="3200" dirty="0">
                <a:solidFill>
                  <a:srgbClr val="000000"/>
                </a:solidFill>
                <a:latin typeface="Arial" panose="020B0604020202020204" pitchFamily="34" charset="0"/>
                <a:cs typeface="Arial" panose="020B0604020202020204" pitchFamily="34" charset="0"/>
              </a:rPr>
              <a:t> </a:t>
            </a:r>
            <a:r>
              <a:rPr lang="en-US" sz="3200" dirty="0" err="1">
                <a:solidFill>
                  <a:srgbClr val="000000"/>
                </a:solidFill>
                <a:latin typeface="Arial" panose="020B0604020202020204" pitchFamily="34" charset="0"/>
                <a:cs typeface="Arial" panose="020B0604020202020204" pitchFamily="34" charset="0"/>
              </a:rPr>
              <a:t>từ</a:t>
            </a:r>
            <a:endParaRPr lang="en-US" sz="3200" dirty="0">
              <a:latin typeface="Arial" panose="020B0604020202020204" pitchFamily="34" charset="0"/>
              <a:cs typeface="Arial" panose="020B0604020202020204" pitchFamily="34" charset="0"/>
            </a:endParaRPr>
          </a:p>
        </p:txBody>
      </p:sp>
      <p:sp>
        <p:nvSpPr>
          <p:cNvPr id="13" name="Rectangle 12"/>
          <p:cNvSpPr/>
          <p:nvPr/>
        </p:nvSpPr>
        <p:spPr>
          <a:xfrm>
            <a:off x="6324600" y="69949"/>
            <a:ext cx="2827020" cy="954107"/>
          </a:xfrm>
          <a:prstGeom prst="rect">
            <a:avLst/>
          </a:prstGeom>
        </p:spPr>
        <p:txBody>
          <a:bodyPr wrap="square">
            <a:spAutoFit/>
          </a:bodyPr>
          <a:lstStyle/>
          <a:p>
            <a:r>
              <a:rPr lang="en-US" sz="2800" dirty="0" smtClean="0">
                <a:solidFill>
                  <a:srgbClr val="000000"/>
                </a:solidFill>
                <a:latin typeface="Open Sans"/>
              </a:rPr>
              <a:t> </a:t>
            </a:r>
            <a:r>
              <a:rPr lang="en-US" sz="2800" dirty="0" err="1" smtClean="0">
                <a:solidFill>
                  <a:srgbClr val="000000"/>
                </a:solidFill>
                <a:latin typeface="Open Sans"/>
              </a:rPr>
              <a:t>tiếng</a:t>
            </a:r>
            <a:r>
              <a:rPr lang="en-US" sz="2800" dirty="0">
                <a:solidFill>
                  <a:srgbClr val="000000"/>
                </a:solidFill>
                <a:latin typeface="Open Sans"/>
              </a:rPr>
              <a:t> </a:t>
            </a:r>
            <a:r>
              <a:rPr lang="en-US" sz="2800" dirty="0" err="1" smtClean="0">
                <a:solidFill>
                  <a:srgbClr val="000000"/>
                </a:solidFill>
                <a:latin typeface="Open Sans"/>
              </a:rPr>
              <a:t>có</a:t>
            </a:r>
            <a:r>
              <a:rPr lang="en-US" sz="2800" dirty="0" smtClean="0">
                <a:solidFill>
                  <a:srgbClr val="000000"/>
                </a:solidFill>
                <a:latin typeface="Open Sans"/>
              </a:rPr>
              <a:t> </a:t>
            </a:r>
            <a:r>
              <a:rPr lang="en-US" sz="2800" dirty="0" err="1" smtClean="0">
                <a:solidFill>
                  <a:srgbClr val="000000"/>
                </a:solidFill>
                <a:latin typeface="Open Sans"/>
              </a:rPr>
              <a:t>các</a:t>
            </a:r>
            <a:r>
              <a:rPr lang="en-US" sz="2800" dirty="0" smtClean="0">
                <a:solidFill>
                  <a:srgbClr val="000000"/>
                </a:solidFill>
                <a:latin typeface="Open Sans"/>
              </a:rPr>
              <a:t> </a:t>
            </a:r>
            <a:r>
              <a:rPr lang="en-US" sz="2800" dirty="0" err="1" smtClean="0">
                <a:solidFill>
                  <a:srgbClr val="000000"/>
                </a:solidFill>
                <a:latin typeface="Open Sans"/>
              </a:rPr>
              <a:t>vần</a:t>
            </a:r>
            <a:r>
              <a:rPr lang="en-US" sz="2800" dirty="0" smtClean="0">
                <a:solidFill>
                  <a:srgbClr val="000000"/>
                </a:solidFill>
                <a:latin typeface="Open Sans"/>
              </a:rPr>
              <a:t> </a:t>
            </a:r>
            <a:r>
              <a:rPr lang="en-US" sz="2800" dirty="0" err="1" smtClean="0">
                <a:solidFill>
                  <a:srgbClr val="000000"/>
                </a:solidFill>
                <a:latin typeface="Open Sans"/>
              </a:rPr>
              <a:t>ât</a:t>
            </a:r>
            <a:r>
              <a:rPr lang="en-US" sz="2800" dirty="0" smtClean="0">
                <a:solidFill>
                  <a:srgbClr val="000000"/>
                </a:solidFill>
                <a:latin typeface="Open Sans"/>
              </a:rPr>
              <a:t>, </a:t>
            </a:r>
            <a:r>
              <a:rPr lang="en-US" sz="2800" dirty="0" err="1" smtClean="0">
                <a:solidFill>
                  <a:srgbClr val="000000"/>
                </a:solidFill>
                <a:latin typeface="Open Sans"/>
              </a:rPr>
              <a:t>âc</a:t>
            </a:r>
            <a:endParaRPr lang="en-US" sz="2800" dirty="0"/>
          </a:p>
        </p:txBody>
      </p:sp>
      <p:sp>
        <p:nvSpPr>
          <p:cNvPr id="14" name="Rectangle 13"/>
          <p:cNvSpPr/>
          <p:nvPr/>
        </p:nvSpPr>
        <p:spPr>
          <a:xfrm>
            <a:off x="152400" y="1271142"/>
            <a:ext cx="6248400" cy="1077218"/>
          </a:xfrm>
          <a:prstGeom prst="rect">
            <a:avLst/>
          </a:prstGeom>
        </p:spPr>
        <p:txBody>
          <a:bodyPr wrap="square">
            <a:spAutoFit/>
          </a:bodyPr>
          <a:lstStyle/>
          <a:p>
            <a:r>
              <a:rPr lang="vi-VN" sz="3200" dirty="0">
                <a:solidFill>
                  <a:srgbClr val="000000"/>
                </a:solidFill>
                <a:latin typeface="Arial" panose="020B0604020202020204" pitchFamily="34" charset="0"/>
                <a:cs typeface="Arial" panose="020B0604020202020204" pitchFamily="34" charset="0"/>
              </a:rPr>
              <a:t>Ôm lấy nhau và cố sức làm cho đối phương ngã. </a:t>
            </a:r>
            <a:endParaRPr lang="en-US" sz="3200" dirty="0">
              <a:latin typeface="Arial" panose="020B0604020202020204" pitchFamily="34" charset="0"/>
              <a:cs typeface="Arial" panose="020B0604020202020204" pitchFamily="34" charset="0"/>
            </a:endParaRPr>
          </a:p>
        </p:txBody>
      </p:sp>
      <p:sp>
        <p:nvSpPr>
          <p:cNvPr id="15" name="Rectangle 14"/>
          <p:cNvSpPr/>
          <p:nvPr/>
        </p:nvSpPr>
        <p:spPr>
          <a:xfrm>
            <a:off x="264795" y="2575054"/>
            <a:ext cx="4690708" cy="584775"/>
          </a:xfrm>
          <a:prstGeom prst="rect">
            <a:avLst/>
          </a:prstGeom>
        </p:spPr>
        <p:txBody>
          <a:bodyPr wrap="none">
            <a:spAutoFit/>
          </a:bodyPr>
          <a:lstStyle/>
          <a:p>
            <a:r>
              <a:rPr lang="en-US" sz="3200" dirty="0" err="1">
                <a:solidFill>
                  <a:srgbClr val="000000"/>
                </a:solidFill>
                <a:latin typeface="Arial" panose="020B0604020202020204" pitchFamily="34" charset="0"/>
                <a:cs typeface="Arial" panose="020B0604020202020204" pitchFamily="34" charset="0"/>
              </a:rPr>
              <a:t>Nâng</a:t>
            </a:r>
            <a:r>
              <a:rPr lang="en-US" sz="3200" dirty="0">
                <a:solidFill>
                  <a:srgbClr val="000000"/>
                </a:solidFill>
                <a:latin typeface="Arial" panose="020B0604020202020204" pitchFamily="34" charset="0"/>
                <a:cs typeface="Arial" panose="020B0604020202020204" pitchFamily="34" charset="0"/>
              </a:rPr>
              <a:t> </a:t>
            </a:r>
            <a:r>
              <a:rPr lang="en-US" sz="3200" dirty="0" err="1">
                <a:solidFill>
                  <a:srgbClr val="000000"/>
                </a:solidFill>
                <a:latin typeface="Arial" panose="020B0604020202020204" pitchFamily="34" charset="0"/>
                <a:cs typeface="Arial" panose="020B0604020202020204" pitchFamily="34" charset="0"/>
              </a:rPr>
              <a:t>lên</a:t>
            </a:r>
            <a:r>
              <a:rPr lang="en-US" sz="3200" dirty="0">
                <a:solidFill>
                  <a:srgbClr val="000000"/>
                </a:solidFill>
                <a:latin typeface="Arial" panose="020B0604020202020204" pitchFamily="34" charset="0"/>
                <a:cs typeface="Arial" panose="020B0604020202020204" pitchFamily="34" charset="0"/>
              </a:rPr>
              <a:t> </a:t>
            </a:r>
            <a:r>
              <a:rPr lang="en-US" sz="3200" dirty="0" err="1">
                <a:solidFill>
                  <a:srgbClr val="000000"/>
                </a:solidFill>
                <a:latin typeface="Arial" panose="020B0604020202020204" pitchFamily="34" charset="0"/>
                <a:cs typeface="Arial" panose="020B0604020202020204" pitchFamily="34" charset="0"/>
              </a:rPr>
              <a:t>cao</a:t>
            </a:r>
            <a:r>
              <a:rPr lang="en-US" sz="3200" dirty="0">
                <a:solidFill>
                  <a:srgbClr val="000000"/>
                </a:solidFill>
                <a:latin typeface="Arial" panose="020B0604020202020204" pitchFamily="34" charset="0"/>
                <a:cs typeface="Arial" panose="020B0604020202020204" pitchFamily="34" charset="0"/>
              </a:rPr>
              <a:t> </a:t>
            </a:r>
            <a:r>
              <a:rPr lang="en-US" sz="3200" dirty="0" err="1">
                <a:solidFill>
                  <a:srgbClr val="000000"/>
                </a:solidFill>
                <a:latin typeface="Arial" panose="020B0604020202020204" pitchFamily="34" charset="0"/>
                <a:cs typeface="Arial" panose="020B0604020202020204" pitchFamily="34" charset="0"/>
              </a:rPr>
              <a:t>một</a:t>
            </a:r>
            <a:r>
              <a:rPr lang="en-US" sz="3200" dirty="0">
                <a:solidFill>
                  <a:srgbClr val="000000"/>
                </a:solidFill>
                <a:latin typeface="Arial" panose="020B0604020202020204" pitchFamily="34" charset="0"/>
                <a:cs typeface="Arial" panose="020B0604020202020204" pitchFamily="34" charset="0"/>
              </a:rPr>
              <a:t> </a:t>
            </a:r>
            <a:r>
              <a:rPr lang="en-US" sz="3200" dirty="0" err="1">
                <a:solidFill>
                  <a:srgbClr val="000000"/>
                </a:solidFill>
                <a:latin typeface="Arial" panose="020B0604020202020204" pitchFamily="34" charset="0"/>
                <a:cs typeface="Arial" panose="020B0604020202020204" pitchFamily="34" charset="0"/>
              </a:rPr>
              <a:t>chút</a:t>
            </a:r>
            <a:r>
              <a:rPr lang="en-US" sz="3200" dirty="0">
                <a:solidFill>
                  <a:srgbClr val="000000"/>
                </a:solidFill>
                <a:latin typeface="Arial" panose="020B0604020202020204" pitchFamily="34"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p:txBody>
      </p:sp>
      <p:sp>
        <p:nvSpPr>
          <p:cNvPr id="16" name="Rectangle 15"/>
          <p:cNvSpPr/>
          <p:nvPr/>
        </p:nvSpPr>
        <p:spPr>
          <a:xfrm>
            <a:off x="299085" y="3481002"/>
            <a:ext cx="5497830" cy="1569660"/>
          </a:xfrm>
          <a:prstGeom prst="rect">
            <a:avLst/>
          </a:prstGeom>
        </p:spPr>
        <p:txBody>
          <a:bodyPr wrap="square">
            <a:spAutoFit/>
          </a:bodyPr>
          <a:lstStyle/>
          <a:p>
            <a:r>
              <a:rPr lang="vi-VN" sz="3200" dirty="0">
                <a:solidFill>
                  <a:srgbClr val="000000"/>
                </a:solidFill>
                <a:latin typeface="Arial" panose="020B0604020202020204" pitchFamily="34" charset="0"/>
                <a:cs typeface="Arial" panose="020B0604020202020204" pitchFamily="34" charset="0"/>
              </a:rPr>
              <a:t>Búp bê nhựa hình người, bụng tròn, hễ đặt nằm là bật dậy</a:t>
            </a:r>
            <a:endParaRPr lang="en-US" sz="3200" dirty="0">
              <a:latin typeface="Arial" panose="020B0604020202020204" pitchFamily="34" charset="0"/>
              <a:cs typeface="Arial" panose="020B0604020202020204" pitchFamily="34" charset="0"/>
            </a:endParaRPr>
          </a:p>
        </p:txBody>
      </p:sp>
      <p:sp>
        <p:nvSpPr>
          <p:cNvPr id="17" name="Rectangle 16"/>
          <p:cNvSpPr/>
          <p:nvPr/>
        </p:nvSpPr>
        <p:spPr>
          <a:xfrm>
            <a:off x="6444982" y="1430209"/>
            <a:ext cx="1664238" cy="584775"/>
          </a:xfrm>
          <a:prstGeom prst="rect">
            <a:avLst/>
          </a:prstGeom>
        </p:spPr>
        <p:txBody>
          <a:bodyPr wrap="none">
            <a:spAutoFit/>
          </a:bodyPr>
          <a:lstStyle/>
          <a:p>
            <a:r>
              <a:rPr lang="en-US" sz="3200" dirty="0" err="1">
                <a:solidFill>
                  <a:srgbClr val="0000FF"/>
                </a:solidFill>
                <a:latin typeface="Arial" panose="020B0604020202020204" pitchFamily="34" charset="0"/>
                <a:cs typeface="Arial" panose="020B0604020202020204" pitchFamily="34" charset="0"/>
              </a:rPr>
              <a:t>Đấu</a:t>
            </a:r>
            <a:r>
              <a:rPr lang="en-US" sz="3200" dirty="0">
                <a:solidFill>
                  <a:srgbClr val="0000FF"/>
                </a:solidFill>
                <a:latin typeface="Arial" panose="020B0604020202020204" pitchFamily="34" charset="0"/>
                <a:cs typeface="Arial" panose="020B0604020202020204" pitchFamily="34" charset="0"/>
              </a:rPr>
              <a:t> </a:t>
            </a:r>
            <a:r>
              <a:rPr lang="en-US" sz="3200" dirty="0" err="1">
                <a:solidFill>
                  <a:srgbClr val="0000FF"/>
                </a:solidFill>
                <a:latin typeface="Arial" panose="020B0604020202020204" pitchFamily="34" charset="0"/>
                <a:cs typeface="Arial" panose="020B0604020202020204" pitchFamily="34" charset="0"/>
              </a:rPr>
              <a:t>vật</a:t>
            </a:r>
            <a:endParaRPr lang="en-US" sz="3200" dirty="0">
              <a:solidFill>
                <a:srgbClr val="0000FF"/>
              </a:solidFill>
              <a:latin typeface="Arial" panose="020B0604020202020204" pitchFamily="34" charset="0"/>
              <a:cs typeface="Arial" panose="020B0604020202020204" pitchFamily="34" charset="0"/>
            </a:endParaRPr>
          </a:p>
        </p:txBody>
      </p:sp>
      <p:sp>
        <p:nvSpPr>
          <p:cNvPr id="18" name="Rectangle 17"/>
          <p:cNvSpPr/>
          <p:nvPr/>
        </p:nvSpPr>
        <p:spPr>
          <a:xfrm>
            <a:off x="6444982" y="2624168"/>
            <a:ext cx="1664238" cy="584775"/>
          </a:xfrm>
          <a:prstGeom prst="rect">
            <a:avLst/>
          </a:prstGeom>
        </p:spPr>
        <p:txBody>
          <a:bodyPr wrap="none">
            <a:spAutoFit/>
          </a:bodyPr>
          <a:lstStyle/>
          <a:p>
            <a:r>
              <a:rPr lang="en-US" sz="3200" dirty="0" err="1">
                <a:solidFill>
                  <a:srgbClr val="0000FF"/>
                </a:solidFill>
                <a:latin typeface="Arial" panose="020B0604020202020204" pitchFamily="34" charset="0"/>
                <a:cs typeface="Arial" panose="020B0604020202020204" pitchFamily="34" charset="0"/>
              </a:rPr>
              <a:t>Nhấc</a:t>
            </a:r>
            <a:r>
              <a:rPr lang="en-US" sz="3200" dirty="0">
                <a:solidFill>
                  <a:srgbClr val="0000FF"/>
                </a:solidFill>
                <a:latin typeface="Arial" panose="020B0604020202020204" pitchFamily="34" charset="0"/>
                <a:cs typeface="Arial" panose="020B0604020202020204" pitchFamily="34" charset="0"/>
              </a:rPr>
              <a:t> </a:t>
            </a:r>
            <a:r>
              <a:rPr lang="en-US" sz="3200" dirty="0" err="1">
                <a:solidFill>
                  <a:srgbClr val="0000FF"/>
                </a:solidFill>
                <a:latin typeface="Arial" panose="020B0604020202020204" pitchFamily="34" charset="0"/>
                <a:cs typeface="Arial" panose="020B0604020202020204" pitchFamily="34" charset="0"/>
              </a:rPr>
              <a:t>tạ</a:t>
            </a:r>
            <a:endParaRPr lang="en-US" sz="3200" dirty="0">
              <a:solidFill>
                <a:srgbClr val="0000FF"/>
              </a:solidFill>
              <a:latin typeface="Arial" panose="020B0604020202020204" pitchFamily="34" charset="0"/>
              <a:cs typeface="Arial" panose="020B0604020202020204" pitchFamily="34" charset="0"/>
            </a:endParaRPr>
          </a:p>
        </p:txBody>
      </p:sp>
      <p:sp>
        <p:nvSpPr>
          <p:cNvPr id="19" name="Rectangle 18"/>
          <p:cNvSpPr/>
          <p:nvPr/>
        </p:nvSpPr>
        <p:spPr>
          <a:xfrm>
            <a:off x="6444982" y="3756735"/>
            <a:ext cx="1526380" cy="584775"/>
          </a:xfrm>
          <a:prstGeom prst="rect">
            <a:avLst/>
          </a:prstGeom>
        </p:spPr>
        <p:txBody>
          <a:bodyPr wrap="square">
            <a:spAutoFit/>
          </a:bodyPr>
          <a:lstStyle/>
          <a:p>
            <a:r>
              <a:rPr lang="en-US" sz="3200" dirty="0" err="1">
                <a:solidFill>
                  <a:srgbClr val="0000FF"/>
                </a:solidFill>
                <a:latin typeface="Arial" panose="020B0604020202020204" pitchFamily="34" charset="0"/>
                <a:cs typeface="Arial" panose="020B0604020202020204" pitchFamily="34" charset="0"/>
              </a:rPr>
              <a:t>Lật</a:t>
            </a:r>
            <a:r>
              <a:rPr lang="en-US" sz="3200" dirty="0">
                <a:solidFill>
                  <a:srgbClr val="0000FF"/>
                </a:solidFill>
                <a:latin typeface="Arial" panose="020B0604020202020204" pitchFamily="34" charset="0"/>
                <a:cs typeface="Arial" panose="020B0604020202020204" pitchFamily="34" charset="0"/>
              </a:rPr>
              <a:t> </a:t>
            </a:r>
            <a:r>
              <a:rPr lang="en-US" sz="3200" dirty="0" err="1">
                <a:solidFill>
                  <a:srgbClr val="0000FF"/>
                </a:solidFill>
                <a:latin typeface="Arial" panose="020B0604020202020204" pitchFamily="34" charset="0"/>
                <a:cs typeface="Arial" panose="020B0604020202020204" pitchFamily="34" charset="0"/>
              </a:rPr>
              <a:t>đật</a:t>
            </a:r>
            <a:endParaRPr lang="en-US" sz="3200" dirty="0">
              <a:solidFill>
                <a:srgbClr val="0000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2435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p:cTn id="14" dur="500" fill="hold"/>
                                        <p:tgtEl>
                                          <p:spTgt spid="13"/>
                                        </p:tgtEl>
                                        <p:attrNameLst>
                                          <p:attrName>ppt_w</p:attrName>
                                        </p:attrNameLst>
                                      </p:cBhvr>
                                      <p:tavLst>
                                        <p:tav tm="0">
                                          <p:val>
                                            <p:fltVal val="0"/>
                                          </p:val>
                                        </p:tav>
                                        <p:tav tm="100000">
                                          <p:val>
                                            <p:strVal val="#ppt_w"/>
                                          </p:val>
                                        </p:tav>
                                      </p:tavLst>
                                    </p:anim>
                                    <p:anim calcmode="lin" valueType="num">
                                      <p:cBhvr>
                                        <p:cTn id="15" dur="500" fill="hold"/>
                                        <p:tgtEl>
                                          <p:spTgt spid="13"/>
                                        </p:tgtEl>
                                        <p:attrNameLst>
                                          <p:attrName>ppt_h</p:attrName>
                                        </p:attrNameLst>
                                      </p:cBhvr>
                                      <p:tavLst>
                                        <p:tav tm="0">
                                          <p:val>
                                            <p:fltVal val="0"/>
                                          </p:val>
                                        </p:tav>
                                        <p:tav tm="100000">
                                          <p:val>
                                            <p:strVal val="#ppt_h"/>
                                          </p:val>
                                        </p:tav>
                                      </p:tavLst>
                                    </p:anim>
                                    <p:animEffect transition="in" filter="fade">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p:cTn id="21" dur="500" fill="hold"/>
                                        <p:tgtEl>
                                          <p:spTgt spid="14"/>
                                        </p:tgtEl>
                                        <p:attrNameLst>
                                          <p:attrName>ppt_w</p:attrName>
                                        </p:attrNameLst>
                                      </p:cBhvr>
                                      <p:tavLst>
                                        <p:tav tm="0">
                                          <p:val>
                                            <p:fltVal val="0"/>
                                          </p:val>
                                        </p:tav>
                                        <p:tav tm="100000">
                                          <p:val>
                                            <p:strVal val="#ppt_w"/>
                                          </p:val>
                                        </p:tav>
                                      </p:tavLst>
                                    </p:anim>
                                    <p:anim calcmode="lin" valueType="num">
                                      <p:cBhvr>
                                        <p:cTn id="22" dur="500" fill="hold"/>
                                        <p:tgtEl>
                                          <p:spTgt spid="14"/>
                                        </p:tgtEl>
                                        <p:attrNameLst>
                                          <p:attrName>ppt_h</p:attrName>
                                        </p:attrNameLst>
                                      </p:cBhvr>
                                      <p:tavLst>
                                        <p:tav tm="0">
                                          <p:val>
                                            <p:fltVal val="0"/>
                                          </p:val>
                                        </p:tav>
                                        <p:tav tm="100000">
                                          <p:val>
                                            <p:strVal val="#ppt_h"/>
                                          </p:val>
                                        </p:tav>
                                      </p:tavLst>
                                    </p:anim>
                                    <p:animEffect transition="in" filter="fade">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p:cTn id="28" dur="500" fill="hold"/>
                                        <p:tgtEl>
                                          <p:spTgt spid="15"/>
                                        </p:tgtEl>
                                        <p:attrNameLst>
                                          <p:attrName>ppt_w</p:attrName>
                                        </p:attrNameLst>
                                      </p:cBhvr>
                                      <p:tavLst>
                                        <p:tav tm="0">
                                          <p:val>
                                            <p:fltVal val="0"/>
                                          </p:val>
                                        </p:tav>
                                        <p:tav tm="100000">
                                          <p:val>
                                            <p:strVal val="#ppt_w"/>
                                          </p:val>
                                        </p:tav>
                                      </p:tavLst>
                                    </p:anim>
                                    <p:anim calcmode="lin" valueType="num">
                                      <p:cBhvr>
                                        <p:cTn id="29" dur="500" fill="hold"/>
                                        <p:tgtEl>
                                          <p:spTgt spid="15"/>
                                        </p:tgtEl>
                                        <p:attrNameLst>
                                          <p:attrName>ppt_h</p:attrName>
                                        </p:attrNameLst>
                                      </p:cBhvr>
                                      <p:tavLst>
                                        <p:tav tm="0">
                                          <p:val>
                                            <p:fltVal val="0"/>
                                          </p:val>
                                        </p:tav>
                                        <p:tav tm="100000">
                                          <p:val>
                                            <p:strVal val="#ppt_h"/>
                                          </p:val>
                                        </p:tav>
                                      </p:tavLst>
                                    </p:anim>
                                    <p:animEffect transition="in" filter="fade">
                                      <p:cBhvr>
                                        <p:cTn id="30" dur="500"/>
                                        <p:tgtEl>
                                          <p:spTgt spid="15"/>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p:cTn id="35" dur="500" fill="hold"/>
                                        <p:tgtEl>
                                          <p:spTgt spid="16"/>
                                        </p:tgtEl>
                                        <p:attrNameLst>
                                          <p:attrName>ppt_w</p:attrName>
                                        </p:attrNameLst>
                                      </p:cBhvr>
                                      <p:tavLst>
                                        <p:tav tm="0">
                                          <p:val>
                                            <p:fltVal val="0"/>
                                          </p:val>
                                        </p:tav>
                                        <p:tav tm="100000">
                                          <p:val>
                                            <p:strVal val="#ppt_w"/>
                                          </p:val>
                                        </p:tav>
                                      </p:tavLst>
                                    </p:anim>
                                    <p:anim calcmode="lin" valueType="num">
                                      <p:cBhvr>
                                        <p:cTn id="36" dur="500" fill="hold"/>
                                        <p:tgtEl>
                                          <p:spTgt spid="16"/>
                                        </p:tgtEl>
                                        <p:attrNameLst>
                                          <p:attrName>ppt_h</p:attrName>
                                        </p:attrNameLst>
                                      </p:cBhvr>
                                      <p:tavLst>
                                        <p:tav tm="0">
                                          <p:val>
                                            <p:fltVal val="0"/>
                                          </p:val>
                                        </p:tav>
                                        <p:tav tm="100000">
                                          <p:val>
                                            <p:strVal val="#ppt_h"/>
                                          </p:val>
                                        </p:tav>
                                      </p:tavLst>
                                    </p:anim>
                                    <p:animEffect transition="in" filter="fade">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p:cTn id="42" dur="500" fill="hold"/>
                                        <p:tgtEl>
                                          <p:spTgt spid="17"/>
                                        </p:tgtEl>
                                        <p:attrNameLst>
                                          <p:attrName>ppt_w</p:attrName>
                                        </p:attrNameLst>
                                      </p:cBhvr>
                                      <p:tavLst>
                                        <p:tav tm="0">
                                          <p:val>
                                            <p:fltVal val="0"/>
                                          </p:val>
                                        </p:tav>
                                        <p:tav tm="100000">
                                          <p:val>
                                            <p:strVal val="#ppt_w"/>
                                          </p:val>
                                        </p:tav>
                                      </p:tavLst>
                                    </p:anim>
                                    <p:anim calcmode="lin" valueType="num">
                                      <p:cBhvr>
                                        <p:cTn id="43" dur="500" fill="hold"/>
                                        <p:tgtEl>
                                          <p:spTgt spid="17"/>
                                        </p:tgtEl>
                                        <p:attrNameLst>
                                          <p:attrName>ppt_h</p:attrName>
                                        </p:attrNameLst>
                                      </p:cBhvr>
                                      <p:tavLst>
                                        <p:tav tm="0">
                                          <p:val>
                                            <p:fltVal val="0"/>
                                          </p:val>
                                        </p:tav>
                                        <p:tav tm="100000">
                                          <p:val>
                                            <p:strVal val="#ppt_h"/>
                                          </p:val>
                                        </p:tav>
                                      </p:tavLst>
                                    </p:anim>
                                    <p:animEffect transition="in" filter="fade">
                                      <p:cBhvr>
                                        <p:cTn id="44" dur="500"/>
                                        <p:tgtEl>
                                          <p:spTgt spid="17"/>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p:cTn id="49" dur="500" fill="hold"/>
                                        <p:tgtEl>
                                          <p:spTgt spid="18"/>
                                        </p:tgtEl>
                                        <p:attrNameLst>
                                          <p:attrName>ppt_w</p:attrName>
                                        </p:attrNameLst>
                                      </p:cBhvr>
                                      <p:tavLst>
                                        <p:tav tm="0">
                                          <p:val>
                                            <p:fltVal val="0"/>
                                          </p:val>
                                        </p:tav>
                                        <p:tav tm="100000">
                                          <p:val>
                                            <p:strVal val="#ppt_w"/>
                                          </p:val>
                                        </p:tav>
                                      </p:tavLst>
                                    </p:anim>
                                    <p:anim calcmode="lin" valueType="num">
                                      <p:cBhvr>
                                        <p:cTn id="50" dur="500" fill="hold"/>
                                        <p:tgtEl>
                                          <p:spTgt spid="18"/>
                                        </p:tgtEl>
                                        <p:attrNameLst>
                                          <p:attrName>ppt_h</p:attrName>
                                        </p:attrNameLst>
                                      </p:cBhvr>
                                      <p:tavLst>
                                        <p:tav tm="0">
                                          <p:val>
                                            <p:fltVal val="0"/>
                                          </p:val>
                                        </p:tav>
                                        <p:tav tm="100000">
                                          <p:val>
                                            <p:strVal val="#ppt_h"/>
                                          </p:val>
                                        </p:tav>
                                      </p:tavLst>
                                    </p:anim>
                                    <p:animEffect transition="in" filter="fade">
                                      <p:cBhvr>
                                        <p:cTn id="51" dur="500"/>
                                        <p:tgtEl>
                                          <p:spTgt spid="18"/>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9"/>
                                        </p:tgtEl>
                                        <p:attrNameLst>
                                          <p:attrName>style.visibility</p:attrName>
                                        </p:attrNameLst>
                                      </p:cBhvr>
                                      <p:to>
                                        <p:strVal val="visible"/>
                                      </p:to>
                                    </p:set>
                                    <p:anim calcmode="lin" valueType="num">
                                      <p:cBhvr>
                                        <p:cTn id="56" dur="500" fill="hold"/>
                                        <p:tgtEl>
                                          <p:spTgt spid="19"/>
                                        </p:tgtEl>
                                        <p:attrNameLst>
                                          <p:attrName>ppt_w</p:attrName>
                                        </p:attrNameLst>
                                      </p:cBhvr>
                                      <p:tavLst>
                                        <p:tav tm="0">
                                          <p:val>
                                            <p:fltVal val="0"/>
                                          </p:val>
                                        </p:tav>
                                        <p:tav tm="100000">
                                          <p:val>
                                            <p:strVal val="#ppt_w"/>
                                          </p:val>
                                        </p:tav>
                                      </p:tavLst>
                                    </p:anim>
                                    <p:anim calcmode="lin" valueType="num">
                                      <p:cBhvr>
                                        <p:cTn id="57" dur="500" fill="hold"/>
                                        <p:tgtEl>
                                          <p:spTgt spid="19"/>
                                        </p:tgtEl>
                                        <p:attrNameLst>
                                          <p:attrName>ppt_h</p:attrName>
                                        </p:attrNameLst>
                                      </p:cBhvr>
                                      <p:tavLst>
                                        <p:tav tm="0">
                                          <p:val>
                                            <p:fltVal val="0"/>
                                          </p:val>
                                        </p:tav>
                                        <p:tav tm="100000">
                                          <p:val>
                                            <p:strVal val="#ppt_h"/>
                                          </p:val>
                                        </p:tav>
                                      </p:tavLst>
                                    </p:anim>
                                    <p:animEffect transition="in" filter="fade">
                                      <p:cBhvr>
                                        <p:cTn id="5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P spid="17" grpId="0"/>
      <p:bldP spid="18" grpId="0"/>
      <p:bldP spid="1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78" y="1837389"/>
            <a:ext cx="5689186" cy="584775"/>
          </a:xfrm>
          <a:prstGeom prst="rect">
            <a:avLst/>
          </a:prstGeom>
        </p:spPr>
        <p:txBody>
          <a:bodyPr wrap="none">
            <a:spAutoFit/>
          </a:bodyPr>
          <a:lstStyle/>
          <a:p>
            <a:pPr fontAlgn="t"/>
            <a:r>
              <a:rPr lang="vi-VN" sz="3200" dirty="0">
                <a:latin typeface="Arial" panose="020B0604020202020204" pitchFamily="34" charset="0"/>
                <a:cs typeface="Arial" panose="020B0604020202020204" pitchFamily="34" charset="0"/>
              </a:rPr>
              <a:t>Trò chơi rèn luyện sức khỏe</a:t>
            </a:r>
          </a:p>
        </p:txBody>
      </p:sp>
      <p:sp>
        <p:nvSpPr>
          <p:cNvPr id="3" name="Rectangle 2"/>
          <p:cNvSpPr/>
          <p:nvPr/>
        </p:nvSpPr>
        <p:spPr>
          <a:xfrm>
            <a:off x="-11430" y="2704060"/>
            <a:ext cx="6166881" cy="584775"/>
          </a:xfrm>
          <a:prstGeom prst="rect">
            <a:avLst/>
          </a:prstGeom>
        </p:spPr>
        <p:txBody>
          <a:bodyPr wrap="none">
            <a:spAutoFit/>
          </a:bodyPr>
          <a:lstStyle/>
          <a:p>
            <a:pPr fontAlgn="t"/>
            <a:r>
              <a:rPr lang="vi-VN" sz="3200" dirty="0">
                <a:latin typeface="Arial" panose="020B0604020202020204" pitchFamily="34" charset="0"/>
                <a:cs typeface="Arial" panose="020B0604020202020204" pitchFamily="34" charset="0"/>
              </a:rPr>
              <a:t>Trò chơi rèn luyện sự khéo léo</a:t>
            </a:r>
          </a:p>
        </p:txBody>
      </p:sp>
      <p:sp>
        <p:nvSpPr>
          <p:cNvPr id="4" name="Rectangle 3"/>
          <p:cNvSpPr/>
          <p:nvPr/>
        </p:nvSpPr>
        <p:spPr>
          <a:xfrm>
            <a:off x="76200" y="3772854"/>
            <a:ext cx="5234940" cy="584775"/>
          </a:xfrm>
          <a:prstGeom prst="rect">
            <a:avLst/>
          </a:prstGeom>
        </p:spPr>
        <p:txBody>
          <a:bodyPr wrap="square">
            <a:spAutoFit/>
          </a:bodyPr>
          <a:lstStyle/>
          <a:p>
            <a:r>
              <a:rPr lang="vi-VN" sz="3200" dirty="0">
                <a:solidFill>
                  <a:srgbClr val="000000"/>
                </a:solidFill>
                <a:latin typeface="Arial" panose="020B0604020202020204" pitchFamily="34" charset="0"/>
                <a:cs typeface="Arial" panose="020B0604020202020204" pitchFamily="34" charset="0"/>
              </a:rPr>
              <a:t>Trò chơi rèn luyện trí tuệ</a:t>
            </a:r>
            <a:endParaRPr lang="en-US" sz="3200" dirty="0">
              <a:latin typeface="Arial" panose="020B0604020202020204" pitchFamily="34" charset="0"/>
              <a:cs typeface="Arial" panose="020B0604020202020204" pitchFamily="34" charset="0"/>
            </a:endParaRPr>
          </a:p>
        </p:txBody>
      </p:sp>
      <p:sp>
        <p:nvSpPr>
          <p:cNvPr id="5" name="Rectangle 4"/>
          <p:cNvSpPr/>
          <p:nvPr/>
        </p:nvSpPr>
        <p:spPr>
          <a:xfrm>
            <a:off x="76200" y="133350"/>
            <a:ext cx="9067800" cy="1569660"/>
          </a:xfrm>
          <a:prstGeom prst="rect">
            <a:avLst/>
          </a:prstGeom>
        </p:spPr>
        <p:txBody>
          <a:bodyPr wrap="square">
            <a:spAutoFit/>
          </a:bodyPr>
          <a:lstStyle/>
          <a:p>
            <a:r>
              <a:rPr lang="vi-VN" sz="3200" dirty="0">
                <a:solidFill>
                  <a:srgbClr val="FF0000"/>
                </a:solidFill>
                <a:latin typeface="Arial" panose="020B0604020202020204" pitchFamily="34" charset="0"/>
                <a:cs typeface="Arial" panose="020B0604020202020204" pitchFamily="34" charset="0"/>
              </a:rPr>
              <a:t>3. Xếp các trò chơi sau vào ô thích hợp trong phiếu học tập: nhảy dảy, kéo co, ô ăn quan, lò cò, vật, cờ tướng, xếp hình, đá cầu</a:t>
            </a:r>
            <a:endParaRPr lang="en-US" sz="3200" dirty="0">
              <a:solidFill>
                <a:srgbClr val="FF0000"/>
              </a:solidFill>
              <a:latin typeface="Arial" panose="020B0604020202020204" pitchFamily="34" charset="0"/>
              <a:cs typeface="Arial" panose="020B0604020202020204" pitchFamily="34" charset="0"/>
            </a:endParaRPr>
          </a:p>
        </p:txBody>
      </p:sp>
      <p:cxnSp>
        <p:nvCxnSpPr>
          <p:cNvPr id="9" name="Straight Connector 8"/>
          <p:cNvCxnSpPr/>
          <p:nvPr/>
        </p:nvCxnSpPr>
        <p:spPr>
          <a:xfrm>
            <a:off x="-11430" y="1809750"/>
            <a:ext cx="9166860"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0" y="2434576"/>
            <a:ext cx="9166860"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34290" y="3530844"/>
            <a:ext cx="9166860" cy="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flipV="1">
            <a:off x="6019800" y="1806862"/>
            <a:ext cx="0" cy="333375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p:cNvSpPr/>
          <p:nvPr/>
        </p:nvSpPr>
        <p:spPr>
          <a:xfrm>
            <a:off x="6397295" y="1837389"/>
            <a:ext cx="2300630" cy="584775"/>
          </a:xfrm>
          <a:prstGeom prst="rect">
            <a:avLst/>
          </a:prstGeom>
        </p:spPr>
        <p:txBody>
          <a:bodyPr wrap="none">
            <a:spAutoFit/>
          </a:bodyPr>
          <a:lstStyle/>
          <a:p>
            <a:r>
              <a:rPr lang="en-US" sz="3200" dirty="0" err="1">
                <a:solidFill>
                  <a:srgbClr val="0000FF"/>
                </a:solidFill>
                <a:latin typeface="Arial" panose="020B0604020202020204" pitchFamily="34" charset="0"/>
                <a:cs typeface="Arial" panose="020B0604020202020204" pitchFamily="34" charset="0"/>
              </a:rPr>
              <a:t>kéo</a:t>
            </a:r>
            <a:r>
              <a:rPr lang="en-US" sz="3200" dirty="0">
                <a:solidFill>
                  <a:srgbClr val="0000FF"/>
                </a:solidFill>
                <a:latin typeface="Arial" panose="020B0604020202020204" pitchFamily="34" charset="0"/>
                <a:cs typeface="Arial" panose="020B0604020202020204" pitchFamily="34" charset="0"/>
              </a:rPr>
              <a:t> co, </a:t>
            </a:r>
            <a:r>
              <a:rPr lang="en-US" sz="3200" dirty="0" err="1">
                <a:solidFill>
                  <a:srgbClr val="0000FF"/>
                </a:solidFill>
                <a:latin typeface="Arial" panose="020B0604020202020204" pitchFamily="34" charset="0"/>
                <a:cs typeface="Arial" panose="020B0604020202020204" pitchFamily="34" charset="0"/>
              </a:rPr>
              <a:t>vật</a:t>
            </a:r>
            <a:endParaRPr lang="en-US" sz="3200" dirty="0">
              <a:solidFill>
                <a:srgbClr val="0000FF"/>
              </a:solidFill>
              <a:latin typeface="Arial" panose="020B0604020202020204" pitchFamily="34" charset="0"/>
              <a:cs typeface="Arial" panose="020B0604020202020204" pitchFamily="34" charset="0"/>
            </a:endParaRPr>
          </a:p>
        </p:txBody>
      </p:sp>
      <p:sp>
        <p:nvSpPr>
          <p:cNvPr id="16" name="Rectangle 15"/>
          <p:cNvSpPr/>
          <p:nvPr/>
        </p:nvSpPr>
        <p:spPr>
          <a:xfrm>
            <a:off x="6054090" y="2359880"/>
            <a:ext cx="2892138" cy="1077218"/>
          </a:xfrm>
          <a:prstGeom prst="rect">
            <a:avLst/>
          </a:prstGeom>
        </p:spPr>
        <p:txBody>
          <a:bodyPr wrap="none">
            <a:spAutoFit/>
          </a:bodyPr>
          <a:lstStyle/>
          <a:p>
            <a:r>
              <a:rPr lang="en-US" sz="3200" dirty="0" err="1">
                <a:solidFill>
                  <a:srgbClr val="0000FF"/>
                </a:solidFill>
                <a:latin typeface="Arial" panose="020B0604020202020204" pitchFamily="34" charset="0"/>
                <a:cs typeface="Arial" panose="020B0604020202020204" pitchFamily="34" charset="0"/>
              </a:rPr>
              <a:t>lò</a:t>
            </a:r>
            <a:r>
              <a:rPr lang="en-US" sz="3200" dirty="0">
                <a:solidFill>
                  <a:srgbClr val="0000FF"/>
                </a:solidFill>
                <a:latin typeface="Arial" panose="020B0604020202020204" pitchFamily="34" charset="0"/>
                <a:cs typeface="Arial" panose="020B0604020202020204" pitchFamily="34" charset="0"/>
              </a:rPr>
              <a:t> </a:t>
            </a:r>
            <a:r>
              <a:rPr lang="en-US" sz="3200" dirty="0" err="1">
                <a:solidFill>
                  <a:srgbClr val="0000FF"/>
                </a:solidFill>
                <a:latin typeface="Arial" panose="020B0604020202020204" pitchFamily="34" charset="0"/>
                <a:cs typeface="Arial" panose="020B0604020202020204" pitchFamily="34" charset="0"/>
              </a:rPr>
              <a:t>cò</a:t>
            </a:r>
            <a:r>
              <a:rPr lang="en-US" sz="3200" dirty="0">
                <a:solidFill>
                  <a:srgbClr val="0000FF"/>
                </a:solidFill>
                <a:latin typeface="Arial" panose="020B0604020202020204" pitchFamily="34" charset="0"/>
                <a:cs typeface="Arial" panose="020B0604020202020204" pitchFamily="34" charset="0"/>
              </a:rPr>
              <a:t>, </a:t>
            </a:r>
            <a:r>
              <a:rPr lang="en-US" sz="3200" dirty="0" err="1">
                <a:solidFill>
                  <a:srgbClr val="0000FF"/>
                </a:solidFill>
                <a:latin typeface="Arial" panose="020B0604020202020204" pitchFamily="34" charset="0"/>
                <a:cs typeface="Arial" panose="020B0604020202020204" pitchFamily="34" charset="0"/>
              </a:rPr>
              <a:t>đá</a:t>
            </a:r>
            <a:r>
              <a:rPr lang="en-US" sz="3200" dirty="0">
                <a:solidFill>
                  <a:srgbClr val="0000FF"/>
                </a:solidFill>
                <a:latin typeface="Arial" panose="020B0604020202020204" pitchFamily="34" charset="0"/>
                <a:cs typeface="Arial" panose="020B0604020202020204" pitchFamily="34" charset="0"/>
              </a:rPr>
              <a:t> </a:t>
            </a:r>
            <a:r>
              <a:rPr lang="en-US" sz="3200" dirty="0" err="1">
                <a:solidFill>
                  <a:srgbClr val="0000FF"/>
                </a:solidFill>
                <a:latin typeface="Arial" panose="020B0604020202020204" pitchFamily="34" charset="0"/>
                <a:cs typeface="Arial" panose="020B0604020202020204" pitchFamily="34" charset="0"/>
              </a:rPr>
              <a:t>cầu</a:t>
            </a:r>
            <a:r>
              <a:rPr lang="en-US" sz="3200" dirty="0">
                <a:solidFill>
                  <a:srgbClr val="0000FF"/>
                </a:solidFill>
                <a:latin typeface="Arial" panose="020B0604020202020204" pitchFamily="34" charset="0"/>
                <a:cs typeface="Arial" panose="020B0604020202020204" pitchFamily="34" charset="0"/>
              </a:rPr>
              <a:t>, </a:t>
            </a:r>
            <a:endParaRPr lang="en-US" sz="3200" dirty="0" smtClean="0">
              <a:solidFill>
                <a:srgbClr val="0000FF"/>
              </a:solidFill>
              <a:latin typeface="Arial" panose="020B0604020202020204" pitchFamily="34" charset="0"/>
              <a:cs typeface="Arial" panose="020B0604020202020204" pitchFamily="34" charset="0"/>
            </a:endParaRPr>
          </a:p>
          <a:p>
            <a:r>
              <a:rPr lang="en-US" sz="3200" dirty="0" err="1" smtClean="0">
                <a:solidFill>
                  <a:srgbClr val="0000FF"/>
                </a:solidFill>
                <a:latin typeface="Arial" panose="020B0604020202020204" pitchFamily="34" charset="0"/>
                <a:cs typeface="Arial" panose="020B0604020202020204" pitchFamily="34" charset="0"/>
              </a:rPr>
              <a:t>nhảy</a:t>
            </a:r>
            <a:r>
              <a:rPr lang="en-US" sz="3200" dirty="0" smtClean="0">
                <a:solidFill>
                  <a:srgbClr val="0000FF"/>
                </a:solidFill>
                <a:latin typeface="Arial" panose="020B0604020202020204" pitchFamily="34" charset="0"/>
                <a:cs typeface="Arial" panose="020B0604020202020204" pitchFamily="34" charset="0"/>
              </a:rPr>
              <a:t> </a:t>
            </a:r>
            <a:r>
              <a:rPr lang="en-US" sz="3200" dirty="0" err="1">
                <a:solidFill>
                  <a:srgbClr val="0000FF"/>
                </a:solidFill>
                <a:latin typeface="Arial" panose="020B0604020202020204" pitchFamily="34" charset="0"/>
                <a:cs typeface="Arial" panose="020B0604020202020204" pitchFamily="34" charset="0"/>
              </a:rPr>
              <a:t>dây</a:t>
            </a:r>
            <a:endParaRPr lang="en-US" sz="3200" dirty="0">
              <a:solidFill>
                <a:srgbClr val="0000FF"/>
              </a:solidFill>
              <a:latin typeface="Arial" panose="020B0604020202020204" pitchFamily="34" charset="0"/>
              <a:cs typeface="Arial" panose="020B0604020202020204" pitchFamily="34" charset="0"/>
            </a:endParaRPr>
          </a:p>
        </p:txBody>
      </p:sp>
      <p:sp>
        <p:nvSpPr>
          <p:cNvPr id="17" name="Rectangle 16"/>
          <p:cNvSpPr/>
          <p:nvPr/>
        </p:nvSpPr>
        <p:spPr>
          <a:xfrm>
            <a:off x="6155451" y="3511794"/>
            <a:ext cx="2345514" cy="1569660"/>
          </a:xfrm>
          <a:prstGeom prst="rect">
            <a:avLst/>
          </a:prstGeom>
        </p:spPr>
        <p:txBody>
          <a:bodyPr wrap="none">
            <a:spAutoFit/>
          </a:bodyPr>
          <a:lstStyle/>
          <a:p>
            <a:r>
              <a:rPr lang="vi-VN" sz="3200" dirty="0">
                <a:solidFill>
                  <a:srgbClr val="0000FF"/>
                </a:solidFill>
                <a:latin typeface="Arial" panose="020B0604020202020204" pitchFamily="34" charset="0"/>
                <a:cs typeface="Arial" panose="020B0604020202020204" pitchFamily="34" charset="0"/>
              </a:rPr>
              <a:t>ô ăn quan, </a:t>
            </a:r>
            <a:endParaRPr lang="en-US" sz="3200" dirty="0" smtClean="0">
              <a:solidFill>
                <a:srgbClr val="0000FF"/>
              </a:solidFill>
              <a:latin typeface="Arial" panose="020B0604020202020204" pitchFamily="34" charset="0"/>
              <a:cs typeface="Arial" panose="020B0604020202020204" pitchFamily="34" charset="0"/>
            </a:endParaRPr>
          </a:p>
          <a:p>
            <a:r>
              <a:rPr lang="vi-VN" sz="3200" dirty="0" smtClean="0">
                <a:solidFill>
                  <a:srgbClr val="0000FF"/>
                </a:solidFill>
                <a:latin typeface="Arial" panose="020B0604020202020204" pitchFamily="34" charset="0"/>
                <a:cs typeface="Arial" panose="020B0604020202020204" pitchFamily="34" charset="0"/>
              </a:rPr>
              <a:t>cờ </a:t>
            </a:r>
            <a:r>
              <a:rPr lang="vi-VN" sz="3200" dirty="0">
                <a:solidFill>
                  <a:srgbClr val="0000FF"/>
                </a:solidFill>
                <a:latin typeface="Arial" panose="020B0604020202020204" pitchFamily="34" charset="0"/>
                <a:cs typeface="Arial" panose="020B0604020202020204" pitchFamily="34" charset="0"/>
              </a:rPr>
              <a:t>tướng, </a:t>
            </a:r>
            <a:endParaRPr lang="en-US" sz="3200" dirty="0" smtClean="0">
              <a:solidFill>
                <a:srgbClr val="0000FF"/>
              </a:solidFill>
              <a:latin typeface="Arial" panose="020B0604020202020204" pitchFamily="34" charset="0"/>
              <a:cs typeface="Arial" panose="020B0604020202020204" pitchFamily="34" charset="0"/>
            </a:endParaRPr>
          </a:p>
          <a:p>
            <a:r>
              <a:rPr lang="vi-VN" sz="3200" dirty="0" smtClean="0">
                <a:solidFill>
                  <a:srgbClr val="0000FF"/>
                </a:solidFill>
                <a:latin typeface="Arial" panose="020B0604020202020204" pitchFamily="34" charset="0"/>
                <a:cs typeface="Arial" panose="020B0604020202020204" pitchFamily="34" charset="0"/>
              </a:rPr>
              <a:t>xếp h</a:t>
            </a:r>
            <a:r>
              <a:rPr lang="en-US" sz="3200" dirty="0" err="1" smtClean="0">
                <a:solidFill>
                  <a:srgbClr val="0000FF"/>
                </a:solidFill>
                <a:latin typeface="Arial" panose="020B0604020202020204" pitchFamily="34" charset="0"/>
                <a:cs typeface="Arial" panose="020B0604020202020204" pitchFamily="34" charset="0"/>
              </a:rPr>
              <a:t>ình</a:t>
            </a:r>
            <a:endParaRPr lang="en-US" sz="3200" dirty="0">
              <a:solidFill>
                <a:srgbClr val="0000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982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Effect transition="in" filter="fade">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p:cTn id="28" dur="500" fill="hold"/>
                                        <p:tgtEl>
                                          <p:spTgt spid="4"/>
                                        </p:tgtEl>
                                        <p:attrNameLst>
                                          <p:attrName>ppt_w</p:attrName>
                                        </p:attrNameLst>
                                      </p:cBhvr>
                                      <p:tavLst>
                                        <p:tav tm="0">
                                          <p:val>
                                            <p:fltVal val="0"/>
                                          </p:val>
                                        </p:tav>
                                        <p:tav tm="100000">
                                          <p:val>
                                            <p:strVal val="#ppt_w"/>
                                          </p:val>
                                        </p:tav>
                                      </p:tavLst>
                                    </p:anim>
                                    <p:anim calcmode="lin" valueType="num">
                                      <p:cBhvr>
                                        <p:cTn id="29" dur="500" fill="hold"/>
                                        <p:tgtEl>
                                          <p:spTgt spid="4"/>
                                        </p:tgtEl>
                                        <p:attrNameLst>
                                          <p:attrName>ppt_h</p:attrName>
                                        </p:attrNameLst>
                                      </p:cBhvr>
                                      <p:tavLst>
                                        <p:tav tm="0">
                                          <p:val>
                                            <p:fltVal val="0"/>
                                          </p:val>
                                        </p:tav>
                                        <p:tav tm="100000">
                                          <p:val>
                                            <p:strVal val="#ppt_h"/>
                                          </p:val>
                                        </p:tav>
                                      </p:tavLst>
                                    </p:anim>
                                    <p:animEffect transition="in" filter="fad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p:cTn id="35" dur="500" fill="hold"/>
                                        <p:tgtEl>
                                          <p:spTgt spid="15"/>
                                        </p:tgtEl>
                                        <p:attrNameLst>
                                          <p:attrName>ppt_w</p:attrName>
                                        </p:attrNameLst>
                                      </p:cBhvr>
                                      <p:tavLst>
                                        <p:tav tm="0">
                                          <p:val>
                                            <p:fltVal val="0"/>
                                          </p:val>
                                        </p:tav>
                                        <p:tav tm="100000">
                                          <p:val>
                                            <p:strVal val="#ppt_w"/>
                                          </p:val>
                                        </p:tav>
                                      </p:tavLst>
                                    </p:anim>
                                    <p:anim calcmode="lin" valueType="num">
                                      <p:cBhvr>
                                        <p:cTn id="36" dur="500" fill="hold"/>
                                        <p:tgtEl>
                                          <p:spTgt spid="15"/>
                                        </p:tgtEl>
                                        <p:attrNameLst>
                                          <p:attrName>ppt_h</p:attrName>
                                        </p:attrNameLst>
                                      </p:cBhvr>
                                      <p:tavLst>
                                        <p:tav tm="0">
                                          <p:val>
                                            <p:fltVal val="0"/>
                                          </p:val>
                                        </p:tav>
                                        <p:tav tm="100000">
                                          <p:val>
                                            <p:strVal val="#ppt_h"/>
                                          </p:val>
                                        </p:tav>
                                      </p:tavLst>
                                    </p:anim>
                                    <p:animEffect transition="in" filter="fade">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 calcmode="lin" valueType="num">
                                      <p:cBhvr>
                                        <p:cTn id="42" dur="500" fill="hold"/>
                                        <p:tgtEl>
                                          <p:spTgt spid="16"/>
                                        </p:tgtEl>
                                        <p:attrNameLst>
                                          <p:attrName>ppt_w</p:attrName>
                                        </p:attrNameLst>
                                      </p:cBhvr>
                                      <p:tavLst>
                                        <p:tav tm="0">
                                          <p:val>
                                            <p:fltVal val="0"/>
                                          </p:val>
                                        </p:tav>
                                        <p:tav tm="100000">
                                          <p:val>
                                            <p:strVal val="#ppt_w"/>
                                          </p:val>
                                        </p:tav>
                                      </p:tavLst>
                                    </p:anim>
                                    <p:anim calcmode="lin" valueType="num">
                                      <p:cBhvr>
                                        <p:cTn id="43" dur="500" fill="hold"/>
                                        <p:tgtEl>
                                          <p:spTgt spid="16"/>
                                        </p:tgtEl>
                                        <p:attrNameLst>
                                          <p:attrName>ppt_h</p:attrName>
                                        </p:attrNameLst>
                                      </p:cBhvr>
                                      <p:tavLst>
                                        <p:tav tm="0">
                                          <p:val>
                                            <p:fltVal val="0"/>
                                          </p:val>
                                        </p:tav>
                                        <p:tav tm="100000">
                                          <p:val>
                                            <p:strVal val="#ppt_h"/>
                                          </p:val>
                                        </p:tav>
                                      </p:tavLst>
                                    </p:anim>
                                    <p:animEffect transition="in" filter="fade">
                                      <p:cBhvr>
                                        <p:cTn id="44" dur="500"/>
                                        <p:tgtEl>
                                          <p:spTgt spid="16"/>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p:cTn id="49" dur="500" fill="hold"/>
                                        <p:tgtEl>
                                          <p:spTgt spid="17"/>
                                        </p:tgtEl>
                                        <p:attrNameLst>
                                          <p:attrName>ppt_w</p:attrName>
                                        </p:attrNameLst>
                                      </p:cBhvr>
                                      <p:tavLst>
                                        <p:tav tm="0">
                                          <p:val>
                                            <p:fltVal val="0"/>
                                          </p:val>
                                        </p:tav>
                                        <p:tav tm="100000">
                                          <p:val>
                                            <p:strVal val="#ppt_w"/>
                                          </p:val>
                                        </p:tav>
                                      </p:tavLst>
                                    </p:anim>
                                    <p:anim calcmode="lin" valueType="num">
                                      <p:cBhvr>
                                        <p:cTn id="50" dur="500" fill="hold"/>
                                        <p:tgtEl>
                                          <p:spTgt spid="17"/>
                                        </p:tgtEl>
                                        <p:attrNameLst>
                                          <p:attrName>ppt_h</p:attrName>
                                        </p:attrNameLst>
                                      </p:cBhvr>
                                      <p:tavLst>
                                        <p:tav tm="0">
                                          <p:val>
                                            <p:fltVal val="0"/>
                                          </p:val>
                                        </p:tav>
                                        <p:tav tm="100000">
                                          <p:val>
                                            <p:strVal val="#ppt_h"/>
                                          </p:val>
                                        </p:tav>
                                      </p:tavLst>
                                    </p:anim>
                                    <p:animEffect transition="in" filter="fade">
                                      <p:cBhvr>
                                        <p:cTn id="5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15" grpId="0"/>
      <p:bldP spid="16" grpId="0"/>
      <p:bldP spid="1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0" y="971550"/>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a:off x="0" y="1962150"/>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5" name="Straight Connector 4"/>
          <p:cNvCxnSpPr/>
          <p:nvPr/>
        </p:nvCxnSpPr>
        <p:spPr>
          <a:xfrm>
            <a:off x="0" y="3028950"/>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1790700" y="19050"/>
            <a:ext cx="38100" cy="512445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3619500" y="19050"/>
            <a:ext cx="38100" cy="514350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5562600" y="0"/>
            <a:ext cx="76200" cy="516255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7391400" y="0"/>
            <a:ext cx="0" cy="5162550"/>
          </a:xfrm>
          <a:prstGeom prst="line">
            <a:avLst/>
          </a:prstGeom>
        </p:spPr>
        <p:style>
          <a:lnRef idx="1">
            <a:schemeClr val="dk1"/>
          </a:lnRef>
          <a:fillRef idx="0">
            <a:schemeClr val="dk1"/>
          </a:fillRef>
          <a:effectRef idx="0">
            <a:schemeClr val="dk1"/>
          </a:effectRef>
          <a:fontRef idx="minor">
            <a:schemeClr val="tx1"/>
          </a:fontRef>
        </p:style>
      </p:cxnSp>
      <p:sp>
        <p:nvSpPr>
          <p:cNvPr id="20" name="Rectangle 19"/>
          <p:cNvSpPr/>
          <p:nvPr/>
        </p:nvSpPr>
        <p:spPr>
          <a:xfrm>
            <a:off x="381000" y="133350"/>
            <a:ext cx="8915400" cy="1077218"/>
          </a:xfrm>
          <a:prstGeom prst="rect">
            <a:avLst/>
          </a:prstGeom>
        </p:spPr>
        <p:txBody>
          <a:bodyPr wrap="square">
            <a:spAutoFit/>
          </a:bodyPr>
          <a:lstStyle/>
          <a:p>
            <a:r>
              <a:rPr lang="en-US" sz="3200" dirty="0" smtClean="0">
                <a:solidFill>
                  <a:srgbClr val="FF0000"/>
                </a:solidFill>
                <a:latin typeface="Open Sans"/>
              </a:rPr>
              <a:t>4.</a:t>
            </a:r>
            <a:r>
              <a:rPr lang="en-US" sz="3200" dirty="0">
                <a:solidFill>
                  <a:srgbClr val="FF0000"/>
                </a:solidFill>
                <a:latin typeface="Open Sans"/>
              </a:rPr>
              <a:t> </a:t>
            </a:r>
            <a:r>
              <a:rPr lang="en-US" sz="3200" dirty="0" err="1">
                <a:solidFill>
                  <a:srgbClr val="FF0000"/>
                </a:solidFill>
                <a:latin typeface="Open Sans"/>
              </a:rPr>
              <a:t>Chọn</a:t>
            </a:r>
            <a:r>
              <a:rPr lang="en-US" sz="3200" dirty="0">
                <a:solidFill>
                  <a:srgbClr val="FF0000"/>
                </a:solidFill>
                <a:latin typeface="Open Sans"/>
              </a:rPr>
              <a:t> </a:t>
            </a:r>
            <a:r>
              <a:rPr lang="en-US" sz="3200" dirty="0" err="1">
                <a:solidFill>
                  <a:srgbClr val="FF0000"/>
                </a:solidFill>
                <a:latin typeface="Open Sans"/>
              </a:rPr>
              <a:t>thành</a:t>
            </a:r>
            <a:r>
              <a:rPr lang="en-US" sz="3200" dirty="0">
                <a:solidFill>
                  <a:srgbClr val="FF0000"/>
                </a:solidFill>
                <a:latin typeface="Open Sans"/>
              </a:rPr>
              <a:t> </a:t>
            </a:r>
            <a:r>
              <a:rPr lang="en-US" sz="3200" dirty="0" err="1">
                <a:solidFill>
                  <a:srgbClr val="FF0000"/>
                </a:solidFill>
                <a:latin typeface="Open Sans"/>
              </a:rPr>
              <a:t>ngữ</a:t>
            </a:r>
            <a:r>
              <a:rPr lang="en-US" sz="3200" dirty="0">
                <a:solidFill>
                  <a:srgbClr val="FF0000"/>
                </a:solidFill>
                <a:latin typeface="Open Sans"/>
              </a:rPr>
              <a:t>, </a:t>
            </a:r>
            <a:r>
              <a:rPr lang="en-US" sz="3200" dirty="0" err="1">
                <a:solidFill>
                  <a:srgbClr val="FF0000"/>
                </a:solidFill>
                <a:latin typeface="Open Sans"/>
              </a:rPr>
              <a:t>tục</a:t>
            </a:r>
            <a:r>
              <a:rPr lang="en-US" sz="3200" dirty="0">
                <a:solidFill>
                  <a:srgbClr val="FF0000"/>
                </a:solidFill>
                <a:latin typeface="Open Sans"/>
              </a:rPr>
              <a:t> </a:t>
            </a:r>
            <a:r>
              <a:rPr lang="en-US" sz="3200" dirty="0" err="1">
                <a:solidFill>
                  <a:srgbClr val="FF0000"/>
                </a:solidFill>
                <a:latin typeface="Open Sans"/>
              </a:rPr>
              <a:t>ngữ</a:t>
            </a:r>
            <a:r>
              <a:rPr lang="en-US" sz="3200" dirty="0">
                <a:solidFill>
                  <a:srgbClr val="FF0000"/>
                </a:solidFill>
                <a:latin typeface="Open Sans"/>
              </a:rPr>
              <a:t> </a:t>
            </a:r>
            <a:r>
              <a:rPr lang="en-US" sz="3200" dirty="0" err="1">
                <a:solidFill>
                  <a:srgbClr val="FF0000"/>
                </a:solidFill>
                <a:latin typeface="Open Sans"/>
              </a:rPr>
              <a:t>phù</a:t>
            </a:r>
            <a:r>
              <a:rPr lang="en-US" sz="3200" dirty="0">
                <a:solidFill>
                  <a:srgbClr val="FF0000"/>
                </a:solidFill>
                <a:latin typeface="Open Sans"/>
              </a:rPr>
              <a:t> </a:t>
            </a:r>
            <a:r>
              <a:rPr lang="en-US" sz="3200" dirty="0" err="1">
                <a:solidFill>
                  <a:srgbClr val="FF0000"/>
                </a:solidFill>
                <a:latin typeface="Open Sans"/>
              </a:rPr>
              <a:t>hợp</a:t>
            </a:r>
            <a:r>
              <a:rPr lang="en-US" sz="3200" dirty="0">
                <a:solidFill>
                  <a:srgbClr val="FF0000"/>
                </a:solidFill>
                <a:latin typeface="Open Sans"/>
              </a:rPr>
              <a:t> </a:t>
            </a:r>
            <a:r>
              <a:rPr lang="en-US" sz="3200" dirty="0" err="1">
                <a:solidFill>
                  <a:srgbClr val="FF0000"/>
                </a:solidFill>
                <a:latin typeface="Open Sans"/>
              </a:rPr>
              <a:t>với</a:t>
            </a:r>
            <a:r>
              <a:rPr lang="en-US" sz="3200" dirty="0">
                <a:solidFill>
                  <a:srgbClr val="FF0000"/>
                </a:solidFill>
                <a:latin typeface="Open Sans"/>
              </a:rPr>
              <a:t> </a:t>
            </a:r>
            <a:r>
              <a:rPr lang="en-US" sz="3200" dirty="0" err="1">
                <a:solidFill>
                  <a:srgbClr val="FF0000"/>
                </a:solidFill>
                <a:latin typeface="Open Sans"/>
              </a:rPr>
              <a:t>nghĩa</a:t>
            </a:r>
            <a:r>
              <a:rPr lang="en-US" sz="3200" dirty="0">
                <a:solidFill>
                  <a:srgbClr val="FF0000"/>
                </a:solidFill>
                <a:latin typeface="Open Sans"/>
              </a:rPr>
              <a:t> </a:t>
            </a:r>
            <a:r>
              <a:rPr lang="en-US" sz="3200" dirty="0" err="1">
                <a:solidFill>
                  <a:srgbClr val="FF0000"/>
                </a:solidFill>
                <a:latin typeface="Open Sans"/>
              </a:rPr>
              <a:t>đã</a:t>
            </a:r>
            <a:r>
              <a:rPr lang="en-US" sz="3200" dirty="0">
                <a:solidFill>
                  <a:srgbClr val="FF0000"/>
                </a:solidFill>
                <a:latin typeface="Open Sans"/>
              </a:rPr>
              <a:t> </a:t>
            </a:r>
            <a:r>
              <a:rPr lang="en-US" sz="3200" dirty="0" err="1" smtClean="0">
                <a:solidFill>
                  <a:srgbClr val="FF0000"/>
                </a:solidFill>
                <a:latin typeface="Open Sans"/>
              </a:rPr>
              <a:t>cho</a:t>
            </a:r>
            <a:r>
              <a:rPr lang="en-US" sz="3200" dirty="0" smtClean="0">
                <a:solidFill>
                  <a:srgbClr val="FF0000"/>
                </a:solidFill>
                <a:latin typeface="Open Sans"/>
              </a:rPr>
              <a:t>.</a:t>
            </a:r>
            <a:endParaRPr lang="en-US" sz="3200" dirty="0">
              <a:solidFill>
                <a:srgbClr val="FF0000"/>
              </a:solidFill>
            </a:endParaRPr>
          </a:p>
        </p:txBody>
      </p:sp>
    </p:spTree>
    <p:extLst>
      <p:ext uri="{BB962C8B-B14F-4D97-AF65-F5344CB8AC3E}">
        <p14:creationId xmlns:p14="http://schemas.microsoft.com/office/powerpoint/2010/main" val="31149737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0030" y="133350"/>
            <a:ext cx="8915400" cy="1077218"/>
          </a:xfrm>
          <a:prstGeom prst="rect">
            <a:avLst/>
          </a:prstGeom>
        </p:spPr>
        <p:txBody>
          <a:bodyPr wrap="square">
            <a:spAutoFit/>
          </a:bodyPr>
          <a:lstStyle/>
          <a:p>
            <a:r>
              <a:rPr lang="en-US" sz="3200" dirty="0">
                <a:solidFill>
                  <a:srgbClr val="FF0000"/>
                </a:solidFill>
                <a:latin typeface="Open Sans"/>
              </a:rPr>
              <a:t>6. </a:t>
            </a:r>
            <a:r>
              <a:rPr lang="en-US" sz="3200" dirty="0" err="1">
                <a:solidFill>
                  <a:srgbClr val="FF0000"/>
                </a:solidFill>
                <a:latin typeface="Open Sans"/>
              </a:rPr>
              <a:t>Thay</a:t>
            </a:r>
            <a:r>
              <a:rPr lang="en-US" sz="3200" dirty="0">
                <a:solidFill>
                  <a:srgbClr val="FF0000"/>
                </a:solidFill>
                <a:latin typeface="Open Sans"/>
              </a:rPr>
              <a:t> </a:t>
            </a:r>
            <a:r>
              <a:rPr lang="en-US" sz="3200" dirty="0" err="1">
                <a:solidFill>
                  <a:srgbClr val="FF0000"/>
                </a:solidFill>
                <a:latin typeface="Open Sans"/>
              </a:rPr>
              <a:t>nhau</a:t>
            </a:r>
            <a:r>
              <a:rPr lang="en-US" sz="3200" dirty="0">
                <a:solidFill>
                  <a:srgbClr val="FF0000"/>
                </a:solidFill>
                <a:latin typeface="Open Sans"/>
              </a:rPr>
              <a:t> </a:t>
            </a:r>
            <a:r>
              <a:rPr lang="en-US" sz="3200" dirty="0" err="1">
                <a:solidFill>
                  <a:srgbClr val="FF0000"/>
                </a:solidFill>
                <a:latin typeface="Open Sans"/>
              </a:rPr>
              <a:t>nêu</a:t>
            </a:r>
            <a:r>
              <a:rPr lang="en-US" sz="3200" dirty="0">
                <a:solidFill>
                  <a:srgbClr val="FF0000"/>
                </a:solidFill>
                <a:latin typeface="Open Sans"/>
              </a:rPr>
              <a:t> </a:t>
            </a:r>
            <a:r>
              <a:rPr lang="en-US" sz="3200" dirty="0" err="1">
                <a:solidFill>
                  <a:srgbClr val="FF0000"/>
                </a:solidFill>
                <a:latin typeface="Open Sans"/>
              </a:rPr>
              <a:t>tình</a:t>
            </a:r>
            <a:r>
              <a:rPr lang="en-US" sz="3200" dirty="0">
                <a:solidFill>
                  <a:srgbClr val="FF0000"/>
                </a:solidFill>
                <a:latin typeface="Open Sans"/>
              </a:rPr>
              <a:t> </a:t>
            </a:r>
            <a:r>
              <a:rPr lang="en-US" sz="3200" dirty="0" err="1">
                <a:solidFill>
                  <a:srgbClr val="FF0000"/>
                </a:solidFill>
                <a:latin typeface="Open Sans"/>
              </a:rPr>
              <a:t>huống</a:t>
            </a:r>
            <a:r>
              <a:rPr lang="en-US" sz="3200" dirty="0">
                <a:solidFill>
                  <a:srgbClr val="FF0000"/>
                </a:solidFill>
                <a:latin typeface="Open Sans"/>
              </a:rPr>
              <a:t> </a:t>
            </a:r>
            <a:r>
              <a:rPr lang="en-US" sz="3200" dirty="0" err="1">
                <a:solidFill>
                  <a:srgbClr val="FF0000"/>
                </a:solidFill>
                <a:latin typeface="Open Sans"/>
              </a:rPr>
              <a:t>và</a:t>
            </a:r>
            <a:r>
              <a:rPr lang="en-US" sz="3200" dirty="0">
                <a:solidFill>
                  <a:srgbClr val="FF0000"/>
                </a:solidFill>
                <a:latin typeface="Open Sans"/>
              </a:rPr>
              <a:t> </a:t>
            </a:r>
            <a:r>
              <a:rPr lang="en-US" sz="3200" dirty="0" err="1">
                <a:solidFill>
                  <a:srgbClr val="FF0000"/>
                </a:solidFill>
                <a:latin typeface="Open Sans"/>
              </a:rPr>
              <a:t>chọn</a:t>
            </a:r>
            <a:r>
              <a:rPr lang="en-US" sz="3200" dirty="0">
                <a:solidFill>
                  <a:srgbClr val="FF0000"/>
                </a:solidFill>
                <a:latin typeface="Open Sans"/>
              </a:rPr>
              <a:t> </a:t>
            </a:r>
            <a:r>
              <a:rPr lang="en-US" sz="3200" dirty="0" err="1">
                <a:solidFill>
                  <a:srgbClr val="FF0000"/>
                </a:solidFill>
                <a:latin typeface="Open Sans"/>
              </a:rPr>
              <a:t>thành</a:t>
            </a:r>
            <a:r>
              <a:rPr lang="en-US" sz="3200" dirty="0">
                <a:solidFill>
                  <a:srgbClr val="FF0000"/>
                </a:solidFill>
                <a:latin typeface="Open Sans"/>
              </a:rPr>
              <a:t> </a:t>
            </a:r>
            <a:r>
              <a:rPr lang="en-US" sz="3200" dirty="0" err="1">
                <a:solidFill>
                  <a:srgbClr val="FF0000"/>
                </a:solidFill>
                <a:latin typeface="Open Sans"/>
              </a:rPr>
              <a:t>ngữ</a:t>
            </a:r>
            <a:r>
              <a:rPr lang="en-US" sz="3200" dirty="0">
                <a:solidFill>
                  <a:srgbClr val="FF0000"/>
                </a:solidFill>
                <a:latin typeface="Open Sans"/>
              </a:rPr>
              <a:t>, </a:t>
            </a:r>
            <a:r>
              <a:rPr lang="en-US" sz="3200" dirty="0" err="1">
                <a:solidFill>
                  <a:srgbClr val="FF0000"/>
                </a:solidFill>
                <a:latin typeface="Open Sans"/>
              </a:rPr>
              <a:t>tục</a:t>
            </a:r>
            <a:r>
              <a:rPr lang="en-US" sz="3200" dirty="0">
                <a:solidFill>
                  <a:srgbClr val="FF0000"/>
                </a:solidFill>
                <a:latin typeface="Open Sans"/>
              </a:rPr>
              <a:t> </a:t>
            </a:r>
            <a:r>
              <a:rPr lang="en-US" sz="3200" dirty="0" err="1">
                <a:solidFill>
                  <a:srgbClr val="FF0000"/>
                </a:solidFill>
                <a:latin typeface="Open Sans"/>
              </a:rPr>
              <a:t>ngữ</a:t>
            </a:r>
            <a:r>
              <a:rPr lang="en-US" sz="3200" dirty="0">
                <a:solidFill>
                  <a:srgbClr val="FF0000"/>
                </a:solidFill>
                <a:latin typeface="Open Sans"/>
              </a:rPr>
              <a:t> </a:t>
            </a:r>
            <a:r>
              <a:rPr lang="en-US" sz="3200" dirty="0" err="1">
                <a:solidFill>
                  <a:srgbClr val="FF0000"/>
                </a:solidFill>
                <a:latin typeface="Open Sans"/>
              </a:rPr>
              <a:t>để</a:t>
            </a:r>
            <a:r>
              <a:rPr lang="en-US" sz="3200" dirty="0">
                <a:solidFill>
                  <a:srgbClr val="FF0000"/>
                </a:solidFill>
                <a:latin typeface="Open Sans"/>
              </a:rPr>
              <a:t> </a:t>
            </a:r>
            <a:r>
              <a:rPr lang="en-US" sz="3200" dirty="0" err="1">
                <a:solidFill>
                  <a:srgbClr val="FF0000"/>
                </a:solidFill>
                <a:latin typeface="Open Sans"/>
              </a:rPr>
              <a:t>khuyên</a:t>
            </a:r>
            <a:r>
              <a:rPr lang="en-US" sz="3200" dirty="0">
                <a:solidFill>
                  <a:srgbClr val="FF0000"/>
                </a:solidFill>
                <a:latin typeface="Open Sans"/>
              </a:rPr>
              <a:t> </a:t>
            </a:r>
            <a:r>
              <a:rPr lang="en-US" sz="3200" dirty="0" err="1">
                <a:solidFill>
                  <a:srgbClr val="FF0000"/>
                </a:solidFill>
                <a:latin typeface="Open Sans"/>
              </a:rPr>
              <a:t>bạn</a:t>
            </a:r>
            <a:r>
              <a:rPr lang="en-US" sz="3200" dirty="0">
                <a:solidFill>
                  <a:srgbClr val="FF0000"/>
                </a:solidFill>
                <a:latin typeface="Open Sans"/>
              </a:rPr>
              <a:t> </a:t>
            </a:r>
            <a:r>
              <a:rPr lang="en-US" sz="3200" dirty="0" err="1">
                <a:solidFill>
                  <a:srgbClr val="FF0000"/>
                </a:solidFill>
                <a:latin typeface="Open Sans"/>
              </a:rPr>
              <a:t>cho</a:t>
            </a:r>
            <a:r>
              <a:rPr lang="en-US" sz="3200" dirty="0">
                <a:solidFill>
                  <a:srgbClr val="FF0000"/>
                </a:solidFill>
                <a:latin typeface="Open Sans"/>
              </a:rPr>
              <a:t> </a:t>
            </a:r>
            <a:r>
              <a:rPr lang="en-US" sz="3200" dirty="0" err="1">
                <a:solidFill>
                  <a:srgbClr val="FF0000"/>
                </a:solidFill>
                <a:latin typeface="Open Sans"/>
              </a:rPr>
              <a:t>thích</a:t>
            </a:r>
            <a:r>
              <a:rPr lang="en-US" sz="3200" dirty="0">
                <a:solidFill>
                  <a:srgbClr val="FF0000"/>
                </a:solidFill>
                <a:latin typeface="Open Sans"/>
              </a:rPr>
              <a:t> </a:t>
            </a:r>
            <a:r>
              <a:rPr lang="en-US" sz="3200" dirty="0" err="1">
                <a:solidFill>
                  <a:srgbClr val="FF0000"/>
                </a:solidFill>
                <a:latin typeface="Open Sans"/>
              </a:rPr>
              <a:t>hợp</a:t>
            </a:r>
            <a:r>
              <a:rPr lang="en-US" sz="3200" dirty="0">
                <a:solidFill>
                  <a:srgbClr val="FF0000"/>
                </a:solidFill>
                <a:latin typeface="Open Sans"/>
              </a:rPr>
              <a:t>:</a:t>
            </a:r>
            <a:endParaRPr lang="en-US" sz="3200" dirty="0">
              <a:solidFill>
                <a:srgbClr val="FF0000"/>
              </a:solidFill>
            </a:endParaRPr>
          </a:p>
        </p:txBody>
      </p:sp>
      <p:sp>
        <p:nvSpPr>
          <p:cNvPr id="3" name="Rectangle 2"/>
          <p:cNvSpPr/>
          <p:nvPr/>
        </p:nvSpPr>
        <p:spPr>
          <a:xfrm>
            <a:off x="262890" y="1210568"/>
            <a:ext cx="8347157" cy="584775"/>
          </a:xfrm>
          <a:prstGeom prst="rect">
            <a:avLst/>
          </a:prstGeom>
        </p:spPr>
        <p:txBody>
          <a:bodyPr wrap="none">
            <a:spAutoFit/>
          </a:bodyPr>
          <a:lstStyle/>
          <a:p>
            <a:r>
              <a:rPr lang="en-US" sz="3200" dirty="0">
                <a:solidFill>
                  <a:srgbClr val="000000"/>
                </a:solidFill>
                <a:latin typeface="Open Sans"/>
              </a:rPr>
              <a:t>(</a:t>
            </a:r>
            <a:r>
              <a:rPr lang="en-US" sz="3200" dirty="0" err="1">
                <a:solidFill>
                  <a:srgbClr val="000000"/>
                </a:solidFill>
                <a:latin typeface="Open Sans"/>
              </a:rPr>
              <a:t>Chọn</a:t>
            </a:r>
            <a:r>
              <a:rPr lang="en-US" sz="3200" dirty="0">
                <a:solidFill>
                  <a:srgbClr val="000000"/>
                </a:solidFill>
                <a:latin typeface="Open Sans"/>
              </a:rPr>
              <a:t> </a:t>
            </a:r>
            <a:r>
              <a:rPr lang="en-US" sz="3200" dirty="0" err="1">
                <a:solidFill>
                  <a:srgbClr val="000000"/>
                </a:solidFill>
                <a:latin typeface="Open Sans"/>
              </a:rPr>
              <a:t>thành</a:t>
            </a:r>
            <a:r>
              <a:rPr lang="en-US" sz="3200" dirty="0">
                <a:solidFill>
                  <a:srgbClr val="000000"/>
                </a:solidFill>
                <a:latin typeface="Open Sans"/>
              </a:rPr>
              <a:t> </a:t>
            </a:r>
            <a:r>
              <a:rPr lang="en-US" sz="3200" dirty="0" err="1">
                <a:solidFill>
                  <a:srgbClr val="000000"/>
                </a:solidFill>
                <a:latin typeface="Open Sans"/>
              </a:rPr>
              <a:t>ngữ</a:t>
            </a:r>
            <a:r>
              <a:rPr lang="en-US" sz="3200" dirty="0">
                <a:solidFill>
                  <a:srgbClr val="000000"/>
                </a:solidFill>
                <a:latin typeface="Open Sans"/>
              </a:rPr>
              <a:t>, </a:t>
            </a:r>
            <a:r>
              <a:rPr lang="en-US" sz="3200" dirty="0" err="1">
                <a:solidFill>
                  <a:srgbClr val="000000"/>
                </a:solidFill>
                <a:latin typeface="Open Sans"/>
              </a:rPr>
              <a:t>tục</a:t>
            </a:r>
            <a:r>
              <a:rPr lang="en-US" sz="3200" dirty="0">
                <a:solidFill>
                  <a:srgbClr val="000000"/>
                </a:solidFill>
                <a:latin typeface="Open Sans"/>
              </a:rPr>
              <a:t> </a:t>
            </a:r>
            <a:r>
              <a:rPr lang="en-US" sz="3200" dirty="0" err="1">
                <a:solidFill>
                  <a:srgbClr val="000000"/>
                </a:solidFill>
                <a:latin typeface="Open Sans"/>
              </a:rPr>
              <a:t>ngữ</a:t>
            </a:r>
            <a:r>
              <a:rPr lang="en-US" sz="3200" dirty="0">
                <a:solidFill>
                  <a:srgbClr val="000000"/>
                </a:solidFill>
                <a:latin typeface="Open Sans"/>
              </a:rPr>
              <a:t> ở </a:t>
            </a:r>
            <a:r>
              <a:rPr lang="en-US" sz="3200" dirty="0" err="1">
                <a:solidFill>
                  <a:srgbClr val="000000"/>
                </a:solidFill>
                <a:latin typeface="Open Sans"/>
              </a:rPr>
              <a:t>hoạt</a:t>
            </a:r>
            <a:r>
              <a:rPr lang="en-US" sz="3200" dirty="0">
                <a:solidFill>
                  <a:srgbClr val="000000"/>
                </a:solidFill>
                <a:latin typeface="Open Sans"/>
              </a:rPr>
              <a:t> </a:t>
            </a:r>
            <a:r>
              <a:rPr lang="en-US" sz="3200" dirty="0" err="1">
                <a:solidFill>
                  <a:srgbClr val="000000"/>
                </a:solidFill>
                <a:latin typeface="Open Sans"/>
              </a:rPr>
              <a:t>động</a:t>
            </a:r>
            <a:r>
              <a:rPr lang="en-US" sz="3200" dirty="0">
                <a:solidFill>
                  <a:srgbClr val="000000"/>
                </a:solidFill>
                <a:latin typeface="Open Sans"/>
              </a:rPr>
              <a:t> 5.)</a:t>
            </a:r>
            <a:endParaRPr lang="en-US" sz="3200" dirty="0"/>
          </a:p>
        </p:txBody>
      </p:sp>
      <p:sp>
        <p:nvSpPr>
          <p:cNvPr id="4" name="Rectangle 3"/>
          <p:cNvSpPr/>
          <p:nvPr/>
        </p:nvSpPr>
        <p:spPr>
          <a:xfrm>
            <a:off x="240030" y="1880741"/>
            <a:ext cx="8903970" cy="1077218"/>
          </a:xfrm>
          <a:prstGeom prst="rect">
            <a:avLst/>
          </a:prstGeom>
        </p:spPr>
        <p:txBody>
          <a:bodyPr wrap="square">
            <a:spAutoFit/>
          </a:bodyPr>
          <a:lstStyle/>
          <a:p>
            <a:r>
              <a:rPr lang="vi-VN" sz="3200" dirty="0">
                <a:solidFill>
                  <a:srgbClr val="000000"/>
                </a:solidFill>
                <a:latin typeface="Open Sans"/>
              </a:rPr>
              <a:t>a. Nếu bạn em chơi với một sô' bạn hư và học kém hẳn đi.</a:t>
            </a:r>
            <a:endParaRPr lang="en-US" sz="3200" dirty="0"/>
          </a:p>
        </p:txBody>
      </p:sp>
      <p:sp>
        <p:nvSpPr>
          <p:cNvPr id="5" name="Rectangle 4"/>
          <p:cNvSpPr/>
          <p:nvPr/>
        </p:nvSpPr>
        <p:spPr>
          <a:xfrm>
            <a:off x="1600200" y="3335744"/>
            <a:ext cx="5439310" cy="584775"/>
          </a:xfrm>
          <a:prstGeom prst="rect">
            <a:avLst/>
          </a:prstGeom>
        </p:spPr>
        <p:txBody>
          <a:bodyPr wrap="none">
            <a:spAutoFit/>
          </a:bodyPr>
          <a:lstStyle/>
          <a:p>
            <a:r>
              <a:rPr lang="vi-VN" sz="3200" dirty="0">
                <a:solidFill>
                  <a:srgbClr val="0000FF"/>
                </a:solidFill>
                <a:latin typeface="Open Sans"/>
              </a:rPr>
              <a:t>Ở chọn nơi, chơi chọn bạn</a:t>
            </a:r>
            <a:endParaRPr lang="en-US" sz="3200" dirty="0">
              <a:solidFill>
                <a:srgbClr val="0000FF"/>
              </a:solidFill>
            </a:endParaRPr>
          </a:p>
        </p:txBody>
      </p:sp>
    </p:spTree>
    <p:extLst>
      <p:ext uri="{BB962C8B-B14F-4D97-AF65-F5344CB8AC3E}">
        <p14:creationId xmlns:p14="http://schemas.microsoft.com/office/powerpoint/2010/main" val="1737339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14350"/>
            <a:ext cx="8915400" cy="1569660"/>
          </a:xfrm>
          <a:prstGeom prst="rect">
            <a:avLst/>
          </a:prstGeom>
        </p:spPr>
        <p:txBody>
          <a:bodyPr wrap="square">
            <a:spAutoFit/>
          </a:bodyPr>
          <a:lstStyle/>
          <a:p>
            <a:r>
              <a:rPr lang="en-US" sz="3200" dirty="0">
                <a:latin typeface="Open Sans"/>
              </a:rPr>
              <a:t>b. </a:t>
            </a:r>
            <a:r>
              <a:rPr lang="en-US" sz="3200" dirty="0" err="1">
                <a:latin typeface="Open Sans"/>
              </a:rPr>
              <a:t>Nếu</a:t>
            </a:r>
            <a:r>
              <a:rPr lang="en-US" sz="3200" dirty="0">
                <a:latin typeface="Open Sans"/>
              </a:rPr>
              <a:t> </a:t>
            </a:r>
            <a:r>
              <a:rPr lang="en-US" sz="3200" dirty="0" err="1">
                <a:latin typeface="Open Sans"/>
              </a:rPr>
              <a:t>bạn</a:t>
            </a:r>
            <a:r>
              <a:rPr lang="en-US" sz="3200" dirty="0">
                <a:latin typeface="Open Sans"/>
              </a:rPr>
              <a:t> </a:t>
            </a:r>
            <a:r>
              <a:rPr lang="en-US" sz="3200" dirty="0" err="1">
                <a:latin typeface="Open Sans"/>
              </a:rPr>
              <a:t>em</a:t>
            </a:r>
            <a:r>
              <a:rPr lang="en-US" sz="3200" dirty="0">
                <a:latin typeface="Open Sans"/>
              </a:rPr>
              <a:t> </a:t>
            </a:r>
            <a:r>
              <a:rPr lang="en-US" sz="3200" dirty="0" err="1">
                <a:latin typeface="Open Sans"/>
              </a:rPr>
              <a:t>thích</a:t>
            </a:r>
            <a:r>
              <a:rPr lang="en-US" sz="3200" dirty="0">
                <a:latin typeface="Open Sans"/>
              </a:rPr>
              <a:t> </a:t>
            </a:r>
            <a:r>
              <a:rPr lang="en-US" sz="3200" dirty="0" err="1">
                <a:latin typeface="Open Sans"/>
              </a:rPr>
              <a:t>trèo</a:t>
            </a:r>
            <a:r>
              <a:rPr lang="en-US" sz="3200" dirty="0">
                <a:latin typeface="Open Sans"/>
              </a:rPr>
              <a:t> </a:t>
            </a:r>
            <a:r>
              <a:rPr lang="en-US" sz="3200" dirty="0" err="1">
                <a:latin typeface="Open Sans"/>
              </a:rPr>
              <a:t>lên</a:t>
            </a:r>
            <a:r>
              <a:rPr lang="en-US" sz="3200" dirty="0">
                <a:latin typeface="Open Sans"/>
              </a:rPr>
              <a:t> </a:t>
            </a:r>
            <a:r>
              <a:rPr lang="en-US" sz="3200" dirty="0" err="1">
                <a:latin typeface="Open Sans"/>
              </a:rPr>
              <a:t>một</a:t>
            </a:r>
            <a:r>
              <a:rPr lang="en-US" sz="3200" dirty="0">
                <a:latin typeface="Open Sans"/>
              </a:rPr>
              <a:t> </a:t>
            </a:r>
            <a:r>
              <a:rPr lang="en-US" sz="3200" dirty="0" err="1">
                <a:latin typeface="Open Sans"/>
              </a:rPr>
              <a:t>chỗ</a:t>
            </a:r>
            <a:r>
              <a:rPr lang="en-US" sz="3200" dirty="0">
                <a:latin typeface="Open Sans"/>
              </a:rPr>
              <a:t> </a:t>
            </a:r>
            <a:r>
              <a:rPr lang="en-US" sz="3200" dirty="0" err="1">
                <a:latin typeface="Open Sans"/>
              </a:rPr>
              <a:t>cao</a:t>
            </a:r>
            <a:r>
              <a:rPr lang="en-US" sz="3200" dirty="0">
                <a:latin typeface="Open Sans"/>
              </a:rPr>
              <a:t> </a:t>
            </a:r>
            <a:r>
              <a:rPr lang="en-US" sz="3200" dirty="0" err="1">
                <a:latin typeface="Open Sans"/>
              </a:rPr>
              <a:t>chênh</a:t>
            </a:r>
            <a:r>
              <a:rPr lang="en-US" sz="3200" dirty="0">
                <a:latin typeface="Open Sans"/>
              </a:rPr>
              <a:t> </a:t>
            </a:r>
            <a:r>
              <a:rPr lang="en-US" sz="3200" dirty="0" err="1">
                <a:latin typeface="Open Sans"/>
              </a:rPr>
              <a:t>vênh</a:t>
            </a:r>
            <a:r>
              <a:rPr lang="en-US" sz="3200" dirty="0">
                <a:latin typeface="Open Sans"/>
              </a:rPr>
              <a:t>, </a:t>
            </a:r>
            <a:r>
              <a:rPr lang="en-US" sz="3200" dirty="0" err="1">
                <a:latin typeface="Open Sans"/>
              </a:rPr>
              <a:t>rất</a:t>
            </a:r>
            <a:r>
              <a:rPr lang="en-US" sz="3200" dirty="0">
                <a:latin typeface="Open Sans"/>
              </a:rPr>
              <a:t> </a:t>
            </a:r>
            <a:r>
              <a:rPr lang="en-US" sz="3200" dirty="0" err="1">
                <a:latin typeface="Open Sans"/>
              </a:rPr>
              <a:t>nguy</a:t>
            </a:r>
            <a:r>
              <a:rPr lang="en-US" sz="3200" dirty="0">
                <a:latin typeface="Open Sans"/>
              </a:rPr>
              <a:t> </a:t>
            </a:r>
            <a:r>
              <a:rPr lang="en-US" sz="3200" dirty="0" err="1">
                <a:latin typeface="Open Sans"/>
              </a:rPr>
              <a:t>hiểm</a:t>
            </a:r>
            <a:r>
              <a:rPr lang="en-US" sz="3200" dirty="0">
                <a:latin typeface="Open Sans"/>
              </a:rPr>
              <a:t> </a:t>
            </a:r>
            <a:r>
              <a:rPr lang="en-US" sz="3200" dirty="0" err="1">
                <a:latin typeface="Open Sans"/>
              </a:rPr>
              <a:t>để</a:t>
            </a:r>
            <a:r>
              <a:rPr lang="en-US" sz="3200" dirty="0">
                <a:latin typeface="Open Sans"/>
              </a:rPr>
              <a:t> </a:t>
            </a:r>
            <a:r>
              <a:rPr lang="en-US" sz="3200" dirty="0" err="1">
                <a:latin typeface="Open Sans"/>
              </a:rPr>
              <a:t>tỏ</a:t>
            </a:r>
            <a:r>
              <a:rPr lang="en-US" sz="3200" dirty="0">
                <a:latin typeface="Open Sans"/>
              </a:rPr>
              <a:t> </a:t>
            </a:r>
            <a:r>
              <a:rPr lang="en-US" sz="3200" dirty="0" err="1">
                <a:latin typeface="Open Sans"/>
              </a:rPr>
              <a:t>ra</a:t>
            </a:r>
            <a:r>
              <a:rPr lang="en-US" sz="3200" dirty="0">
                <a:latin typeface="Open Sans"/>
              </a:rPr>
              <a:t> </a:t>
            </a:r>
            <a:r>
              <a:rPr lang="en-US" sz="3200" dirty="0" err="1">
                <a:latin typeface="Open Sans"/>
              </a:rPr>
              <a:t>là</a:t>
            </a:r>
            <a:r>
              <a:rPr lang="en-US" sz="3200" dirty="0">
                <a:latin typeface="Open Sans"/>
              </a:rPr>
              <a:t> </a:t>
            </a:r>
            <a:r>
              <a:rPr lang="en-US" sz="3200" dirty="0" err="1">
                <a:latin typeface="Open Sans"/>
              </a:rPr>
              <a:t>mình</a:t>
            </a:r>
            <a:r>
              <a:rPr lang="en-US" sz="3200" dirty="0">
                <a:latin typeface="Open Sans"/>
              </a:rPr>
              <a:t> </a:t>
            </a:r>
            <a:r>
              <a:rPr lang="en-US" sz="3200" dirty="0" err="1">
                <a:latin typeface="Open Sans"/>
              </a:rPr>
              <a:t>gan</a:t>
            </a:r>
            <a:r>
              <a:rPr lang="en-US" sz="3200" dirty="0">
                <a:latin typeface="Open Sans"/>
              </a:rPr>
              <a:t> </a:t>
            </a:r>
            <a:r>
              <a:rPr lang="en-US" sz="3200" dirty="0" err="1">
                <a:latin typeface="Open Sans"/>
              </a:rPr>
              <a:t>dạ</a:t>
            </a:r>
            <a:r>
              <a:rPr lang="en-US" sz="3200" dirty="0">
                <a:latin typeface="Open Sans"/>
              </a:rPr>
              <a:t>.</a:t>
            </a:r>
            <a:endParaRPr lang="en-US" sz="3200" dirty="0"/>
          </a:p>
        </p:txBody>
      </p:sp>
      <p:sp>
        <p:nvSpPr>
          <p:cNvPr id="3" name="Rectangle 2"/>
          <p:cNvSpPr/>
          <p:nvPr/>
        </p:nvSpPr>
        <p:spPr>
          <a:xfrm>
            <a:off x="1295400" y="2495550"/>
            <a:ext cx="5684519" cy="584775"/>
          </a:xfrm>
          <a:prstGeom prst="rect">
            <a:avLst/>
          </a:prstGeom>
        </p:spPr>
        <p:txBody>
          <a:bodyPr wrap="square">
            <a:spAutoFit/>
          </a:bodyPr>
          <a:lstStyle/>
          <a:p>
            <a:r>
              <a:rPr lang="vi-VN" sz="3200" dirty="0">
                <a:solidFill>
                  <a:srgbClr val="0000FF"/>
                </a:solidFill>
                <a:latin typeface="Open Sans"/>
              </a:rPr>
              <a:t>Chơi dao có ngày đứt tay.</a:t>
            </a:r>
            <a:endParaRPr lang="en-US" sz="3200" dirty="0">
              <a:solidFill>
                <a:srgbClr val="0000FF"/>
              </a:solidFill>
            </a:endParaRPr>
          </a:p>
        </p:txBody>
      </p:sp>
    </p:spTree>
    <p:extLst>
      <p:ext uri="{BB962C8B-B14F-4D97-AF65-F5344CB8AC3E}">
        <p14:creationId xmlns:p14="http://schemas.microsoft.com/office/powerpoint/2010/main" val="336378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68730" y="320040"/>
            <a:ext cx="6427470" cy="646331"/>
          </a:xfrm>
          <a:prstGeom prst="rect">
            <a:avLst/>
          </a:prstGeom>
        </p:spPr>
        <p:txBody>
          <a:bodyPr wrap="square">
            <a:spAutoFit/>
          </a:bodyPr>
          <a:lstStyle/>
          <a:p>
            <a:r>
              <a:rPr lang="en-US" sz="3600" dirty="0" smtClean="0">
                <a:solidFill>
                  <a:srgbClr val="0000FF"/>
                </a:solidFill>
                <a:latin typeface="Open Sans"/>
              </a:rPr>
              <a:t>C. </a:t>
            </a:r>
            <a:r>
              <a:rPr lang="en-US" sz="3600" dirty="0" err="1" smtClean="0">
                <a:solidFill>
                  <a:srgbClr val="0000FF"/>
                </a:solidFill>
                <a:latin typeface="Open Sans"/>
              </a:rPr>
              <a:t>Hoạt</a:t>
            </a:r>
            <a:r>
              <a:rPr lang="en-US" sz="3600" dirty="0" smtClean="0">
                <a:solidFill>
                  <a:srgbClr val="0000FF"/>
                </a:solidFill>
                <a:latin typeface="Open Sans"/>
              </a:rPr>
              <a:t> </a:t>
            </a:r>
            <a:r>
              <a:rPr lang="en-US" sz="3600" dirty="0" err="1" smtClean="0">
                <a:solidFill>
                  <a:srgbClr val="0000FF"/>
                </a:solidFill>
                <a:latin typeface="Open Sans"/>
              </a:rPr>
              <a:t>động</a:t>
            </a:r>
            <a:r>
              <a:rPr lang="en-US" sz="3600" dirty="0" smtClean="0">
                <a:solidFill>
                  <a:srgbClr val="0000FF"/>
                </a:solidFill>
                <a:latin typeface="Open Sans"/>
              </a:rPr>
              <a:t> </a:t>
            </a:r>
            <a:r>
              <a:rPr lang="en-US" sz="3600" dirty="0" err="1" smtClean="0">
                <a:solidFill>
                  <a:srgbClr val="0000FF"/>
                </a:solidFill>
                <a:latin typeface="Open Sans"/>
              </a:rPr>
              <a:t>ứng</a:t>
            </a:r>
            <a:r>
              <a:rPr lang="en-US" sz="3600" dirty="0" smtClean="0">
                <a:solidFill>
                  <a:srgbClr val="0000FF"/>
                </a:solidFill>
                <a:latin typeface="Open Sans"/>
              </a:rPr>
              <a:t> </a:t>
            </a:r>
            <a:r>
              <a:rPr lang="en-US" sz="3600" dirty="0" err="1" smtClean="0">
                <a:solidFill>
                  <a:srgbClr val="0000FF"/>
                </a:solidFill>
                <a:latin typeface="Open Sans"/>
              </a:rPr>
              <a:t>dụng</a:t>
            </a:r>
            <a:endParaRPr lang="en-US" sz="3600" dirty="0">
              <a:solidFill>
                <a:srgbClr val="0000FF"/>
              </a:solidFill>
            </a:endParaRPr>
          </a:p>
        </p:txBody>
      </p:sp>
      <p:sp>
        <p:nvSpPr>
          <p:cNvPr id="3" name="Rectangle 2"/>
          <p:cNvSpPr/>
          <p:nvPr/>
        </p:nvSpPr>
        <p:spPr>
          <a:xfrm>
            <a:off x="468630" y="1051560"/>
            <a:ext cx="8675370" cy="1200329"/>
          </a:xfrm>
          <a:prstGeom prst="rect">
            <a:avLst/>
          </a:prstGeom>
        </p:spPr>
        <p:txBody>
          <a:bodyPr wrap="square">
            <a:spAutoFit/>
          </a:bodyPr>
          <a:lstStyle/>
          <a:p>
            <a:r>
              <a:rPr lang="en-US" sz="3600" dirty="0" smtClean="0">
                <a:latin typeface="Open Sans"/>
              </a:rPr>
              <a:t>1. </a:t>
            </a:r>
            <a:r>
              <a:rPr lang="en-US" sz="3600" dirty="0" err="1" smtClean="0">
                <a:latin typeface="Open Sans"/>
              </a:rPr>
              <a:t>Đọc</a:t>
            </a:r>
            <a:r>
              <a:rPr lang="en-US" sz="3600" dirty="0" smtClean="0">
                <a:latin typeface="Open Sans"/>
              </a:rPr>
              <a:t> </a:t>
            </a:r>
            <a:r>
              <a:rPr lang="en-US" sz="3600" dirty="0" err="1" smtClean="0">
                <a:latin typeface="Open Sans"/>
              </a:rPr>
              <a:t>cho</a:t>
            </a:r>
            <a:r>
              <a:rPr lang="en-US" sz="3600" dirty="0" smtClean="0">
                <a:latin typeface="Open Sans"/>
              </a:rPr>
              <a:t> </a:t>
            </a:r>
            <a:r>
              <a:rPr lang="en-US" sz="3600" dirty="0" err="1" smtClean="0">
                <a:latin typeface="Open Sans"/>
              </a:rPr>
              <a:t>người</a:t>
            </a:r>
            <a:r>
              <a:rPr lang="en-US" sz="3600" dirty="0" smtClean="0">
                <a:latin typeface="Open Sans"/>
              </a:rPr>
              <a:t> </a:t>
            </a:r>
            <a:r>
              <a:rPr lang="en-US" sz="3600" dirty="0" err="1" smtClean="0">
                <a:latin typeface="Open Sans"/>
              </a:rPr>
              <a:t>thân</a:t>
            </a:r>
            <a:r>
              <a:rPr lang="en-US" sz="3600" dirty="0" smtClean="0">
                <a:latin typeface="Open Sans"/>
              </a:rPr>
              <a:t> </a:t>
            </a:r>
            <a:r>
              <a:rPr lang="en-US" sz="3600" dirty="0" err="1" smtClean="0">
                <a:latin typeface="Open Sans"/>
              </a:rPr>
              <a:t>nghe</a:t>
            </a:r>
            <a:r>
              <a:rPr lang="en-US" sz="3600" dirty="0" smtClean="0">
                <a:latin typeface="Open Sans"/>
              </a:rPr>
              <a:t> </a:t>
            </a:r>
            <a:r>
              <a:rPr lang="en-US" sz="3600" dirty="0" err="1" smtClean="0">
                <a:latin typeface="Open Sans"/>
              </a:rPr>
              <a:t>các</a:t>
            </a:r>
            <a:r>
              <a:rPr lang="en-US" sz="3600" dirty="0" smtClean="0">
                <a:latin typeface="Open Sans"/>
              </a:rPr>
              <a:t> </a:t>
            </a:r>
            <a:r>
              <a:rPr lang="en-US" sz="3600" dirty="0" err="1" smtClean="0">
                <a:latin typeface="Open Sans"/>
              </a:rPr>
              <a:t>thành</a:t>
            </a:r>
            <a:r>
              <a:rPr lang="en-US" sz="3600" dirty="0" smtClean="0">
                <a:latin typeface="Open Sans"/>
              </a:rPr>
              <a:t> </a:t>
            </a:r>
            <a:r>
              <a:rPr lang="en-US" sz="3600" dirty="0" err="1" smtClean="0">
                <a:latin typeface="Open Sans"/>
              </a:rPr>
              <a:t>ngữ</a:t>
            </a:r>
            <a:r>
              <a:rPr lang="en-US" sz="3600" dirty="0" smtClean="0">
                <a:latin typeface="Open Sans"/>
              </a:rPr>
              <a:t>, </a:t>
            </a:r>
            <a:r>
              <a:rPr lang="en-US" sz="3600" dirty="0" err="1" smtClean="0">
                <a:latin typeface="Open Sans"/>
              </a:rPr>
              <a:t>tục</a:t>
            </a:r>
            <a:r>
              <a:rPr lang="en-US" sz="3600" dirty="0" smtClean="0">
                <a:latin typeface="Open Sans"/>
              </a:rPr>
              <a:t> </a:t>
            </a:r>
            <a:r>
              <a:rPr lang="en-US" sz="3600" dirty="0" err="1" smtClean="0">
                <a:latin typeface="Open Sans"/>
              </a:rPr>
              <a:t>ngữ</a:t>
            </a:r>
            <a:r>
              <a:rPr lang="en-US" sz="3600" dirty="0" smtClean="0">
                <a:latin typeface="Open Sans"/>
              </a:rPr>
              <a:t> </a:t>
            </a:r>
            <a:r>
              <a:rPr lang="en-US" sz="3600" dirty="0" err="1" smtClean="0">
                <a:latin typeface="Open Sans"/>
              </a:rPr>
              <a:t>em</a:t>
            </a:r>
            <a:r>
              <a:rPr lang="en-US" sz="3600" dirty="0" smtClean="0">
                <a:latin typeface="Open Sans"/>
              </a:rPr>
              <a:t> </a:t>
            </a:r>
            <a:r>
              <a:rPr lang="en-US" sz="3600" dirty="0" err="1" smtClean="0">
                <a:latin typeface="Open Sans"/>
              </a:rPr>
              <a:t>vừa</a:t>
            </a:r>
            <a:r>
              <a:rPr lang="en-US" sz="3600" dirty="0" smtClean="0">
                <a:latin typeface="Open Sans"/>
              </a:rPr>
              <a:t> </a:t>
            </a:r>
            <a:r>
              <a:rPr lang="en-US" sz="3600" dirty="0" err="1" smtClean="0">
                <a:latin typeface="Open Sans"/>
              </a:rPr>
              <a:t>học</a:t>
            </a:r>
            <a:r>
              <a:rPr lang="en-US" sz="3600" dirty="0" smtClean="0">
                <a:latin typeface="Open Sans"/>
              </a:rPr>
              <a:t> ở </a:t>
            </a:r>
            <a:r>
              <a:rPr lang="en-US" sz="3600" dirty="0" err="1" smtClean="0">
                <a:latin typeface="Open Sans"/>
              </a:rPr>
              <a:t>lớp</a:t>
            </a:r>
            <a:r>
              <a:rPr lang="en-US" sz="3600" dirty="0" smtClean="0">
                <a:latin typeface="Open Sans"/>
              </a:rPr>
              <a:t>.</a:t>
            </a:r>
            <a:endParaRPr lang="en-US" sz="3600" dirty="0"/>
          </a:p>
        </p:txBody>
      </p:sp>
      <p:sp>
        <p:nvSpPr>
          <p:cNvPr id="4" name="Rectangle 3"/>
          <p:cNvSpPr/>
          <p:nvPr/>
        </p:nvSpPr>
        <p:spPr>
          <a:xfrm>
            <a:off x="457200" y="2647950"/>
            <a:ext cx="8686800" cy="1754326"/>
          </a:xfrm>
          <a:prstGeom prst="rect">
            <a:avLst/>
          </a:prstGeom>
        </p:spPr>
        <p:txBody>
          <a:bodyPr wrap="square">
            <a:spAutoFit/>
          </a:bodyPr>
          <a:lstStyle/>
          <a:p>
            <a:r>
              <a:rPr lang="en-US" sz="3600" dirty="0" smtClean="0">
                <a:latin typeface="Open Sans"/>
              </a:rPr>
              <a:t>2. </a:t>
            </a:r>
            <a:r>
              <a:rPr lang="en-US" sz="3600" dirty="0" err="1" smtClean="0">
                <a:latin typeface="Open Sans"/>
              </a:rPr>
              <a:t>Hỏi</a:t>
            </a:r>
            <a:r>
              <a:rPr lang="en-US" sz="3600" dirty="0" smtClean="0">
                <a:latin typeface="Open Sans"/>
              </a:rPr>
              <a:t> </a:t>
            </a:r>
            <a:r>
              <a:rPr lang="en-US" sz="3600" dirty="0" err="1" smtClean="0">
                <a:latin typeface="Open Sans"/>
              </a:rPr>
              <a:t>người</a:t>
            </a:r>
            <a:r>
              <a:rPr lang="en-US" sz="3600" dirty="0" smtClean="0">
                <a:latin typeface="Open Sans"/>
              </a:rPr>
              <a:t> </a:t>
            </a:r>
            <a:r>
              <a:rPr lang="en-US" sz="3600" dirty="0" err="1" smtClean="0">
                <a:latin typeface="Open Sans"/>
              </a:rPr>
              <a:t>thân</a:t>
            </a:r>
            <a:r>
              <a:rPr lang="en-US" sz="3600" dirty="0" smtClean="0">
                <a:latin typeface="Open Sans"/>
              </a:rPr>
              <a:t> </a:t>
            </a:r>
            <a:r>
              <a:rPr lang="en-US" sz="3600" dirty="0" err="1" smtClean="0">
                <a:latin typeface="Open Sans"/>
              </a:rPr>
              <a:t>để</a:t>
            </a:r>
            <a:r>
              <a:rPr lang="en-US" sz="3600" dirty="0" smtClean="0">
                <a:latin typeface="Open Sans"/>
              </a:rPr>
              <a:t> </a:t>
            </a:r>
            <a:r>
              <a:rPr lang="en-US" sz="3600" dirty="0" err="1" smtClean="0">
                <a:latin typeface="Open Sans"/>
              </a:rPr>
              <a:t>biết</a:t>
            </a:r>
            <a:r>
              <a:rPr lang="en-US" sz="3600" dirty="0" smtClean="0">
                <a:latin typeface="Open Sans"/>
              </a:rPr>
              <a:t> </a:t>
            </a:r>
            <a:r>
              <a:rPr lang="en-US" sz="3600" dirty="0" err="1" smtClean="0">
                <a:latin typeface="Open Sans"/>
              </a:rPr>
              <a:t>thêm</a:t>
            </a:r>
            <a:r>
              <a:rPr lang="en-US" sz="3600" dirty="0" smtClean="0">
                <a:latin typeface="Open Sans"/>
              </a:rPr>
              <a:t> </a:t>
            </a:r>
            <a:r>
              <a:rPr lang="en-US" sz="3600" dirty="0" err="1" smtClean="0">
                <a:latin typeface="Open Sans"/>
              </a:rPr>
              <a:t>những</a:t>
            </a:r>
            <a:r>
              <a:rPr lang="en-US" sz="3600" dirty="0" smtClean="0">
                <a:latin typeface="Open Sans"/>
              </a:rPr>
              <a:t> </a:t>
            </a:r>
            <a:r>
              <a:rPr lang="en-US" sz="3600" dirty="0" err="1" smtClean="0">
                <a:latin typeface="Open Sans"/>
              </a:rPr>
              <a:t>trò</a:t>
            </a:r>
            <a:r>
              <a:rPr lang="en-US" sz="3600" dirty="0" smtClean="0">
                <a:latin typeface="Open Sans"/>
              </a:rPr>
              <a:t> </a:t>
            </a:r>
            <a:r>
              <a:rPr lang="en-US" sz="3600" dirty="0" err="1" smtClean="0">
                <a:latin typeface="Open Sans"/>
              </a:rPr>
              <a:t>chơi</a:t>
            </a:r>
            <a:r>
              <a:rPr lang="en-US" sz="3600" dirty="0" smtClean="0">
                <a:latin typeface="Open Sans"/>
              </a:rPr>
              <a:t> </a:t>
            </a:r>
            <a:r>
              <a:rPr lang="en-US" sz="3600" dirty="0" err="1" smtClean="0">
                <a:latin typeface="Open Sans"/>
              </a:rPr>
              <a:t>dân</a:t>
            </a:r>
            <a:r>
              <a:rPr lang="en-US" sz="3600" dirty="0" smtClean="0">
                <a:latin typeface="Open Sans"/>
              </a:rPr>
              <a:t> </a:t>
            </a:r>
            <a:r>
              <a:rPr lang="en-US" sz="3600" dirty="0" err="1" smtClean="0">
                <a:latin typeface="Open Sans"/>
              </a:rPr>
              <a:t>gian</a:t>
            </a:r>
            <a:r>
              <a:rPr lang="en-US" sz="3600" dirty="0" smtClean="0">
                <a:latin typeface="Open Sans"/>
              </a:rPr>
              <a:t> </a:t>
            </a:r>
            <a:r>
              <a:rPr lang="en-US" sz="3600" dirty="0" err="1" smtClean="0">
                <a:latin typeface="Open Sans"/>
              </a:rPr>
              <a:t>thường</a:t>
            </a:r>
            <a:r>
              <a:rPr lang="en-US" sz="3600" dirty="0" smtClean="0">
                <a:latin typeface="Open Sans"/>
              </a:rPr>
              <a:t> </a:t>
            </a:r>
            <a:r>
              <a:rPr lang="en-US" sz="3600" dirty="0" err="1" smtClean="0">
                <a:latin typeface="Open Sans"/>
              </a:rPr>
              <a:t>có</a:t>
            </a:r>
            <a:r>
              <a:rPr lang="en-US" sz="3600" dirty="0" smtClean="0">
                <a:latin typeface="Open Sans"/>
              </a:rPr>
              <a:t> ở </a:t>
            </a:r>
            <a:r>
              <a:rPr lang="en-US" sz="3600" dirty="0" err="1" smtClean="0">
                <a:latin typeface="Open Sans"/>
              </a:rPr>
              <a:t>địa</a:t>
            </a:r>
            <a:r>
              <a:rPr lang="en-US" sz="3600" dirty="0" smtClean="0">
                <a:latin typeface="Open Sans"/>
              </a:rPr>
              <a:t> </a:t>
            </a:r>
            <a:r>
              <a:rPr lang="en-US" sz="3600" dirty="0" err="1" smtClean="0">
                <a:latin typeface="Open Sans"/>
              </a:rPr>
              <a:t>phương</a:t>
            </a:r>
            <a:r>
              <a:rPr lang="en-US" sz="3600" dirty="0" smtClean="0">
                <a:latin typeface="Open Sans"/>
              </a:rPr>
              <a:t> </a:t>
            </a:r>
            <a:r>
              <a:rPr lang="en-US" sz="3600" dirty="0" err="1" smtClean="0">
                <a:latin typeface="Open Sans"/>
              </a:rPr>
              <a:t>em</a:t>
            </a:r>
            <a:r>
              <a:rPr lang="en-US" sz="3600" dirty="0" smtClean="0">
                <a:latin typeface="Open Sans"/>
              </a:rPr>
              <a:t>.</a:t>
            </a:r>
            <a:endParaRPr lang="en-US" sz="3600" dirty="0"/>
          </a:p>
        </p:txBody>
      </p:sp>
    </p:spTree>
    <p:extLst>
      <p:ext uri="{BB962C8B-B14F-4D97-AF65-F5344CB8AC3E}">
        <p14:creationId xmlns:p14="http://schemas.microsoft.com/office/powerpoint/2010/main" val="145842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 name="Rectangle 5"/>
          <p:cNvSpPr/>
          <p:nvPr/>
        </p:nvSpPr>
        <p:spPr>
          <a:xfrm>
            <a:off x="304800" y="1809750"/>
            <a:ext cx="8686800" cy="1446550"/>
          </a:xfrm>
          <a:prstGeom prst="rect">
            <a:avLst/>
          </a:prstGeom>
        </p:spPr>
        <p:txBody>
          <a:bodyPr wrap="square">
            <a:spAutoFit/>
          </a:bodyPr>
          <a:lstStyle/>
          <a:p>
            <a:pPr algn="ctr"/>
            <a:r>
              <a:rPr lang="en-US" sz="4400" dirty="0" smtClean="0">
                <a:solidFill>
                  <a:srgbClr val="FF0000"/>
                </a:solidFill>
                <a:latin typeface="Times New Roman" panose="02020603050405020304" pitchFamily="18" charset="0"/>
                <a:cs typeface="Times New Roman" panose="02020603050405020304" pitchFamily="18" charset="0"/>
              </a:rPr>
              <a:t>TIẾT HỌC ĐẾN ĐÂY KẾT THÚC</a:t>
            </a:r>
          </a:p>
          <a:p>
            <a:pPr algn="ctr"/>
            <a:r>
              <a:rPr lang="en-US" sz="4400" dirty="0" smtClean="0">
                <a:solidFill>
                  <a:srgbClr val="FF0000"/>
                </a:solidFill>
                <a:latin typeface="Times New Roman" panose="02020603050405020304" pitchFamily="18" charset="0"/>
                <a:cs typeface="Times New Roman" panose="02020603050405020304" pitchFamily="18" charset="0"/>
              </a:rPr>
              <a:t>THẦY CHÀO CÁC EM NHÉ !</a:t>
            </a: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5382081"/>
      </p:ext>
    </p:extLst>
  </p:cSld>
  <p:clrMapOvr>
    <a:masterClrMapping/>
  </p:clrMapOvr>
  <p:transition advTm="1787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209550"/>
            <a:ext cx="8763000" cy="1200329"/>
          </a:xfrm>
          <a:prstGeom prst="rect">
            <a:avLst/>
          </a:prstGeom>
        </p:spPr>
        <p:txBody>
          <a:bodyPr wrap="square">
            <a:spAutoFit/>
          </a:bodyPr>
          <a:lstStyle/>
          <a:p>
            <a:r>
              <a:rPr lang="en-US" sz="3600">
                <a:solidFill>
                  <a:srgbClr val="00B050"/>
                </a:solidFill>
                <a:latin typeface="Times New Roman" pitchFamily="18" charset="0"/>
                <a:cs typeface="Times New Roman" pitchFamily="18" charset="0"/>
              </a:rPr>
              <a:t>- NLvăn học: </a:t>
            </a:r>
            <a:r>
              <a:rPr lang="en-US" sz="3600" b="0">
                <a:latin typeface="Times New Roman" pitchFamily="18" charset="0"/>
                <a:cs typeface="Times New Roman" pitchFamily="18" charset="0"/>
              </a:rPr>
              <a:t>Hiểu được nội dung chính của bài Kéo co.</a:t>
            </a:r>
            <a:endParaRPr lang="en-US" sz="3600">
              <a:latin typeface="Times New Roman" pitchFamily="18" charset="0"/>
              <a:cs typeface="Times New Roman" pitchFamily="18" charset="0"/>
            </a:endParaRPr>
          </a:p>
        </p:txBody>
      </p:sp>
      <p:sp>
        <p:nvSpPr>
          <p:cNvPr id="4" name="Rectangle 3"/>
          <p:cNvSpPr/>
          <p:nvPr/>
        </p:nvSpPr>
        <p:spPr>
          <a:xfrm>
            <a:off x="228600" y="1657350"/>
            <a:ext cx="8763000" cy="2308324"/>
          </a:xfrm>
          <a:prstGeom prst="rect">
            <a:avLst/>
          </a:prstGeom>
        </p:spPr>
        <p:txBody>
          <a:bodyPr wrap="square">
            <a:spAutoFit/>
          </a:bodyPr>
          <a:lstStyle/>
          <a:p>
            <a:r>
              <a:rPr lang="en-US" sz="3600">
                <a:latin typeface="Times New Roman" pitchFamily="18" charset="0"/>
                <a:cs typeface="Times New Roman" pitchFamily="18" charset="0"/>
              </a:rPr>
              <a:t>2. Năng lực chung:</a:t>
            </a:r>
          </a:p>
          <a:p>
            <a:r>
              <a:rPr lang="en-US" sz="3600">
                <a:latin typeface="Times New Roman" pitchFamily="18" charset="0"/>
                <a:cs typeface="Times New Roman" pitchFamily="18" charset="0"/>
              </a:rPr>
              <a:t>- </a:t>
            </a:r>
            <a:r>
              <a:rPr lang="en-US" sz="3600" b="0">
                <a:latin typeface="Times New Roman" pitchFamily="18" charset="0"/>
                <a:cs typeface="Times New Roman" pitchFamily="18" charset="0"/>
              </a:rPr>
              <a:t>Năng lực tự chủ và tự học.</a:t>
            </a:r>
          </a:p>
          <a:p>
            <a:r>
              <a:rPr lang="en-US" sz="3600" b="0">
                <a:latin typeface="Times New Roman" pitchFamily="18" charset="0"/>
                <a:cs typeface="Times New Roman" pitchFamily="18" charset="0"/>
              </a:rPr>
              <a:t>- Năng lực giao tiếp hợp tác.</a:t>
            </a:r>
          </a:p>
          <a:p>
            <a:r>
              <a:rPr lang="en-US" sz="3600" b="0">
                <a:latin typeface="Times New Roman" pitchFamily="18" charset="0"/>
                <a:cs typeface="Times New Roman" pitchFamily="18" charset="0"/>
              </a:rPr>
              <a:t>- Năng lực giải quyết vấn đề và sáng tạo.</a:t>
            </a:r>
          </a:p>
        </p:txBody>
      </p:sp>
    </p:spTree>
    <p:extLst>
      <p:ext uri="{BB962C8B-B14F-4D97-AF65-F5344CB8AC3E}">
        <p14:creationId xmlns:p14="http://schemas.microsoft.com/office/powerpoint/2010/main" val="760388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09550"/>
            <a:ext cx="8686800" cy="1200329"/>
          </a:xfrm>
          <a:prstGeom prst="rect">
            <a:avLst/>
          </a:prstGeom>
        </p:spPr>
        <p:txBody>
          <a:bodyPr wrap="square">
            <a:spAutoFit/>
          </a:bodyPr>
          <a:lstStyle/>
          <a:p>
            <a:r>
              <a:rPr lang="nl-NL" sz="3600">
                <a:latin typeface="Times New Roman" pitchFamily="18" charset="0"/>
                <a:cs typeface="Times New Roman" pitchFamily="18" charset="0"/>
              </a:rPr>
              <a:t>3.Phẩm chất:</a:t>
            </a:r>
            <a:endParaRPr lang="en-US" sz="3600">
              <a:latin typeface="Times New Roman" pitchFamily="18" charset="0"/>
              <a:cs typeface="Times New Roman" pitchFamily="18" charset="0"/>
            </a:endParaRPr>
          </a:p>
          <a:p>
            <a:r>
              <a:rPr lang="nl-NL" sz="3600">
                <a:latin typeface="Times New Roman" pitchFamily="18" charset="0"/>
                <a:cs typeface="Times New Roman" pitchFamily="18" charset="0"/>
              </a:rPr>
              <a:t>- </a:t>
            </a:r>
            <a:r>
              <a:rPr lang="nl-NL" sz="3600" b="0">
                <a:latin typeface="Times New Roman" pitchFamily="18" charset="0"/>
                <a:cs typeface="Times New Roman" pitchFamily="18" charset="0"/>
              </a:rPr>
              <a:t>Chăm chỉ, trách nhiệm, trung thực, nhân ái.</a:t>
            </a:r>
            <a:endParaRPr lang="en-US" sz="3600" b="0">
              <a:latin typeface="Times New Roman" pitchFamily="18" charset="0"/>
              <a:cs typeface="Times New Roman" pitchFamily="18" charset="0"/>
            </a:endParaRPr>
          </a:p>
        </p:txBody>
      </p:sp>
      <p:sp>
        <p:nvSpPr>
          <p:cNvPr id="3" name="Rectangle 2"/>
          <p:cNvSpPr/>
          <p:nvPr/>
        </p:nvSpPr>
        <p:spPr>
          <a:xfrm>
            <a:off x="304800" y="1733550"/>
            <a:ext cx="8991600" cy="1754326"/>
          </a:xfrm>
          <a:prstGeom prst="rect">
            <a:avLst/>
          </a:prstGeom>
        </p:spPr>
        <p:txBody>
          <a:bodyPr wrap="square">
            <a:spAutoFit/>
          </a:bodyPr>
          <a:lstStyle/>
          <a:p>
            <a:r>
              <a:rPr lang="nl-NL" sz="3600">
                <a:latin typeface="Times New Roman" pitchFamily="18" charset="0"/>
                <a:cs typeface="Times New Roman" pitchFamily="18" charset="0"/>
              </a:rPr>
              <a:t>II. Chuẩn bị:</a:t>
            </a:r>
            <a:endParaRPr lang="en-US" sz="3600">
              <a:latin typeface="Times New Roman" pitchFamily="18" charset="0"/>
              <a:cs typeface="Times New Roman" pitchFamily="18" charset="0"/>
            </a:endParaRPr>
          </a:p>
          <a:p>
            <a:r>
              <a:rPr lang="nl-NL" sz="3600" b="0">
                <a:latin typeface="Times New Roman" pitchFamily="18" charset="0"/>
                <a:cs typeface="Times New Roman" pitchFamily="18" charset="0"/>
              </a:rPr>
              <a:t>- </a:t>
            </a:r>
            <a:r>
              <a:rPr lang="nl-NL" sz="3600">
                <a:latin typeface="Times New Roman" pitchFamily="18" charset="0"/>
                <a:cs typeface="Times New Roman" pitchFamily="18" charset="0"/>
              </a:rPr>
              <a:t>GV</a:t>
            </a:r>
            <a:r>
              <a:rPr lang="nl-NL" sz="3600" b="0">
                <a:latin typeface="Times New Roman" pitchFamily="18" charset="0"/>
                <a:cs typeface="Times New Roman" pitchFamily="18" charset="0"/>
              </a:rPr>
              <a:t>: </a:t>
            </a:r>
            <a:r>
              <a:rPr lang="nl-NL" sz="3600" b="0" smtClean="0">
                <a:latin typeface="Times New Roman" pitchFamily="18" charset="0"/>
                <a:cs typeface="Times New Roman" pitchFamily="18" charset="0"/>
              </a:rPr>
              <a:t>SGK</a:t>
            </a:r>
            <a:r>
              <a:rPr lang="nl-NL" sz="3600" b="0">
                <a:latin typeface="Times New Roman" pitchFamily="18" charset="0"/>
                <a:cs typeface="Times New Roman" pitchFamily="18" charset="0"/>
              </a:rPr>
              <a:t>, tranh ảnh minh họa trong bài học.</a:t>
            </a:r>
            <a:endParaRPr lang="en-US" sz="3600" b="0">
              <a:latin typeface="Times New Roman" pitchFamily="18" charset="0"/>
              <a:cs typeface="Times New Roman" pitchFamily="18" charset="0"/>
            </a:endParaRPr>
          </a:p>
          <a:p>
            <a:r>
              <a:rPr lang="en-US" sz="3600" b="0">
                <a:latin typeface="Times New Roman" pitchFamily="18" charset="0"/>
                <a:cs typeface="Times New Roman" pitchFamily="18" charset="0"/>
              </a:rPr>
              <a:t>- </a:t>
            </a:r>
            <a:r>
              <a:rPr lang="en-US" sz="3600">
                <a:latin typeface="Times New Roman" pitchFamily="18" charset="0"/>
                <a:cs typeface="Times New Roman" pitchFamily="18" charset="0"/>
              </a:rPr>
              <a:t>HS</a:t>
            </a:r>
            <a:r>
              <a:rPr lang="en-US" sz="3600" b="0">
                <a:latin typeface="Times New Roman" pitchFamily="18" charset="0"/>
                <a:cs typeface="Times New Roman" pitchFamily="18" charset="0"/>
              </a:rPr>
              <a:t>: + SGK, vở đồ dùng ,dụng cụ học tập.</a:t>
            </a:r>
          </a:p>
        </p:txBody>
      </p:sp>
      <p:sp>
        <p:nvSpPr>
          <p:cNvPr id="5" name="Rectangle 4"/>
          <p:cNvSpPr/>
          <p:nvPr/>
        </p:nvSpPr>
        <p:spPr>
          <a:xfrm>
            <a:off x="609600" y="4095750"/>
            <a:ext cx="6173485" cy="646331"/>
          </a:xfrm>
          <a:prstGeom prst="rect">
            <a:avLst/>
          </a:prstGeom>
        </p:spPr>
        <p:txBody>
          <a:bodyPr wrap="none">
            <a:spAutoFit/>
          </a:bodyPr>
          <a:lstStyle/>
          <a:p>
            <a:r>
              <a:rPr lang="en-US" sz="3600">
                <a:latin typeface="Times New Roman" pitchFamily="18" charset="0"/>
                <a:cs typeface="Times New Roman" pitchFamily="18" charset="0"/>
              </a:rPr>
              <a:t>III. Các hoạt động dạy và học:</a:t>
            </a:r>
          </a:p>
        </p:txBody>
      </p:sp>
    </p:spTree>
    <p:extLst>
      <p:ext uri="{BB962C8B-B14F-4D97-AF65-F5344CB8AC3E}">
        <p14:creationId xmlns:p14="http://schemas.microsoft.com/office/powerpoint/2010/main" val="2607664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361950"/>
            <a:ext cx="3796232" cy="584775"/>
          </a:xfrm>
          <a:prstGeom prst="rect">
            <a:avLst/>
          </a:prstGeom>
        </p:spPr>
        <p:txBody>
          <a:bodyPr wrap="none">
            <a:spAutoFit/>
          </a:bodyPr>
          <a:lstStyle/>
          <a:p>
            <a:r>
              <a:rPr lang="vi-VN" sz="3200" dirty="0">
                <a:solidFill>
                  <a:srgbClr val="000000"/>
                </a:solidFill>
                <a:latin typeface="Times New Roman" panose="02020603050405020304" pitchFamily="18" charset="0"/>
                <a:cs typeface="Times New Roman" panose="02020603050405020304" pitchFamily="18" charset="0"/>
              </a:rPr>
              <a:t>A. Hoạt động cơ bản</a:t>
            </a:r>
          </a:p>
        </p:txBody>
      </p:sp>
      <p:sp>
        <p:nvSpPr>
          <p:cNvPr id="3" name="Rectangle 2"/>
          <p:cNvSpPr/>
          <p:nvPr/>
        </p:nvSpPr>
        <p:spPr>
          <a:xfrm>
            <a:off x="507402" y="1342132"/>
            <a:ext cx="8458200" cy="1077218"/>
          </a:xfrm>
          <a:prstGeom prst="rect">
            <a:avLst/>
          </a:prstGeom>
        </p:spPr>
        <p:txBody>
          <a:bodyPr wrap="square">
            <a:spAutoFit/>
          </a:bodyPr>
          <a:lstStyle/>
          <a:p>
            <a:r>
              <a:rPr lang="en-US" sz="3200" dirty="0">
                <a:solidFill>
                  <a:srgbClr val="FF0000"/>
                </a:solidFill>
                <a:latin typeface="Times New Roman" panose="02020603050405020304" pitchFamily="18" charset="0"/>
                <a:cs typeface="Times New Roman" panose="02020603050405020304" pitchFamily="18" charset="0"/>
              </a:rPr>
              <a:t>1. </a:t>
            </a:r>
            <a:r>
              <a:rPr lang="en-US" sz="3200" dirty="0" err="1">
                <a:solidFill>
                  <a:srgbClr val="FF0000"/>
                </a:solidFill>
                <a:latin typeface="Times New Roman" panose="02020603050405020304" pitchFamily="18" charset="0"/>
                <a:cs typeface="Times New Roman" panose="02020603050405020304" pitchFamily="18" charset="0"/>
              </a:rPr>
              <a:t>Quan</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sát</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smtClean="0">
                <a:solidFill>
                  <a:srgbClr val="FF0000"/>
                </a:solidFill>
                <a:latin typeface="Times New Roman" panose="02020603050405020304" pitchFamily="18" charset="0"/>
                <a:cs typeface="Times New Roman" panose="02020603050405020304" pitchFamily="18" charset="0"/>
              </a:rPr>
              <a:t>những</a:t>
            </a:r>
            <a:r>
              <a:rPr lang="en-US" sz="3200" dirty="0" smtClean="0">
                <a:solidFill>
                  <a:srgbClr val="FF0000"/>
                </a:solidFill>
                <a:latin typeface="Times New Roman" panose="02020603050405020304" pitchFamily="18" charset="0"/>
                <a:cs typeface="Times New Roman" panose="02020603050405020304" pitchFamily="18" charset="0"/>
              </a:rPr>
              <a:t> </a:t>
            </a:r>
            <a:r>
              <a:rPr lang="en-US" sz="3200" dirty="0" err="1" smtClean="0">
                <a:solidFill>
                  <a:srgbClr val="FF0000"/>
                </a:solidFill>
                <a:latin typeface="Times New Roman" panose="02020603050405020304" pitchFamily="18" charset="0"/>
                <a:cs typeface="Times New Roman" panose="02020603050405020304" pitchFamily="18" charset="0"/>
              </a:rPr>
              <a:t>bức</a:t>
            </a:r>
            <a:r>
              <a:rPr lang="en-US" sz="3200" dirty="0" smtClean="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tranh</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smtClean="0">
                <a:solidFill>
                  <a:srgbClr val="FF0000"/>
                </a:solidFill>
                <a:latin typeface="Times New Roman" panose="02020603050405020304" pitchFamily="18" charset="0"/>
                <a:cs typeface="Times New Roman" panose="02020603050405020304" pitchFamily="18" charset="0"/>
              </a:rPr>
              <a:t>(</a:t>
            </a:r>
            <a:r>
              <a:rPr lang="en-US" sz="3200" dirty="0" err="1" smtClean="0">
                <a:solidFill>
                  <a:srgbClr val="FF0000"/>
                </a:solidFill>
                <a:latin typeface="Times New Roman" panose="02020603050405020304" pitchFamily="18" charset="0"/>
                <a:cs typeface="Times New Roman" panose="02020603050405020304" pitchFamily="18" charset="0"/>
              </a:rPr>
              <a:t>ảnh</a:t>
            </a:r>
            <a:r>
              <a:rPr lang="en-US" sz="3200" dirty="0" smtClean="0">
                <a:solidFill>
                  <a:srgbClr val="FF0000"/>
                </a:solidFill>
                <a:latin typeface="Times New Roman" panose="02020603050405020304" pitchFamily="18" charset="0"/>
                <a:cs typeface="Times New Roman" panose="02020603050405020304" pitchFamily="18" charset="0"/>
              </a:rPr>
              <a:t>)</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smtClean="0">
                <a:solidFill>
                  <a:srgbClr val="FF0000"/>
                </a:solidFill>
                <a:latin typeface="Times New Roman" panose="02020603050405020304" pitchFamily="18" charset="0"/>
                <a:cs typeface="Times New Roman" panose="02020603050405020304" pitchFamily="18" charset="0"/>
              </a:rPr>
              <a:t>dưới</a:t>
            </a:r>
            <a:r>
              <a:rPr lang="en-US" sz="3200" dirty="0" smtClean="0">
                <a:solidFill>
                  <a:srgbClr val="FF0000"/>
                </a:solidFill>
                <a:latin typeface="Times New Roman" panose="02020603050405020304" pitchFamily="18" charset="0"/>
                <a:cs typeface="Times New Roman" panose="02020603050405020304" pitchFamily="18" charset="0"/>
              </a:rPr>
              <a:t> </a:t>
            </a:r>
            <a:r>
              <a:rPr lang="en-US" sz="3200" dirty="0" err="1" smtClean="0">
                <a:solidFill>
                  <a:srgbClr val="FF0000"/>
                </a:solidFill>
                <a:latin typeface="Times New Roman" panose="02020603050405020304" pitchFamily="18" charset="0"/>
                <a:cs typeface="Times New Roman" panose="02020603050405020304" pitchFamily="18" charset="0"/>
              </a:rPr>
              <a:t>đây</a:t>
            </a:r>
            <a:r>
              <a:rPr lang="en-US" sz="3200" dirty="0" smtClean="0">
                <a:solidFill>
                  <a:srgbClr val="FF0000"/>
                </a:solidFill>
                <a:latin typeface="Times New Roman" panose="02020603050405020304" pitchFamily="18" charset="0"/>
                <a:cs typeface="Times New Roman" panose="02020603050405020304" pitchFamily="18" charset="0"/>
              </a:rPr>
              <a:t> </a:t>
            </a:r>
            <a:r>
              <a:rPr lang="en-US" sz="3200" dirty="0" err="1" smtClean="0">
                <a:solidFill>
                  <a:srgbClr val="FF0000"/>
                </a:solidFill>
                <a:latin typeface="Times New Roman" panose="02020603050405020304" pitchFamily="18" charset="0"/>
                <a:cs typeface="Times New Roman" panose="02020603050405020304" pitchFamily="18" charset="0"/>
              </a:rPr>
              <a:t>và</a:t>
            </a:r>
            <a:r>
              <a:rPr lang="en-US" sz="3200" dirty="0" smtClean="0">
                <a:solidFill>
                  <a:srgbClr val="FF0000"/>
                </a:solidFill>
                <a:latin typeface="Times New Roman" panose="02020603050405020304" pitchFamily="18" charset="0"/>
                <a:cs typeface="Times New Roman" panose="02020603050405020304" pitchFamily="18" charset="0"/>
              </a:rPr>
              <a:t> </a:t>
            </a:r>
            <a:r>
              <a:rPr lang="en-US" sz="3200" dirty="0" err="1" smtClean="0">
                <a:solidFill>
                  <a:srgbClr val="FF0000"/>
                </a:solidFill>
                <a:latin typeface="Times New Roman" panose="02020603050405020304" pitchFamily="18" charset="0"/>
                <a:cs typeface="Times New Roman" panose="02020603050405020304" pitchFamily="18" charset="0"/>
              </a:rPr>
              <a:t>trả</a:t>
            </a:r>
            <a:r>
              <a:rPr lang="en-US" sz="3200" dirty="0" smtClean="0">
                <a:solidFill>
                  <a:srgbClr val="FF0000"/>
                </a:solidFill>
                <a:latin typeface="Times New Roman" panose="02020603050405020304" pitchFamily="18" charset="0"/>
                <a:cs typeface="Times New Roman" panose="02020603050405020304" pitchFamily="18" charset="0"/>
              </a:rPr>
              <a:t> </a:t>
            </a:r>
            <a:r>
              <a:rPr lang="en-US" sz="3200" dirty="0" err="1" smtClean="0">
                <a:solidFill>
                  <a:srgbClr val="FF0000"/>
                </a:solidFill>
                <a:latin typeface="Times New Roman" panose="02020603050405020304" pitchFamily="18" charset="0"/>
                <a:cs typeface="Times New Roman" panose="02020603050405020304" pitchFamily="18" charset="0"/>
              </a:rPr>
              <a:t>lời</a:t>
            </a:r>
            <a:r>
              <a:rPr lang="en-US" sz="3200" dirty="0" smtClean="0">
                <a:solidFill>
                  <a:srgbClr val="FF0000"/>
                </a:solidFill>
                <a:latin typeface="Times New Roman" panose="02020603050405020304" pitchFamily="18" charset="0"/>
                <a:cs typeface="Times New Roman" panose="02020603050405020304" pitchFamily="18" charset="0"/>
              </a:rPr>
              <a:t> </a:t>
            </a:r>
            <a:r>
              <a:rPr lang="en-US" sz="3200" dirty="0" err="1" smtClean="0">
                <a:solidFill>
                  <a:srgbClr val="FF0000"/>
                </a:solidFill>
                <a:latin typeface="Times New Roman" panose="02020603050405020304" pitchFamily="18" charset="0"/>
                <a:cs typeface="Times New Roman" panose="02020603050405020304" pitchFamily="18" charset="0"/>
              </a:rPr>
              <a:t>câu</a:t>
            </a:r>
            <a:r>
              <a:rPr lang="en-US" sz="3200" dirty="0" smtClean="0">
                <a:solidFill>
                  <a:srgbClr val="FF0000"/>
                </a:solidFill>
                <a:latin typeface="Times New Roman" panose="02020603050405020304" pitchFamily="18" charset="0"/>
                <a:cs typeface="Times New Roman" panose="02020603050405020304" pitchFamily="18" charset="0"/>
              </a:rPr>
              <a:t> </a:t>
            </a:r>
            <a:r>
              <a:rPr lang="en-US" sz="3200" dirty="0" err="1" smtClean="0">
                <a:solidFill>
                  <a:srgbClr val="FF0000"/>
                </a:solidFill>
                <a:latin typeface="Times New Roman" panose="02020603050405020304" pitchFamily="18" charset="0"/>
                <a:cs typeface="Times New Roman" panose="02020603050405020304" pitchFamily="18" charset="0"/>
              </a:rPr>
              <a:t>hỏi</a:t>
            </a:r>
            <a:r>
              <a:rPr lang="en-US" sz="3200" dirty="0" smtClean="0">
                <a:solidFill>
                  <a:srgbClr val="FF0000"/>
                </a:solidFill>
                <a:latin typeface="Times New Roman" panose="02020603050405020304" pitchFamily="18" charset="0"/>
                <a:cs typeface="Times New Roman" panose="02020603050405020304" pitchFamily="18" charset="0"/>
              </a:rPr>
              <a:t>:</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4472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iếng Việt 4 VNEN Bài 16A: Trò chơi | Soạn Tiếng Việt lớp 4 VNEN hay nhấ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946"/>
            <a:ext cx="9144000" cy="5258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95777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49503"/>
            <a:ext cx="8839200" cy="1200329"/>
          </a:xfrm>
          <a:prstGeom prst="rect">
            <a:avLst/>
          </a:prstGeom>
        </p:spPr>
        <p:txBody>
          <a:bodyPr wrap="square">
            <a:spAutoFit/>
          </a:bodyPr>
          <a:lstStyle/>
          <a:p>
            <a:pPr algn="just"/>
            <a:r>
              <a:rPr lang="en-US" sz="3600" dirty="0" smtClean="0">
                <a:latin typeface="Arial" panose="020B0604020202020204" pitchFamily="34" charset="0"/>
              </a:rPr>
              <a:t>- </a:t>
            </a:r>
            <a:r>
              <a:rPr lang="vi-VN" sz="3600" dirty="0" smtClean="0">
                <a:latin typeface="Arial" panose="020B0604020202020204" pitchFamily="34" charset="0"/>
              </a:rPr>
              <a:t>Mọi </a:t>
            </a:r>
            <a:r>
              <a:rPr lang="vi-VN" sz="3600" dirty="0">
                <a:latin typeface="Arial" panose="020B0604020202020204" pitchFamily="34" charset="0"/>
              </a:rPr>
              <a:t>người trong mỗi bức tranh ảnh chơi trò chơi gì</a:t>
            </a:r>
            <a:r>
              <a:rPr lang="vi-VN" sz="3600" dirty="0" smtClean="0">
                <a:latin typeface="Arial" panose="020B0604020202020204" pitchFamily="34" charset="0"/>
              </a:rPr>
              <a:t>?</a:t>
            </a:r>
            <a:endParaRPr lang="vi-VN" sz="3600" dirty="0">
              <a:latin typeface="Arial" panose="020B0604020202020204" pitchFamily="34" charset="0"/>
            </a:endParaRPr>
          </a:p>
        </p:txBody>
      </p:sp>
      <p:sp>
        <p:nvSpPr>
          <p:cNvPr id="4" name="Rectangle 3"/>
          <p:cNvSpPr/>
          <p:nvPr/>
        </p:nvSpPr>
        <p:spPr>
          <a:xfrm>
            <a:off x="1242957" y="1773019"/>
            <a:ext cx="4750403" cy="646331"/>
          </a:xfrm>
          <a:prstGeom prst="rect">
            <a:avLst/>
          </a:prstGeom>
        </p:spPr>
        <p:txBody>
          <a:bodyPr wrap="none">
            <a:spAutoFit/>
          </a:bodyPr>
          <a:lstStyle/>
          <a:p>
            <a:r>
              <a:rPr lang="en-US" sz="3600" dirty="0" err="1">
                <a:solidFill>
                  <a:srgbClr val="0000FF"/>
                </a:solidFill>
                <a:latin typeface="Arial" panose="020B0604020202020204" pitchFamily="34" charset="0"/>
              </a:rPr>
              <a:t>Tranh</a:t>
            </a:r>
            <a:r>
              <a:rPr lang="en-US" sz="3600" dirty="0">
                <a:solidFill>
                  <a:srgbClr val="0000FF"/>
                </a:solidFill>
                <a:latin typeface="Arial" panose="020B0604020202020204" pitchFamily="34" charset="0"/>
              </a:rPr>
              <a:t> 1: </a:t>
            </a:r>
            <a:r>
              <a:rPr lang="en-US" sz="3600" dirty="0" err="1">
                <a:solidFill>
                  <a:srgbClr val="0000FF"/>
                </a:solidFill>
                <a:latin typeface="Arial" panose="020B0604020202020204" pitchFamily="34" charset="0"/>
              </a:rPr>
              <a:t>Trò</a:t>
            </a:r>
            <a:r>
              <a:rPr lang="en-US" sz="3600" dirty="0">
                <a:solidFill>
                  <a:srgbClr val="0000FF"/>
                </a:solidFill>
                <a:latin typeface="Arial" panose="020B0604020202020204" pitchFamily="34" charset="0"/>
              </a:rPr>
              <a:t> </a:t>
            </a:r>
            <a:r>
              <a:rPr lang="en-US" sz="3600" dirty="0" err="1">
                <a:solidFill>
                  <a:srgbClr val="0000FF"/>
                </a:solidFill>
                <a:latin typeface="Arial" panose="020B0604020202020204" pitchFamily="34" charset="0"/>
              </a:rPr>
              <a:t>đánh</a:t>
            </a:r>
            <a:r>
              <a:rPr lang="en-US" sz="3600" dirty="0">
                <a:solidFill>
                  <a:srgbClr val="0000FF"/>
                </a:solidFill>
                <a:latin typeface="Arial" panose="020B0604020202020204" pitchFamily="34" charset="0"/>
              </a:rPr>
              <a:t> </a:t>
            </a:r>
            <a:r>
              <a:rPr lang="en-US" sz="3600" dirty="0" err="1">
                <a:solidFill>
                  <a:srgbClr val="0000FF"/>
                </a:solidFill>
                <a:latin typeface="Arial" panose="020B0604020202020204" pitchFamily="34" charset="0"/>
              </a:rPr>
              <a:t>đu</a:t>
            </a:r>
            <a:endParaRPr lang="en-US" sz="3600" dirty="0">
              <a:solidFill>
                <a:srgbClr val="0000FF"/>
              </a:solidFill>
            </a:endParaRPr>
          </a:p>
        </p:txBody>
      </p:sp>
      <p:sp>
        <p:nvSpPr>
          <p:cNvPr id="5" name="Rectangle 4"/>
          <p:cNvSpPr/>
          <p:nvPr/>
        </p:nvSpPr>
        <p:spPr>
          <a:xfrm>
            <a:off x="1242957" y="2506937"/>
            <a:ext cx="4876800" cy="646331"/>
          </a:xfrm>
          <a:prstGeom prst="rect">
            <a:avLst/>
          </a:prstGeom>
        </p:spPr>
        <p:txBody>
          <a:bodyPr wrap="square">
            <a:spAutoFit/>
          </a:bodyPr>
          <a:lstStyle/>
          <a:p>
            <a:pPr algn="just"/>
            <a:r>
              <a:rPr lang="en-US" sz="3600" dirty="0" err="1" smtClean="0">
                <a:solidFill>
                  <a:srgbClr val="0000FF"/>
                </a:solidFill>
                <a:latin typeface="Arial" panose="020B0604020202020204" pitchFamily="34" charset="0"/>
              </a:rPr>
              <a:t>Tranh</a:t>
            </a:r>
            <a:r>
              <a:rPr lang="en-US" sz="3600" dirty="0" smtClean="0">
                <a:solidFill>
                  <a:srgbClr val="0000FF"/>
                </a:solidFill>
                <a:latin typeface="Arial" panose="020B0604020202020204" pitchFamily="34" charset="0"/>
              </a:rPr>
              <a:t> 2: </a:t>
            </a:r>
            <a:r>
              <a:rPr lang="en-US" sz="3600" dirty="0" err="1" smtClean="0">
                <a:solidFill>
                  <a:srgbClr val="0000FF"/>
                </a:solidFill>
                <a:latin typeface="Arial" panose="020B0604020202020204" pitchFamily="34" charset="0"/>
              </a:rPr>
              <a:t>Trò</a:t>
            </a:r>
            <a:r>
              <a:rPr lang="en-US" sz="3600" dirty="0" smtClean="0">
                <a:solidFill>
                  <a:srgbClr val="0000FF"/>
                </a:solidFill>
                <a:latin typeface="Arial" panose="020B0604020202020204" pitchFamily="34" charset="0"/>
              </a:rPr>
              <a:t> </a:t>
            </a:r>
            <a:r>
              <a:rPr lang="en-US" sz="3600" dirty="0" err="1" smtClean="0">
                <a:solidFill>
                  <a:srgbClr val="0000FF"/>
                </a:solidFill>
                <a:latin typeface="Arial" panose="020B0604020202020204" pitchFamily="34" charset="0"/>
              </a:rPr>
              <a:t>kéo</a:t>
            </a:r>
            <a:r>
              <a:rPr lang="en-US" sz="3600" dirty="0" smtClean="0">
                <a:solidFill>
                  <a:srgbClr val="0000FF"/>
                </a:solidFill>
                <a:latin typeface="Arial" panose="020B0604020202020204" pitchFamily="34" charset="0"/>
              </a:rPr>
              <a:t> co</a:t>
            </a:r>
            <a:endParaRPr lang="en-US" sz="3600" dirty="0">
              <a:solidFill>
                <a:srgbClr val="0000FF"/>
              </a:solidFill>
              <a:latin typeface="Arial" panose="020B0604020202020204" pitchFamily="34" charset="0"/>
            </a:endParaRPr>
          </a:p>
        </p:txBody>
      </p:sp>
      <p:sp>
        <p:nvSpPr>
          <p:cNvPr id="6" name="Rectangle 5"/>
          <p:cNvSpPr/>
          <p:nvPr/>
        </p:nvSpPr>
        <p:spPr>
          <a:xfrm>
            <a:off x="1233544" y="3202441"/>
            <a:ext cx="4572000" cy="646331"/>
          </a:xfrm>
          <a:prstGeom prst="rect">
            <a:avLst/>
          </a:prstGeom>
        </p:spPr>
        <p:txBody>
          <a:bodyPr>
            <a:spAutoFit/>
          </a:bodyPr>
          <a:lstStyle/>
          <a:p>
            <a:pPr algn="just"/>
            <a:r>
              <a:rPr lang="en-US" sz="3600" dirty="0" err="1" smtClean="0">
                <a:solidFill>
                  <a:srgbClr val="0000FF"/>
                </a:solidFill>
                <a:latin typeface="Arial" panose="020B0604020202020204" pitchFamily="34" charset="0"/>
              </a:rPr>
              <a:t>Tranh</a:t>
            </a:r>
            <a:r>
              <a:rPr lang="en-US" sz="3600" dirty="0" smtClean="0">
                <a:solidFill>
                  <a:srgbClr val="0000FF"/>
                </a:solidFill>
                <a:latin typeface="Arial" panose="020B0604020202020204" pitchFamily="34" charset="0"/>
              </a:rPr>
              <a:t> </a:t>
            </a:r>
            <a:r>
              <a:rPr lang="en-US" sz="3600" dirty="0">
                <a:solidFill>
                  <a:srgbClr val="0000FF"/>
                </a:solidFill>
                <a:latin typeface="Arial" panose="020B0604020202020204" pitchFamily="34" charset="0"/>
              </a:rPr>
              <a:t>3: </a:t>
            </a:r>
            <a:r>
              <a:rPr lang="en-US" sz="3600" dirty="0" err="1">
                <a:solidFill>
                  <a:srgbClr val="0000FF"/>
                </a:solidFill>
                <a:latin typeface="Arial" panose="020B0604020202020204" pitchFamily="34" charset="0"/>
              </a:rPr>
              <a:t>Trò</a:t>
            </a:r>
            <a:r>
              <a:rPr lang="en-US" sz="3600" dirty="0">
                <a:solidFill>
                  <a:srgbClr val="0000FF"/>
                </a:solidFill>
                <a:latin typeface="Arial" panose="020B0604020202020204" pitchFamily="34" charset="0"/>
              </a:rPr>
              <a:t> </a:t>
            </a:r>
            <a:r>
              <a:rPr lang="en-US" sz="3600" dirty="0" err="1">
                <a:solidFill>
                  <a:srgbClr val="0000FF"/>
                </a:solidFill>
                <a:latin typeface="Arial" panose="020B0604020202020204" pitchFamily="34" charset="0"/>
              </a:rPr>
              <a:t>đá</a:t>
            </a:r>
            <a:r>
              <a:rPr lang="en-US" sz="3600" dirty="0">
                <a:solidFill>
                  <a:srgbClr val="0000FF"/>
                </a:solidFill>
                <a:latin typeface="Arial" panose="020B0604020202020204" pitchFamily="34" charset="0"/>
              </a:rPr>
              <a:t> </a:t>
            </a:r>
            <a:r>
              <a:rPr lang="en-US" sz="3600" dirty="0" err="1" smtClean="0">
                <a:solidFill>
                  <a:srgbClr val="0000FF"/>
                </a:solidFill>
                <a:latin typeface="Arial" panose="020B0604020202020204" pitchFamily="34" charset="0"/>
              </a:rPr>
              <a:t>cầu</a:t>
            </a:r>
            <a:endParaRPr lang="en-US" sz="3600" dirty="0" smtClean="0">
              <a:solidFill>
                <a:srgbClr val="0000FF"/>
              </a:solidFill>
              <a:latin typeface="Arial" panose="020B0604020202020204" pitchFamily="34" charset="0"/>
            </a:endParaRPr>
          </a:p>
        </p:txBody>
      </p:sp>
      <p:sp>
        <p:nvSpPr>
          <p:cNvPr id="7" name="Rectangle 6"/>
          <p:cNvSpPr/>
          <p:nvPr/>
        </p:nvSpPr>
        <p:spPr>
          <a:xfrm>
            <a:off x="1219200" y="3867150"/>
            <a:ext cx="5562600" cy="646331"/>
          </a:xfrm>
          <a:prstGeom prst="rect">
            <a:avLst/>
          </a:prstGeom>
        </p:spPr>
        <p:txBody>
          <a:bodyPr wrap="square">
            <a:spAutoFit/>
          </a:bodyPr>
          <a:lstStyle/>
          <a:p>
            <a:pPr algn="just"/>
            <a:r>
              <a:rPr lang="en-US" sz="3600" dirty="0" err="1" smtClean="0">
                <a:solidFill>
                  <a:srgbClr val="0000FF"/>
                </a:solidFill>
                <a:latin typeface="Arial" panose="020B0604020202020204" pitchFamily="34" charset="0"/>
              </a:rPr>
              <a:t>Tranh</a:t>
            </a:r>
            <a:r>
              <a:rPr lang="en-US" sz="3600" dirty="0" smtClean="0">
                <a:solidFill>
                  <a:srgbClr val="0000FF"/>
                </a:solidFill>
                <a:latin typeface="Arial" panose="020B0604020202020204" pitchFamily="34" charset="0"/>
              </a:rPr>
              <a:t> </a:t>
            </a:r>
            <a:r>
              <a:rPr lang="en-US" sz="3600" dirty="0">
                <a:solidFill>
                  <a:srgbClr val="0000FF"/>
                </a:solidFill>
                <a:latin typeface="Arial" panose="020B0604020202020204" pitchFamily="34" charset="0"/>
              </a:rPr>
              <a:t>4: </a:t>
            </a:r>
            <a:r>
              <a:rPr lang="en-US" sz="3600" dirty="0" err="1">
                <a:solidFill>
                  <a:srgbClr val="0000FF"/>
                </a:solidFill>
                <a:latin typeface="Arial" panose="020B0604020202020204" pitchFamily="34" charset="0"/>
              </a:rPr>
              <a:t>Trò</a:t>
            </a:r>
            <a:r>
              <a:rPr lang="en-US" sz="3600" dirty="0">
                <a:solidFill>
                  <a:srgbClr val="0000FF"/>
                </a:solidFill>
                <a:latin typeface="Arial" panose="020B0604020202020204" pitchFamily="34" charset="0"/>
              </a:rPr>
              <a:t> banh </a:t>
            </a:r>
            <a:r>
              <a:rPr lang="en-US" sz="3600" dirty="0" err="1">
                <a:solidFill>
                  <a:srgbClr val="0000FF"/>
                </a:solidFill>
                <a:latin typeface="Arial" panose="020B0604020202020204" pitchFamily="34" charset="0"/>
              </a:rPr>
              <a:t>đũa</a:t>
            </a:r>
            <a:endParaRPr lang="en-US" sz="360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3769133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Effect transition="in" filter="fade">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fltVal val="0"/>
                                          </p:val>
                                        </p:tav>
                                        <p:tav tm="100000">
                                          <p:val>
                                            <p:strVal val="#ppt_w"/>
                                          </p:val>
                                        </p:tav>
                                      </p:tavLst>
                                    </p:anim>
                                    <p:anim calcmode="lin" valueType="num">
                                      <p:cBhvr>
                                        <p:cTn id="36" dur="500" fill="hold"/>
                                        <p:tgtEl>
                                          <p:spTgt spid="7"/>
                                        </p:tgtEl>
                                        <p:attrNameLst>
                                          <p:attrName>ppt_h</p:attrName>
                                        </p:attrNameLst>
                                      </p:cBhvr>
                                      <p:tavLst>
                                        <p:tav tm="0">
                                          <p:val>
                                            <p:fltVal val="0"/>
                                          </p:val>
                                        </p:tav>
                                        <p:tav tm="100000">
                                          <p:val>
                                            <p:strVal val="#ppt_h"/>
                                          </p:val>
                                        </p:tav>
                                      </p:tavLst>
                                    </p:anim>
                                    <p:animEffect transition="in" filter="fade">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514350"/>
            <a:ext cx="8839200" cy="1200329"/>
          </a:xfrm>
          <a:prstGeom prst="rect">
            <a:avLst/>
          </a:prstGeom>
        </p:spPr>
        <p:txBody>
          <a:bodyPr wrap="square">
            <a:spAutoFit/>
          </a:bodyPr>
          <a:lstStyle/>
          <a:p>
            <a:pPr algn="just"/>
            <a:r>
              <a:rPr lang="en-US" sz="3600" dirty="0" smtClean="0">
                <a:latin typeface="Arial" panose="020B0604020202020204" pitchFamily="34" charset="0"/>
              </a:rPr>
              <a:t>- </a:t>
            </a:r>
            <a:r>
              <a:rPr lang="vi-VN" sz="3600" dirty="0" smtClean="0">
                <a:latin typeface="Arial" panose="020B0604020202020204" pitchFamily="34" charset="0"/>
              </a:rPr>
              <a:t>Em </a:t>
            </a:r>
            <a:r>
              <a:rPr lang="vi-VN" sz="3600" dirty="0">
                <a:latin typeface="Arial" panose="020B0604020202020204" pitchFamily="34" charset="0"/>
              </a:rPr>
              <a:t>thường thấy những trò chơi đó ở đâu?</a:t>
            </a:r>
            <a:endParaRPr lang="vi-VN" sz="3600" i="0" dirty="0">
              <a:effectLst/>
              <a:latin typeface="Arial" panose="020B0604020202020204" pitchFamily="34" charset="0"/>
            </a:endParaRPr>
          </a:p>
        </p:txBody>
      </p:sp>
      <p:sp>
        <p:nvSpPr>
          <p:cNvPr id="3" name="Rectangle 2"/>
          <p:cNvSpPr/>
          <p:nvPr/>
        </p:nvSpPr>
        <p:spPr>
          <a:xfrm>
            <a:off x="304800" y="1962150"/>
            <a:ext cx="8686800" cy="1754326"/>
          </a:xfrm>
          <a:prstGeom prst="rect">
            <a:avLst/>
          </a:prstGeom>
        </p:spPr>
        <p:txBody>
          <a:bodyPr wrap="square">
            <a:spAutoFit/>
          </a:bodyPr>
          <a:lstStyle/>
          <a:p>
            <a:r>
              <a:rPr lang="en-US" sz="3600" dirty="0" smtClean="0">
                <a:solidFill>
                  <a:srgbClr val="0000FF"/>
                </a:solidFill>
                <a:latin typeface="Arial" panose="020B0604020202020204" pitchFamily="34" charset="0"/>
              </a:rPr>
              <a:t>   </a:t>
            </a:r>
            <a:r>
              <a:rPr lang="vi-VN" sz="3600" dirty="0" smtClean="0">
                <a:solidFill>
                  <a:srgbClr val="0000FF"/>
                </a:solidFill>
                <a:latin typeface="Arial" panose="020B0604020202020204" pitchFamily="34" charset="0"/>
              </a:rPr>
              <a:t>Những </a:t>
            </a:r>
            <a:r>
              <a:rPr lang="vi-VN" sz="3600" dirty="0">
                <a:solidFill>
                  <a:srgbClr val="0000FF"/>
                </a:solidFill>
                <a:latin typeface="Arial" panose="020B0604020202020204" pitchFamily="34" charset="0"/>
              </a:rPr>
              <a:t>trò chơi đó thường diễn ra ở làng quê, những nơi diễn ra lễ hội truyền thống và trong trường học.</a:t>
            </a:r>
            <a:endParaRPr lang="en-US" sz="3600" dirty="0">
              <a:solidFill>
                <a:srgbClr val="0000FF"/>
              </a:solidFill>
            </a:endParaRPr>
          </a:p>
        </p:txBody>
      </p:sp>
    </p:spTree>
    <p:extLst>
      <p:ext uri="{BB962C8B-B14F-4D97-AF65-F5344CB8AC3E}">
        <p14:creationId xmlns:p14="http://schemas.microsoft.com/office/powerpoint/2010/main" val="3125287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66800" y="133350"/>
            <a:ext cx="4673074" cy="646331"/>
          </a:xfrm>
          <a:prstGeom prst="rect">
            <a:avLst/>
          </a:prstGeom>
        </p:spPr>
        <p:txBody>
          <a:bodyPr wrap="none">
            <a:spAutoFit/>
          </a:bodyPr>
          <a:lstStyle/>
          <a:p>
            <a:r>
              <a:rPr lang="en-US" sz="3600" dirty="0" smtClean="0">
                <a:solidFill>
                  <a:srgbClr val="FF0066"/>
                </a:solidFill>
                <a:latin typeface="Arial" panose="020B0604020202020204" pitchFamily="34" charset="0"/>
              </a:rPr>
              <a:t>2. </a:t>
            </a:r>
            <a:r>
              <a:rPr lang="en-US" sz="3600" dirty="0" err="1" smtClean="0">
                <a:solidFill>
                  <a:srgbClr val="FF0066"/>
                </a:solidFill>
                <a:latin typeface="Arial" panose="020B0604020202020204" pitchFamily="34" charset="0"/>
              </a:rPr>
              <a:t>Nghe</a:t>
            </a:r>
            <a:r>
              <a:rPr lang="en-US" sz="3600" dirty="0" smtClean="0">
                <a:solidFill>
                  <a:srgbClr val="FF0066"/>
                </a:solidFill>
                <a:latin typeface="Arial" panose="020B0604020202020204" pitchFamily="34" charset="0"/>
              </a:rPr>
              <a:t> </a:t>
            </a:r>
            <a:r>
              <a:rPr lang="en-US" sz="3600" dirty="0" err="1" smtClean="0">
                <a:solidFill>
                  <a:srgbClr val="FF0066"/>
                </a:solidFill>
                <a:latin typeface="Arial" panose="020B0604020202020204" pitchFamily="34" charset="0"/>
              </a:rPr>
              <a:t>đọc</a:t>
            </a:r>
            <a:r>
              <a:rPr lang="en-US" sz="3600" dirty="0" smtClean="0">
                <a:solidFill>
                  <a:srgbClr val="FF0066"/>
                </a:solidFill>
                <a:latin typeface="Arial" panose="020B0604020202020204" pitchFamily="34" charset="0"/>
              </a:rPr>
              <a:t> </a:t>
            </a:r>
            <a:r>
              <a:rPr lang="en-US" sz="3600" dirty="0" err="1" smtClean="0">
                <a:solidFill>
                  <a:srgbClr val="FF0066"/>
                </a:solidFill>
                <a:latin typeface="Arial" panose="020B0604020202020204" pitchFamily="34" charset="0"/>
              </a:rPr>
              <a:t>bài</a:t>
            </a:r>
            <a:r>
              <a:rPr lang="en-US" sz="3600" dirty="0" smtClean="0">
                <a:solidFill>
                  <a:srgbClr val="FF0066"/>
                </a:solidFill>
                <a:latin typeface="Arial" panose="020B0604020202020204" pitchFamily="34" charset="0"/>
              </a:rPr>
              <a:t> </a:t>
            </a:r>
            <a:r>
              <a:rPr lang="en-US" sz="3600" dirty="0" err="1" smtClean="0">
                <a:solidFill>
                  <a:srgbClr val="FF0066"/>
                </a:solidFill>
                <a:latin typeface="Arial" panose="020B0604020202020204" pitchFamily="34" charset="0"/>
              </a:rPr>
              <a:t>sau</a:t>
            </a:r>
            <a:r>
              <a:rPr lang="en-US" sz="3600" dirty="0" smtClean="0">
                <a:solidFill>
                  <a:srgbClr val="FF0066"/>
                </a:solidFill>
                <a:latin typeface="Arial" panose="020B0604020202020204" pitchFamily="34" charset="0"/>
              </a:rPr>
              <a:t>:</a:t>
            </a:r>
            <a:endParaRPr lang="en-US" sz="3600" dirty="0">
              <a:solidFill>
                <a:srgbClr val="FF0066"/>
              </a:solidFill>
            </a:endParaRPr>
          </a:p>
        </p:txBody>
      </p:sp>
      <p:sp>
        <p:nvSpPr>
          <p:cNvPr id="4" name="Rectangle 3"/>
          <p:cNvSpPr/>
          <p:nvPr/>
        </p:nvSpPr>
        <p:spPr>
          <a:xfrm>
            <a:off x="3581400" y="953184"/>
            <a:ext cx="1723549" cy="646331"/>
          </a:xfrm>
          <a:prstGeom prst="rect">
            <a:avLst/>
          </a:prstGeom>
        </p:spPr>
        <p:txBody>
          <a:bodyPr wrap="none">
            <a:spAutoFit/>
          </a:bodyPr>
          <a:lstStyle/>
          <a:p>
            <a:r>
              <a:rPr lang="en-US" sz="3600" dirty="0" err="1" smtClean="0">
                <a:solidFill>
                  <a:srgbClr val="0000FF"/>
                </a:solidFill>
                <a:latin typeface="Arial" panose="020B0604020202020204" pitchFamily="34" charset="0"/>
              </a:rPr>
              <a:t>Kéo</a:t>
            </a:r>
            <a:r>
              <a:rPr lang="en-US" sz="3600" dirty="0" smtClean="0">
                <a:solidFill>
                  <a:srgbClr val="0000FF"/>
                </a:solidFill>
                <a:latin typeface="Arial" panose="020B0604020202020204" pitchFamily="34" charset="0"/>
              </a:rPr>
              <a:t> co</a:t>
            </a:r>
            <a:endParaRPr lang="en-US" sz="3600" dirty="0">
              <a:solidFill>
                <a:srgbClr val="0000FF"/>
              </a:solidFill>
            </a:endParaRPr>
          </a:p>
        </p:txBody>
      </p:sp>
      <p:sp>
        <p:nvSpPr>
          <p:cNvPr id="5" name="Rectangle 4"/>
          <p:cNvSpPr/>
          <p:nvPr/>
        </p:nvSpPr>
        <p:spPr>
          <a:xfrm>
            <a:off x="152400" y="1276350"/>
            <a:ext cx="8839200" cy="3970318"/>
          </a:xfrm>
          <a:prstGeom prst="rect">
            <a:avLst/>
          </a:prstGeom>
        </p:spPr>
        <p:txBody>
          <a:bodyPr wrap="square">
            <a:spAutoFit/>
          </a:bodyPr>
          <a:lstStyle/>
          <a:p>
            <a:endParaRPr lang="vi-VN" sz="3600" dirty="0">
              <a:latin typeface="Arial" panose="020B0604020202020204" pitchFamily="34" charset="0"/>
              <a:cs typeface="Arial" panose="020B0604020202020204" pitchFamily="34" charset="0"/>
            </a:endParaRPr>
          </a:p>
          <a:p>
            <a:r>
              <a:rPr lang="vi-VN" sz="3600" dirty="0">
                <a:latin typeface="Arial" panose="020B0604020202020204" pitchFamily="34" charset="0"/>
                <a:cs typeface="Arial" panose="020B0604020202020204" pitchFamily="34" charset="0"/>
              </a:rPr>
              <a:t>   </a:t>
            </a:r>
            <a:r>
              <a:rPr lang="en-US" sz="3600" dirty="0" smtClean="0">
                <a:latin typeface="Arial" panose="020B0604020202020204" pitchFamily="34" charset="0"/>
                <a:cs typeface="Arial" panose="020B0604020202020204" pitchFamily="34" charset="0"/>
              </a:rPr>
              <a:t>      </a:t>
            </a:r>
            <a:r>
              <a:rPr lang="vi-VN" sz="3600" dirty="0" smtClean="0">
                <a:latin typeface="Arial" panose="020B0604020202020204" pitchFamily="34" charset="0"/>
                <a:cs typeface="Arial" panose="020B0604020202020204" pitchFamily="34" charset="0"/>
              </a:rPr>
              <a:t>Kéo </a:t>
            </a:r>
            <a:r>
              <a:rPr lang="vi-VN" sz="3600" dirty="0">
                <a:latin typeface="Arial" panose="020B0604020202020204" pitchFamily="34" charset="0"/>
                <a:cs typeface="Arial" panose="020B0604020202020204" pitchFamily="34" charset="0"/>
              </a:rPr>
              <a:t>co là một trò chơi thể hiện tinh thần thượng võ của dân ta. Tục kéo co mỗi vùng một khác, nhưng bao giờ cũng là cuộc đấu tài, đấu sức giữa hai bên. </a:t>
            </a:r>
          </a:p>
          <a:p>
            <a:r>
              <a:rPr lang="vi-VN" sz="3600" dirty="0">
                <a:latin typeface="Arial" panose="020B0604020202020204" pitchFamily="34" charset="0"/>
                <a:cs typeface="Arial" panose="020B0604020202020204" pitchFamily="34" charset="0"/>
              </a:rPr>
              <a:t>   </a:t>
            </a:r>
            <a:endParaRPr lang="vi-VN" sz="3600" i="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5511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2898</TotalTime>
  <Words>1232</Words>
  <Application>Microsoft Office PowerPoint</Application>
  <PresentationFormat>On-screen Show (16:9)</PresentationFormat>
  <Paragraphs>122</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0962422757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HOANG Y</dc:creator>
  <cp:lastModifiedBy>Administrator</cp:lastModifiedBy>
  <cp:revision>396</cp:revision>
  <dcterms:created xsi:type="dcterms:W3CDTF">2009-03-08T07:36:34Z</dcterms:created>
  <dcterms:modified xsi:type="dcterms:W3CDTF">2023-06-01T05:10:34Z</dcterms:modified>
</cp:coreProperties>
</file>