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9"/>
  </p:notesMasterIdLst>
  <p:sldIdLst>
    <p:sldId id="341" r:id="rId2"/>
    <p:sldId id="342" r:id="rId3"/>
    <p:sldId id="343" r:id="rId4"/>
    <p:sldId id="344" r:id="rId5"/>
    <p:sldId id="345" r:id="rId6"/>
    <p:sldId id="346" r:id="rId7"/>
    <p:sldId id="266" r:id="rId8"/>
  </p:sldIdLst>
  <p:sldSz cx="9144000" cy="5143500" type="screen16x9"/>
  <p:notesSz cx="6858000" cy="9144000"/>
  <p:embeddedFontLst>
    <p:embeddedFont>
      <p:font typeface="Roboto Slab Light" panose="020B0604020202020204" charset="0"/>
      <p:regular r:id="rId10"/>
      <p:bold r:id="rId11"/>
    </p:embeddedFont>
    <p:embeddedFont>
      <p:font typeface="Tahoma" panose="020B0604030504040204" pitchFamily="34" charset="0"/>
      <p:regular r:id="rId12"/>
      <p:bold r:id="rId13"/>
    </p:embeddedFont>
    <p:embeddedFont>
      <p:font typeface="Vibur" panose="020B0604020202020204" charset="0"/>
      <p:regular r:id="rId14"/>
    </p:embeddedFont>
    <p:embeddedFont>
      <p:font typeface="Comfortaa" panose="020B0604020202020204" charset="0"/>
      <p:regular r:id="rId15"/>
      <p:bold r:id="rId16"/>
    </p:embeddedFont>
    <p:embeddedFont>
      <p:font typeface="Catamaran" panose="020B0604020202020204" charset="0"/>
      <p:regular r:id="rId17"/>
      <p:bold r:id="rId18"/>
    </p:embeddedFont>
    <p:embeddedFont>
      <p:font typeface="HP001 4 hàng" panose="020B0604020202020204" charset="0"/>
      <p:regular r:id="rId19"/>
      <p:bold r:id="rId20"/>
    </p:embeddedFont>
    <p:embeddedFont>
      <p:font typeface="Quicksand Medium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9EAA"/>
    <a:srgbClr val="86B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A73C92-ACDA-4D7A-B63D-0E6331E972D0}">
  <a:tblStyle styleId="{CDA73C92-ACDA-4D7A-B63D-0E6331E972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1423" autoAdjust="0"/>
  </p:normalViewPr>
  <p:slideViewPr>
    <p:cSldViewPr snapToGrid="0">
      <p:cViewPr varScale="1">
        <p:scale>
          <a:sx n="90" d="100"/>
          <a:sy n="90" d="100"/>
        </p:scale>
        <p:origin x="106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9495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4177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5291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8047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861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439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d4d592a5c7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gd4d592a5c7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5345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51736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 hasCustomPrompt="1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59" name="Google Shape;559;p14"/>
          <p:cNvGrpSpPr/>
          <p:nvPr/>
        </p:nvGrpSpPr>
        <p:grpSpPr>
          <a:xfrm flipH="1">
            <a:off x="79591" y="1384107"/>
            <a:ext cx="2037701" cy="1610804"/>
            <a:chOff x="855987" y="2204128"/>
            <a:chExt cx="1217483" cy="962421"/>
          </a:xfrm>
        </p:grpSpPr>
        <p:grpSp>
          <p:nvGrpSpPr>
            <p:cNvPr id="560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3038856" y="103507"/>
            <a:ext cx="2525833" cy="1610805"/>
            <a:chOff x="7239867" y="1514545"/>
            <a:chExt cx="2525833" cy="1610805"/>
          </a:xfrm>
        </p:grpSpPr>
        <p:grpSp>
          <p:nvGrpSpPr>
            <p:cNvPr id="569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71" name="Google Shape;571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7" name="Google Shape;577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4"/>
          <p:cNvGrpSpPr/>
          <p:nvPr/>
        </p:nvGrpSpPr>
        <p:grpSpPr>
          <a:xfrm>
            <a:off x="722807" y="3470549"/>
            <a:ext cx="1020386" cy="1732392"/>
            <a:chOff x="-1056319" y="1385262"/>
            <a:chExt cx="212940" cy="361495"/>
          </a:xfrm>
        </p:grpSpPr>
        <p:sp>
          <p:nvSpPr>
            <p:cNvPr id="581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4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4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4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4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4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4"/>
          <p:cNvGrpSpPr/>
          <p:nvPr/>
        </p:nvGrpSpPr>
        <p:grpSpPr>
          <a:xfrm flipH="1">
            <a:off x="7839581" y="7"/>
            <a:ext cx="2525833" cy="1610805"/>
            <a:chOff x="7239867" y="1514545"/>
            <a:chExt cx="2525833" cy="1610805"/>
          </a:xfrm>
        </p:grpSpPr>
        <p:grpSp>
          <p:nvGrpSpPr>
            <p:cNvPr id="59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96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97" name="Google Shape;597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3" name="Google Shape;603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5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0" r:id="rId4"/>
    <p:sldLayoutId id="2147483678" r:id="rId5"/>
    <p:sldLayoutId id="2147483679" r:id="rId6"/>
    <p:sldLayoutId id="214748368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8080" y="306735"/>
            <a:ext cx="2453640" cy="97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240631" y="1357244"/>
            <a:ext cx="7979355" cy="1376001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600" u="sng" smtClean="0"/>
              <a:t>Bài 10</a:t>
            </a:r>
            <a:r>
              <a:rPr lang="en-US" sz="2400" smtClean="0"/>
              <a:t>:</a:t>
            </a:r>
            <a:r>
              <a:rPr lang="en-US" sz="3600" smtClean="0"/>
              <a:t> </a:t>
            </a:r>
            <a:r>
              <a:rPr lang="en-US" sz="3200" b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Phép cộng trong phạm vi </a:t>
            </a:r>
            <a:r>
              <a:rPr lang="en-US" sz="3200" b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10</a:t>
            </a:r>
            <a:r>
              <a:rPr lang="en-US" sz="3200" b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3200" b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32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(Tiết 1)</a:t>
            </a:r>
            <a:r>
              <a:rPr lang="en-US" sz="3200" b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sz="3200" b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endParaRPr sz="320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6275" y="163920"/>
            <a:ext cx="5654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HP001 4 hàng" panose="020B0603050302020204" pitchFamily="34" charset="0"/>
              </a:rPr>
              <a:t>Thứ</a:t>
            </a:r>
            <a:r>
              <a:rPr lang="en-US" sz="2000" b="1" dirty="0" smtClean="0">
                <a:latin typeface="HP001 4 hàng" panose="020B0603050302020204" pitchFamily="34" charset="0"/>
              </a:rPr>
              <a:t> </a:t>
            </a:r>
            <a:r>
              <a:rPr lang="en-US" sz="2000" b="1" dirty="0" err="1" smtClean="0">
                <a:latin typeface="HP001 4 hàng" panose="020B0603050302020204" pitchFamily="34" charset="0"/>
              </a:rPr>
              <a:t>sáu</a:t>
            </a:r>
            <a:r>
              <a:rPr lang="en-US" sz="2000" b="1" dirty="0" smtClean="0">
                <a:latin typeface="HP001 4 hàng" panose="020B0603050302020204" pitchFamily="34" charset="0"/>
              </a:rPr>
              <a:t> </a:t>
            </a:r>
            <a:r>
              <a:rPr lang="en-US" sz="2000" b="1" dirty="0" err="1" smtClean="0">
                <a:latin typeface="HP001 4 hàng" panose="020B0603050302020204" pitchFamily="34" charset="0"/>
              </a:rPr>
              <a:t>ngày</a:t>
            </a:r>
            <a:r>
              <a:rPr lang="en-US" sz="2000" b="1" dirty="0" smtClean="0">
                <a:latin typeface="HP001 4 hàng" panose="020B0603050302020204" pitchFamily="34" charset="0"/>
              </a:rPr>
              <a:t> 5 </a:t>
            </a:r>
            <a:r>
              <a:rPr lang="en-US" sz="2000" b="1" dirty="0" err="1" smtClean="0">
                <a:latin typeface="HP001 4 hàng" panose="020B0603050302020204" pitchFamily="34" charset="0"/>
              </a:rPr>
              <a:t>tháng</a:t>
            </a:r>
            <a:r>
              <a:rPr lang="en-US" sz="2000" b="1" dirty="0" smtClean="0">
                <a:latin typeface="HP001 4 hàng" panose="020B0603050302020204" pitchFamily="34" charset="0"/>
              </a:rPr>
              <a:t> 11 </a:t>
            </a:r>
            <a:r>
              <a:rPr lang="en-US" sz="2000" b="1" dirty="0" err="1" smtClean="0">
                <a:latin typeface="HP001 4 hàng" panose="020B0603050302020204" pitchFamily="34" charset="0"/>
              </a:rPr>
              <a:t>năm</a:t>
            </a:r>
            <a:r>
              <a:rPr lang="en-US" sz="2000" b="1" dirty="0" smtClean="0">
                <a:latin typeface="HP001 4 hàng" panose="020B0603050302020204" pitchFamily="34" charset="0"/>
              </a:rPr>
              <a:t> </a:t>
            </a:r>
            <a:r>
              <a:rPr lang="en-US" sz="2000" b="1" dirty="0" smtClean="0">
                <a:latin typeface="HP001 4 hàng" panose="020B0603050302020204" pitchFamily="34" charset="0"/>
              </a:rPr>
              <a:t>2022</a:t>
            </a:r>
            <a:endParaRPr lang="en-US" sz="2000" b="1" dirty="0"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5680" y="691487"/>
            <a:ext cx="286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mtClean="0">
                <a:latin typeface="HP001 4 hàng" panose="020B0603050302020204" pitchFamily="34" charset="0"/>
              </a:rPr>
              <a:t>Toán:</a:t>
            </a:r>
            <a:r>
              <a:rPr lang="en-US" smtClean="0">
                <a:latin typeface="HP001 4 hàng" panose="020B0603050302020204" pitchFamily="34" charset="0"/>
              </a:rPr>
              <a:t>:</a:t>
            </a:r>
            <a:endParaRPr lang="en-US"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3797" y="3038039"/>
            <a:ext cx="4502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GIÁO </a:t>
            </a:r>
            <a:r>
              <a:rPr lang="en-US" sz="2000" dirty="0" smtClean="0"/>
              <a:t>VIÊN</a:t>
            </a:r>
            <a:r>
              <a:rPr lang="en-US" sz="1800" dirty="0" smtClean="0"/>
              <a:t>:  </a:t>
            </a:r>
            <a:r>
              <a:rPr lang="en-US" sz="2000" dirty="0" err="1" smtClean="0"/>
              <a:t>Phạm</a:t>
            </a:r>
            <a:r>
              <a:rPr lang="en-US" sz="2000" dirty="0" smtClean="0"/>
              <a:t> </a:t>
            </a:r>
            <a:r>
              <a:rPr lang="en-US" sz="2000" dirty="0" err="1" smtClean="0"/>
              <a:t>Thị</a:t>
            </a:r>
            <a:r>
              <a:rPr lang="en-US" sz="2000" dirty="0" smtClean="0"/>
              <a:t> Lan </a:t>
            </a:r>
            <a:r>
              <a:rPr lang="en-US" sz="2000" dirty="0" err="1" smtClean="0"/>
              <a:t>Hương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21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838661" y="856844"/>
            <a:ext cx="7145125" cy="1172918"/>
            <a:chOff x="2497104" y="259046"/>
            <a:chExt cx="7145125" cy="1172917"/>
          </a:xfrm>
        </p:grpSpPr>
        <p:sp>
          <p:nvSpPr>
            <p:cNvPr id="56" name="Rounded Rectangle 55"/>
            <p:cNvSpPr/>
            <p:nvPr/>
          </p:nvSpPr>
          <p:spPr>
            <a:xfrm>
              <a:off x="2497104" y="259046"/>
              <a:ext cx="7145125" cy="1172917"/>
            </a:xfrm>
            <a:prstGeom prst="round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F0000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718109" y="332601"/>
              <a:ext cx="67112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000" dirty="0">
                  <a:latin typeface="UTM Avo" panose="02040603050506020204" pitchFamily="18" charset="0"/>
                </a:rPr>
                <a:t>Gộp </a:t>
              </a:r>
              <a:r>
                <a:rPr lang="vi-VN" sz="2000" dirty="0">
                  <a:solidFill>
                    <a:srgbClr val="FF0000"/>
                  </a:solidFill>
                  <a:latin typeface="UTM Avo" panose="02040603050506020204" pitchFamily="18" charset="0"/>
                </a:rPr>
                <a:t>3</a:t>
              </a:r>
              <a:r>
                <a:rPr lang="vi-VN" sz="2000" dirty="0">
                  <a:latin typeface="UTM Avo" panose="02040603050506020204" pitchFamily="18" charset="0"/>
                </a:rPr>
                <a:t> quả bóng và </a:t>
              </a:r>
              <a:r>
                <a:rPr lang="vi-VN" sz="2000" dirty="0">
                  <a:solidFill>
                    <a:srgbClr val="00B0F0"/>
                  </a:solidFill>
                  <a:latin typeface="UTM Avo" panose="02040603050506020204" pitchFamily="18" charset="0"/>
                </a:rPr>
                <a:t>2</a:t>
              </a:r>
              <a:r>
                <a:rPr lang="vi-VN" sz="2000" dirty="0">
                  <a:latin typeface="UTM Avo" panose="02040603050506020204" pitchFamily="18" charset="0"/>
                </a:rPr>
                <a:t> quả bóng được mấy quả bóng? </a:t>
              </a:r>
              <a:endParaRPr lang="en-US" sz="2000" dirty="0"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921354" y="96498"/>
            <a:ext cx="5654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HP001 4 hàng" panose="020B0603050302020204" pitchFamily="34" charset="0"/>
              </a:rPr>
              <a:t>Thứ sáu ngày 5 tháng 11 năm 2021</a:t>
            </a:r>
            <a:endParaRPr lang="en-US" sz="2000" b="1"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5744" y="496607"/>
            <a:ext cx="286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latin typeface="HP001 4 hàng" panose="020B0603050302020204" pitchFamily="34" charset="0"/>
              </a:rPr>
              <a:t>Toán:</a:t>
            </a:r>
            <a:r>
              <a:rPr lang="en-US" sz="1200" smtClean="0">
                <a:latin typeface="HP001 4 hàng" panose="020B0603050302020204" pitchFamily="34" charset="0"/>
              </a:rPr>
              <a:t>:</a:t>
            </a:r>
            <a:endParaRPr lang="en-US" sz="1200"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3337" y="2029762"/>
            <a:ext cx="5637144" cy="1015659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vi-VN" sz="6000">
                <a:solidFill>
                  <a:srgbClr val="4472C4">
                    <a:lumMod val="75000"/>
                  </a:srgbClr>
                </a:solidFill>
              </a:rPr>
              <a:t>KHÁM PHÁ</a:t>
            </a:r>
            <a:endParaRPr lang="en-US" sz="6000" dirty="0">
              <a:solidFill>
                <a:srgbClr val="4472C4">
                  <a:lumMod val="75000"/>
                </a:srgbClr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92442" y="1585444"/>
            <a:ext cx="2737174" cy="3257788"/>
            <a:chOff x="1339503" y="1153469"/>
            <a:chExt cx="3768708" cy="4856371"/>
          </a:xfrm>
        </p:grpSpPr>
        <p:sp>
          <p:nvSpPr>
            <p:cNvPr id="41" name="Freeform 40"/>
            <p:cNvSpPr/>
            <p:nvPr/>
          </p:nvSpPr>
          <p:spPr>
            <a:xfrm>
              <a:off x="3013656" y="2343955"/>
              <a:ext cx="1223493" cy="1423322"/>
            </a:xfrm>
            <a:custGeom>
              <a:avLst/>
              <a:gdLst>
                <a:gd name="connsiteX0" fmla="*/ 1223493 w 1223493"/>
                <a:gd name="connsiteY0" fmla="*/ 0 h 1423322"/>
                <a:gd name="connsiteX1" fmla="*/ 901521 w 1223493"/>
                <a:gd name="connsiteY1" fmla="*/ 257577 h 1423322"/>
                <a:gd name="connsiteX2" fmla="*/ 837127 w 1223493"/>
                <a:gd name="connsiteY2" fmla="*/ 850006 h 1423322"/>
                <a:gd name="connsiteX3" fmla="*/ 540913 w 1223493"/>
                <a:gd name="connsiteY3" fmla="*/ 1043189 h 1423322"/>
                <a:gd name="connsiteX4" fmla="*/ 553792 w 1223493"/>
                <a:gd name="connsiteY4" fmla="*/ 1403797 h 1423322"/>
                <a:gd name="connsiteX5" fmla="*/ 0 w 1223493"/>
                <a:gd name="connsiteY5" fmla="*/ 1378039 h 1423322"/>
                <a:gd name="connsiteX6" fmla="*/ 0 w 1223493"/>
                <a:gd name="connsiteY6" fmla="*/ 1378039 h 1423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3493" h="1423322">
                  <a:moveTo>
                    <a:pt x="1223493" y="0"/>
                  </a:moveTo>
                  <a:cubicBezTo>
                    <a:pt x="1094704" y="57954"/>
                    <a:pt x="965915" y="115909"/>
                    <a:pt x="901521" y="257577"/>
                  </a:cubicBezTo>
                  <a:cubicBezTo>
                    <a:pt x="837127" y="399245"/>
                    <a:pt x="897228" y="719071"/>
                    <a:pt x="837127" y="850006"/>
                  </a:cubicBezTo>
                  <a:cubicBezTo>
                    <a:pt x="777026" y="980941"/>
                    <a:pt x="588135" y="950891"/>
                    <a:pt x="540913" y="1043189"/>
                  </a:cubicBezTo>
                  <a:cubicBezTo>
                    <a:pt x="493691" y="1135487"/>
                    <a:pt x="643944" y="1347989"/>
                    <a:pt x="553792" y="1403797"/>
                  </a:cubicBezTo>
                  <a:cubicBezTo>
                    <a:pt x="463640" y="1459605"/>
                    <a:pt x="0" y="1378039"/>
                    <a:pt x="0" y="1378039"/>
                  </a:cubicBezTo>
                  <a:lnTo>
                    <a:pt x="0" y="137803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2" name="Freeform 41"/>
            <p:cNvSpPr/>
            <p:nvPr/>
          </p:nvSpPr>
          <p:spPr>
            <a:xfrm rot="1754114">
              <a:off x="3284005" y="2138382"/>
              <a:ext cx="257990" cy="1740412"/>
            </a:xfrm>
            <a:custGeom>
              <a:avLst/>
              <a:gdLst>
                <a:gd name="connsiteX0" fmla="*/ 105401 w 195741"/>
                <a:gd name="connsiteY0" fmla="*/ 0 h 1159098"/>
                <a:gd name="connsiteX1" fmla="*/ 2370 w 195741"/>
                <a:gd name="connsiteY1" fmla="*/ 231819 h 1159098"/>
                <a:gd name="connsiteX2" fmla="*/ 195553 w 195741"/>
                <a:gd name="connsiteY2" fmla="*/ 824248 h 1159098"/>
                <a:gd name="connsiteX3" fmla="*/ 41007 w 195741"/>
                <a:gd name="connsiteY3" fmla="*/ 1159098 h 1159098"/>
                <a:gd name="connsiteX4" fmla="*/ 41007 w 195741"/>
                <a:gd name="connsiteY4" fmla="*/ 1159098 h 115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741" h="1159098">
                  <a:moveTo>
                    <a:pt x="105401" y="0"/>
                  </a:moveTo>
                  <a:cubicBezTo>
                    <a:pt x="46373" y="47222"/>
                    <a:pt x="-12655" y="94444"/>
                    <a:pt x="2370" y="231819"/>
                  </a:cubicBezTo>
                  <a:cubicBezTo>
                    <a:pt x="17395" y="369194"/>
                    <a:pt x="189114" y="669702"/>
                    <a:pt x="195553" y="824248"/>
                  </a:cubicBezTo>
                  <a:cubicBezTo>
                    <a:pt x="201993" y="978795"/>
                    <a:pt x="41007" y="1159098"/>
                    <a:pt x="41007" y="1159098"/>
                  </a:cubicBezTo>
                  <a:lnTo>
                    <a:pt x="41007" y="1159098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3" name="Teardrop 42"/>
            <p:cNvSpPr/>
            <p:nvPr/>
          </p:nvSpPr>
          <p:spPr>
            <a:xfrm rot="8917466">
              <a:off x="3228686" y="1153469"/>
              <a:ext cx="1109663" cy="1056068"/>
            </a:xfrm>
            <a:prstGeom prst="teardrop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943193" y="2386329"/>
              <a:ext cx="168004" cy="1335663"/>
            </a:xfrm>
            <a:custGeom>
              <a:avLst/>
              <a:gdLst>
                <a:gd name="connsiteX0" fmla="*/ 105401 w 195741"/>
                <a:gd name="connsiteY0" fmla="*/ 0 h 1159098"/>
                <a:gd name="connsiteX1" fmla="*/ 2370 w 195741"/>
                <a:gd name="connsiteY1" fmla="*/ 231819 h 1159098"/>
                <a:gd name="connsiteX2" fmla="*/ 195553 w 195741"/>
                <a:gd name="connsiteY2" fmla="*/ 824248 h 1159098"/>
                <a:gd name="connsiteX3" fmla="*/ 41007 w 195741"/>
                <a:gd name="connsiteY3" fmla="*/ 1159098 h 1159098"/>
                <a:gd name="connsiteX4" fmla="*/ 41007 w 195741"/>
                <a:gd name="connsiteY4" fmla="*/ 1159098 h 115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741" h="1159098">
                  <a:moveTo>
                    <a:pt x="105401" y="0"/>
                  </a:moveTo>
                  <a:cubicBezTo>
                    <a:pt x="46373" y="47222"/>
                    <a:pt x="-12655" y="94444"/>
                    <a:pt x="2370" y="231819"/>
                  </a:cubicBezTo>
                  <a:cubicBezTo>
                    <a:pt x="17395" y="369194"/>
                    <a:pt x="189114" y="669702"/>
                    <a:pt x="195553" y="824248"/>
                  </a:cubicBezTo>
                  <a:cubicBezTo>
                    <a:pt x="201993" y="978795"/>
                    <a:pt x="41007" y="1159098"/>
                    <a:pt x="41007" y="1159098"/>
                  </a:cubicBezTo>
                  <a:lnTo>
                    <a:pt x="41007" y="1159098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5" name="Teardrop 44"/>
            <p:cNvSpPr/>
            <p:nvPr/>
          </p:nvSpPr>
          <p:spPr>
            <a:xfrm rot="7213262">
              <a:off x="2244031" y="1236087"/>
              <a:ext cx="1109663" cy="1056068"/>
            </a:xfrm>
            <a:prstGeom prst="teardrop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6" name="Teardrop 45"/>
            <p:cNvSpPr/>
            <p:nvPr/>
          </p:nvSpPr>
          <p:spPr>
            <a:xfrm rot="10411452">
              <a:off x="3998548" y="1339576"/>
              <a:ext cx="1109663" cy="1056068"/>
            </a:xfrm>
            <a:prstGeom prst="teardrop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47" name="Picture 2" descr="Cậu Bé Cầm Bóng Png Minh Họa Miễn Phí, Cậu Bé, Cầm Bóng Bay, Bóng ..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8906" y1="78125" x2="46563" y2="85313"/>
                          <a14:foregroundMark x1="72188" y1="73281" x2="76094" y2="79375"/>
                          <a14:foregroundMark x1="71094" y1="74531" x2="71094" y2="74531"/>
                          <a14:backgroundMark x1="59219" y1="18594" x2="78438" y2="24531"/>
                          <a14:backgroundMark x1="47969" y1="13906" x2="25625" y2="30000"/>
                          <a14:backgroundMark x1="33594" y1="12500" x2="22656" y2="42813"/>
                          <a14:backgroundMark x1="31094" y1="38594" x2="32188" y2="53281"/>
                          <a14:backgroundMark x1="51406" y1="19688" x2="62969" y2="30469"/>
                          <a14:backgroundMark x1="61094" y1="32813" x2="61719" y2="38594"/>
                          <a14:backgroundMark x1="66250" y1="34844" x2="66250" y2="34844"/>
                          <a14:backgroundMark x1="67656" y1="41250" x2="64688" y2="47813"/>
                          <a14:backgroundMark x1="22188" y1="49063" x2="31563" y2="54531"/>
                          <a14:backgroundMark x1="34375" y1="46719" x2="43594" y2="51563"/>
                          <a14:backgroundMark x1="37031" y1="53906" x2="23906" y2="67031"/>
                          <a14:backgroundMark x1="20625" y1="62813" x2="33594" y2="75156"/>
                          <a14:backgroundMark x1="41094" y1="64219" x2="34375" y2="82813"/>
                          <a14:backgroundMark x1="19375" y1="58750" x2="20000" y2="76406"/>
                          <a14:backgroundMark x1="43438" y1="62031" x2="42188" y2="78438"/>
                          <a14:backgroundMark x1="42813" y1="62031" x2="42813" y2="62031"/>
                          <a14:backgroundMark x1="38281" y1="61094" x2="33906" y2="64063"/>
                          <a14:backgroundMark x1="74063" y1="61250" x2="89688" y2="76406"/>
                          <a14:backgroundMark x1="69844" y1="62813" x2="69844" y2="62813"/>
                          <a14:backgroundMark x1="72500" y1="61094" x2="72500" y2="61094"/>
                          <a14:backgroundMark x1="66563" y1="63594" x2="66563" y2="63594"/>
                          <a14:backgroundMark x1="30781" y1="75625" x2="27813" y2="91094"/>
                          <a14:backgroundMark x1="20313" y1="81094" x2="27969" y2="92031"/>
                          <a14:backgroundMark x1="35313" y1="88125" x2="41250" y2="77344"/>
                          <a14:backgroundMark x1="32813" y1="88906" x2="44219" y2="81250"/>
                          <a14:backgroundMark x1="55000" y1="79688" x2="62031" y2="86406"/>
                          <a14:backgroundMark x1="57969" y1="73281" x2="70469" y2="88125"/>
                          <a14:backgroundMark x1="75000" y1="67813" x2="92969" y2="82188"/>
                          <a14:backgroundMark x1="77031" y1="72656" x2="91094" y2="85625"/>
                          <a14:backgroundMark x1="60000" y1="39531" x2="60000" y2="39531"/>
                          <a14:backgroundMark x1="60000" y1="39531" x2="60000" y2="39531"/>
                          <a14:backgroundMark x1="56406" y1="75156" x2="70781" y2="90156"/>
                          <a14:backgroundMark x1="86875" y1="79844" x2="67656" y2="92813"/>
                          <a14:backgroundMark x1="41719" y1="84844" x2="39844" y2="87813"/>
                          <a14:backgroundMark x1="54375" y1="82344" x2="66875" y2="93750"/>
                          <a14:backgroundMark x1="66875" y1="93750" x2="66875" y2="93750"/>
                          <a14:backgroundMark x1="52656" y1="81563" x2="55156" y2="87031"/>
                          <a14:backgroundMark x1="62813" y1="75000" x2="73750" y2="83906"/>
                          <a14:backgroundMark x1="45000" y1="81094" x2="45000" y2="81094"/>
                          <a14:backgroundMark x1="69375" y1="77813" x2="69375" y2="77813"/>
                          <a14:backgroundMark x1="73438" y1="71875" x2="77813" y2="75781"/>
                          <a14:backgroundMark x1="69219" y1="79063" x2="73438" y2="80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20" t="19006" r="21711" b="11912"/>
            <a:stretch/>
          </p:blipFill>
          <p:spPr bwMode="auto">
            <a:xfrm>
              <a:off x="1339503" y="2891922"/>
              <a:ext cx="2137892" cy="3117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 47"/>
          <p:cNvGrpSpPr/>
          <p:nvPr/>
        </p:nvGrpSpPr>
        <p:grpSpPr>
          <a:xfrm>
            <a:off x="3525931" y="1941427"/>
            <a:ext cx="1890151" cy="2861367"/>
            <a:chOff x="4671270" y="1246434"/>
            <a:chExt cx="2839204" cy="4299157"/>
          </a:xfrm>
        </p:grpSpPr>
        <p:sp>
          <p:nvSpPr>
            <p:cNvPr id="49" name="Freeform 48"/>
            <p:cNvSpPr/>
            <p:nvPr/>
          </p:nvSpPr>
          <p:spPr>
            <a:xfrm>
              <a:off x="5224624" y="2481943"/>
              <a:ext cx="431593" cy="1397726"/>
            </a:xfrm>
            <a:custGeom>
              <a:avLst/>
              <a:gdLst>
                <a:gd name="connsiteX0" fmla="*/ 196462 w 431593"/>
                <a:gd name="connsiteY0" fmla="*/ 0 h 1397726"/>
                <a:gd name="connsiteX1" fmla="*/ 519 w 431593"/>
                <a:gd name="connsiteY1" fmla="*/ 378823 h 1397726"/>
                <a:gd name="connsiteX2" fmla="*/ 248713 w 431593"/>
                <a:gd name="connsiteY2" fmla="*/ 600891 h 1397726"/>
                <a:gd name="connsiteX3" fmla="*/ 78896 w 431593"/>
                <a:gd name="connsiteY3" fmla="*/ 914400 h 1397726"/>
                <a:gd name="connsiteX4" fmla="*/ 314027 w 431593"/>
                <a:gd name="connsiteY4" fmla="*/ 1110343 h 1397726"/>
                <a:gd name="connsiteX5" fmla="*/ 431593 w 431593"/>
                <a:gd name="connsiteY5" fmla="*/ 1397726 h 139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593" h="1397726">
                  <a:moveTo>
                    <a:pt x="196462" y="0"/>
                  </a:moveTo>
                  <a:cubicBezTo>
                    <a:pt x="94136" y="139337"/>
                    <a:pt x="-8190" y="278675"/>
                    <a:pt x="519" y="378823"/>
                  </a:cubicBezTo>
                  <a:cubicBezTo>
                    <a:pt x="9227" y="478972"/>
                    <a:pt x="235650" y="511628"/>
                    <a:pt x="248713" y="600891"/>
                  </a:cubicBezTo>
                  <a:cubicBezTo>
                    <a:pt x="261776" y="690154"/>
                    <a:pt x="68010" y="829491"/>
                    <a:pt x="78896" y="914400"/>
                  </a:cubicBezTo>
                  <a:cubicBezTo>
                    <a:pt x="89782" y="999309"/>
                    <a:pt x="255244" y="1029789"/>
                    <a:pt x="314027" y="1110343"/>
                  </a:cubicBezTo>
                  <a:cubicBezTo>
                    <a:pt x="372810" y="1190897"/>
                    <a:pt x="402201" y="1294311"/>
                    <a:pt x="431593" y="139772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4671270" y="1246434"/>
              <a:ext cx="2839204" cy="4299157"/>
              <a:chOff x="7334393" y="1327018"/>
              <a:chExt cx="2839204" cy="4299157"/>
            </a:xfrm>
          </p:grpSpPr>
          <p:pic>
            <p:nvPicPr>
              <p:cNvPr id="51" name="Picture 2" descr="Cầm Bóng , Bong Bóng., Trẻ Con, Cậu Bé Vector và PNG với nền trong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993" b="97194" l="9959" r="8993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69" t="31250" r="10811" b="3460"/>
              <a:stretch/>
            </p:blipFill>
            <p:spPr bwMode="auto">
              <a:xfrm>
                <a:off x="8177372" y="2655946"/>
                <a:ext cx="1996225" cy="29702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Freeform 51"/>
              <p:cNvSpPr/>
              <p:nvPr/>
            </p:nvSpPr>
            <p:spPr>
              <a:xfrm rot="287930" flipH="1">
                <a:off x="8274911" y="2434888"/>
                <a:ext cx="388344" cy="1455312"/>
              </a:xfrm>
              <a:custGeom>
                <a:avLst/>
                <a:gdLst>
                  <a:gd name="connsiteX0" fmla="*/ 0 w 388344"/>
                  <a:gd name="connsiteY0" fmla="*/ 0 h 1455312"/>
                  <a:gd name="connsiteX1" fmla="*/ 386367 w 388344"/>
                  <a:gd name="connsiteY1" fmla="*/ 592428 h 1455312"/>
                  <a:gd name="connsiteX2" fmla="*/ 154547 w 388344"/>
                  <a:gd name="connsiteY2" fmla="*/ 1210614 h 1455312"/>
                  <a:gd name="connsiteX3" fmla="*/ 244699 w 388344"/>
                  <a:gd name="connsiteY3" fmla="*/ 1455312 h 1455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8344" h="1455312">
                    <a:moveTo>
                      <a:pt x="0" y="0"/>
                    </a:moveTo>
                    <a:cubicBezTo>
                      <a:pt x="180304" y="195329"/>
                      <a:pt x="360609" y="390659"/>
                      <a:pt x="386367" y="592428"/>
                    </a:cubicBezTo>
                    <a:cubicBezTo>
                      <a:pt x="412125" y="794197"/>
                      <a:pt x="178158" y="1066800"/>
                      <a:pt x="154547" y="1210614"/>
                    </a:cubicBezTo>
                    <a:cubicBezTo>
                      <a:pt x="130936" y="1354428"/>
                      <a:pt x="187817" y="1404870"/>
                      <a:pt x="244699" y="1455312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53" name="Teardrop 52"/>
              <p:cNvSpPr/>
              <p:nvPr/>
            </p:nvSpPr>
            <p:spPr>
              <a:xfrm rot="8991496">
                <a:off x="8245972" y="1327018"/>
                <a:ext cx="1109663" cy="1056068"/>
              </a:xfrm>
              <a:prstGeom prst="teardrop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54" name="Teardrop 53"/>
              <p:cNvSpPr/>
              <p:nvPr/>
            </p:nvSpPr>
            <p:spPr>
              <a:xfrm rot="7183467">
                <a:off x="7307595" y="1398037"/>
                <a:ext cx="1109663" cy="1056068"/>
              </a:xfrm>
              <a:prstGeom prst="teardrop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5860541" y="2203223"/>
            <a:ext cx="2997646" cy="619179"/>
            <a:chOff x="7788429" y="2289751"/>
            <a:chExt cx="3798734" cy="806687"/>
          </a:xfrm>
        </p:grpSpPr>
        <p:sp>
          <p:nvSpPr>
            <p:cNvPr id="59" name="Rounded Rectangle 58"/>
            <p:cNvSpPr/>
            <p:nvPr/>
          </p:nvSpPr>
          <p:spPr>
            <a:xfrm>
              <a:off x="7788429" y="2289751"/>
              <a:ext cx="3798734" cy="806687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0" name="Oval 59"/>
            <p:cNvSpPr/>
            <p:nvPr/>
          </p:nvSpPr>
          <p:spPr>
            <a:xfrm>
              <a:off x="7940011" y="2435919"/>
              <a:ext cx="514350" cy="5143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1" name="Oval 60"/>
            <p:cNvSpPr/>
            <p:nvPr/>
          </p:nvSpPr>
          <p:spPr>
            <a:xfrm>
              <a:off x="8533945" y="2435919"/>
              <a:ext cx="514350" cy="5143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2" name="Oval 61"/>
            <p:cNvSpPr/>
            <p:nvPr/>
          </p:nvSpPr>
          <p:spPr>
            <a:xfrm>
              <a:off x="9127879" y="2435919"/>
              <a:ext cx="514350" cy="5143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3" name="Oval 62"/>
            <p:cNvSpPr/>
            <p:nvPr/>
          </p:nvSpPr>
          <p:spPr>
            <a:xfrm>
              <a:off x="10311212" y="2435919"/>
              <a:ext cx="514350" cy="51435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4" name="Oval 63"/>
            <p:cNvSpPr/>
            <p:nvPr/>
          </p:nvSpPr>
          <p:spPr>
            <a:xfrm>
              <a:off x="10905146" y="2435919"/>
              <a:ext cx="514350" cy="51435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65" name="Rectangle 64"/>
          <p:cNvSpPr/>
          <p:nvPr/>
        </p:nvSpPr>
        <p:spPr>
          <a:xfrm>
            <a:off x="5772561" y="2995863"/>
            <a:ext cx="2618917" cy="584771"/>
          </a:xfrm>
          <a:prstGeom prst="rect">
            <a:avLst/>
          </a:prstGeom>
        </p:spPr>
        <p:txBody>
          <a:bodyPr wrap="square" lIns="91376" tIns="45718" rIns="91376" bIns="45718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3 + 2 = 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012068" y="2995863"/>
            <a:ext cx="407355" cy="584771"/>
          </a:xfrm>
          <a:prstGeom prst="rect">
            <a:avLst/>
          </a:prstGeom>
        </p:spPr>
        <p:txBody>
          <a:bodyPr wrap="none" lIns="91376" tIns="45718" rIns="91376" bIns="45718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933665" y="3497426"/>
            <a:ext cx="4905391" cy="553994"/>
          </a:xfrm>
          <a:prstGeom prst="rect">
            <a:avLst/>
          </a:prstGeom>
        </p:spPr>
        <p:txBody>
          <a:bodyPr wrap="square" lIns="91376" tIns="45718" rIns="91376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</a:rPr>
              <a:t>Ba cộng hai bằng năm.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719C437-49A6-4D7A-8F97-E26121C44B76}"/>
              </a:ext>
            </a:extLst>
          </p:cNvPr>
          <p:cNvSpPr/>
          <p:nvPr/>
        </p:nvSpPr>
        <p:spPr>
          <a:xfrm>
            <a:off x="5933664" y="3432687"/>
            <a:ext cx="4905391" cy="1015659"/>
          </a:xfrm>
          <a:prstGeom prst="rect">
            <a:avLst/>
          </a:prstGeom>
        </p:spPr>
        <p:txBody>
          <a:bodyPr wrap="square" lIns="91376" tIns="45718" rIns="91376" bIns="45718">
            <a:spAutoFit/>
          </a:bodyPr>
          <a:lstStyle/>
          <a:p>
            <a:pPr>
              <a:lnSpc>
                <a:spcPct val="150000"/>
              </a:lnSpc>
            </a:pPr>
            <a:endParaRPr lang="vi-VN" sz="2000" b="1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</a:rPr>
              <a:t>Dấu cộng: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+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1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0.04382 L -0.05886 0.0234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5" grpId="0"/>
      <p:bldP spid="66" grpId="0"/>
      <p:bldP spid="67" grpId="0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1354" y="96498"/>
            <a:ext cx="5654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HP001 4 hàng" panose="020B0603050302020204" pitchFamily="34" charset="0"/>
              </a:rPr>
              <a:t>Thứ sáu ngày 5 tháng 11 năm 2021</a:t>
            </a:r>
            <a:endParaRPr lang="en-US" sz="2000" b="1"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5744" y="496607"/>
            <a:ext cx="286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latin typeface="HP001 4 hàng" panose="020B0603050302020204" pitchFamily="34" charset="0"/>
              </a:rPr>
              <a:t>Toán:</a:t>
            </a:r>
            <a:r>
              <a:rPr lang="en-US" sz="1200" smtClean="0">
                <a:latin typeface="HP001 4 hàng" panose="020B0603050302020204" pitchFamily="34" charset="0"/>
              </a:rPr>
              <a:t>:</a:t>
            </a:r>
            <a:endParaRPr lang="en-US" sz="1200">
              <a:latin typeface="HP001 4 hàng" panose="020B0603050302020204" pitchFamily="34" charset="0"/>
            </a:endParaRPr>
          </a:p>
        </p:txBody>
      </p:sp>
      <p:pic>
        <p:nvPicPr>
          <p:cNvPr id="34" name="Picture 2" descr="Bộ Xe, Bộ Xe, Phim Hoạt Hình Xe, Xe Hơi miễn phí tải tập tin PNG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63" b="73438" l="4531" r="85625">
                        <a14:foregroundMark x1="31406" y1="41406" x2="39219" y2="35313"/>
                        <a14:foregroundMark x1="12969" y1="52344" x2="14844" y2="52656"/>
                        <a14:foregroundMark x1="23906" y1="61094" x2="30469" y2="66406"/>
                        <a14:foregroundMark x1="70156" y1="59844" x2="75781" y2="67656"/>
                        <a14:foregroundMark x1="45781" y1="40156" x2="50469" y2="40156"/>
                        <a14:foregroundMark x1="63125" y1="40938" x2="66563" y2="42031"/>
                        <a14:foregroundMark x1="72188" y1="41563" x2="75469" y2="4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6" t="31555" r="13724" b="26961"/>
          <a:stretch/>
        </p:blipFill>
        <p:spPr bwMode="auto">
          <a:xfrm>
            <a:off x="965818" y="2054452"/>
            <a:ext cx="1495883" cy="75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Bộ Xe, Bộ Xe, Phim Hoạt Hình Xe, Xe Hơi miễn phí tải tập tin PNG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63" b="73438" l="4531" r="85625">
                        <a14:foregroundMark x1="31406" y1="41406" x2="39219" y2="35313"/>
                        <a14:foregroundMark x1="12969" y1="52344" x2="14844" y2="52656"/>
                        <a14:foregroundMark x1="23906" y1="61094" x2="30469" y2="66406"/>
                        <a14:foregroundMark x1="70156" y1="59844" x2="75781" y2="67656"/>
                        <a14:foregroundMark x1="45781" y1="40156" x2="50469" y2="40156"/>
                        <a14:foregroundMark x1="63125" y1="40938" x2="66563" y2="42031"/>
                        <a14:foregroundMark x1="72188" y1="41563" x2="75469" y2="4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6" t="31555" r="13724" b="26961"/>
          <a:stretch/>
        </p:blipFill>
        <p:spPr bwMode="auto">
          <a:xfrm>
            <a:off x="1006907" y="2994080"/>
            <a:ext cx="1495883" cy="75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Bộ Xe, Bộ Xe, Phim Hoạt Hình Xe, Xe Hơi miễn phí tải tập tin PNG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63" b="73438" l="4531" r="85625">
                        <a14:foregroundMark x1="31406" y1="41406" x2="39219" y2="35313"/>
                        <a14:foregroundMark x1="12969" y1="52344" x2="14844" y2="52656"/>
                        <a14:foregroundMark x1="23906" y1="61094" x2="30469" y2="66406"/>
                        <a14:foregroundMark x1="70156" y1="59844" x2="75781" y2="67656"/>
                        <a14:foregroundMark x1="45781" y1="40156" x2="50469" y2="40156"/>
                        <a14:foregroundMark x1="63125" y1="40938" x2="66563" y2="42031"/>
                        <a14:foregroundMark x1="72188" y1="41563" x2="75469" y2="4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6" t="31555" r="13724" b="26961"/>
          <a:stretch/>
        </p:blipFill>
        <p:spPr bwMode="auto">
          <a:xfrm>
            <a:off x="1006906" y="4048666"/>
            <a:ext cx="1495883" cy="75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Yellow Car Cartoon Car Classic Cars Car Illustration, Childrens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039" b="78961" l="9271" r="91667">
                        <a14:foregroundMark x1="23542" y1="60203" x2="36667" y2="73891"/>
                        <a14:foregroundMark x1="69375" y1="58048" x2="79167" y2="70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59" t="21809" r="8033" b="21718"/>
          <a:stretch/>
        </p:blipFill>
        <p:spPr bwMode="auto">
          <a:xfrm flipH="1">
            <a:off x="924731" y="869702"/>
            <a:ext cx="1578059" cy="88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4284297" y="1897301"/>
            <a:ext cx="2880779" cy="830993"/>
          </a:xfrm>
          <a:prstGeom prst="rect">
            <a:avLst/>
          </a:prstGeom>
        </p:spPr>
        <p:txBody>
          <a:bodyPr wrap="square" lIns="91376" tIns="45718" rIns="91376" bIns="45718">
            <a:spAutoFit/>
          </a:bodyPr>
          <a:lstStyle/>
          <a:p>
            <a:pPr lvl="0" algn="ctr"/>
            <a:r>
              <a:rPr lang="vi-VN" sz="4800" b="1" dirty="0">
                <a:solidFill>
                  <a:srgbClr val="0000FF"/>
                </a:solidFill>
                <a:latin typeface="UTM Avo" panose="02040603050506020204" pitchFamily="18" charset="0"/>
              </a:rPr>
              <a:t>1 + </a:t>
            </a:r>
            <a:r>
              <a:rPr lang="vi-VN" sz="4800" b="1">
                <a:solidFill>
                  <a:srgbClr val="0000FF"/>
                </a:solidFill>
                <a:latin typeface="UTM Avo" panose="02040603050506020204" pitchFamily="18" charset="0"/>
              </a:rPr>
              <a:t>3 </a:t>
            </a:r>
            <a:r>
              <a:rPr lang="vi-VN" sz="4800" b="1" smtClean="0">
                <a:solidFill>
                  <a:srgbClr val="0000FF"/>
                </a:solidFill>
                <a:latin typeface="UTM Avo" panose="02040603050506020204" pitchFamily="18" charset="0"/>
              </a:rPr>
              <a:t>=</a:t>
            </a:r>
            <a:endParaRPr lang="en-US" sz="4800" b="1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98502" y="1897301"/>
            <a:ext cx="8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/>
              <a:t>4</a:t>
            </a:r>
            <a:endParaRPr lang="en-US" sz="4800"/>
          </a:p>
        </p:txBody>
      </p:sp>
      <p:sp>
        <p:nvSpPr>
          <p:cNvPr id="3" name="TextBox 2"/>
          <p:cNvSpPr txBox="1"/>
          <p:nvPr/>
        </p:nvSpPr>
        <p:spPr>
          <a:xfrm>
            <a:off x="4998716" y="2728294"/>
            <a:ext cx="4899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/>
              <a:t>Một cộng ba bằng bốn 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3015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1354" y="96498"/>
            <a:ext cx="5654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HP001 4 hàng" panose="020B0603050302020204" pitchFamily="34" charset="0"/>
              </a:rPr>
              <a:t>Thứ sáu ngày 5 tháng 11 năm 2021</a:t>
            </a:r>
            <a:endParaRPr lang="en-US" sz="2000" b="1"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5744" y="496607"/>
            <a:ext cx="286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latin typeface="HP001 4 hàng" panose="020B0603050302020204" pitchFamily="34" charset="0"/>
              </a:rPr>
              <a:t>Toán:</a:t>
            </a:r>
            <a:r>
              <a:rPr lang="en-US" sz="1200" smtClean="0">
                <a:latin typeface="HP001 4 hàng" panose="020B0603050302020204" pitchFamily="34" charset="0"/>
              </a:rPr>
              <a:t>:</a:t>
            </a:r>
            <a:endParaRPr lang="en-US" sz="1200"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8616" y="1750581"/>
            <a:ext cx="6379375" cy="1323439"/>
          </a:xfrm>
          <a:prstGeom prst="rect">
            <a:avLst/>
          </a:prstGeom>
          <a:noFill/>
        </p:spPr>
        <p:txBody>
          <a:bodyPr wrap="none" lIns="91376" tIns="45718" rIns="91376" bIns="45718" rtlCol="0">
            <a:spAutoFit/>
          </a:bodyPr>
          <a:lstStyle/>
          <a:p>
            <a:r>
              <a:rPr lang="vi-VN" sz="8000" dirty="0">
                <a:solidFill>
                  <a:schemeClr val="bg2">
                    <a:lumMod val="50000"/>
                  </a:schemeClr>
                </a:solidFill>
              </a:rPr>
              <a:t>HOẠT ĐỘNG</a:t>
            </a:r>
            <a:endParaRPr lang="en-US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1883" y="1684921"/>
            <a:ext cx="2327483" cy="873889"/>
            <a:chOff x="380088" y="1573449"/>
            <a:chExt cx="2717156" cy="922880"/>
          </a:xfrm>
        </p:grpSpPr>
        <p:pic>
          <p:nvPicPr>
            <p:cNvPr id="8" name="Picture 2" descr="Hình ảnh quả Táo - Tổng hợp hình ảnh quả Táo đẹp nhấ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00" b="95900" l="1500" r="97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36"/>
            <a:stretch/>
          </p:blipFill>
          <p:spPr bwMode="auto">
            <a:xfrm>
              <a:off x="681932" y="1596213"/>
              <a:ext cx="930275" cy="854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Cute kawaii green apple with leaf isolated on Vector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15" b="81019" l="16600" r="78500">
                          <a14:foregroundMark x1="35400" y1="37593" x2="29800" y2="47130"/>
                          <a14:foregroundMark x1="25100" y1="47222" x2="31600" y2="38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67" t="11592" r="17667" b="18964"/>
            <a:stretch/>
          </p:blipFill>
          <p:spPr bwMode="auto">
            <a:xfrm>
              <a:off x="1914050" y="1573449"/>
              <a:ext cx="751462" cy="871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380088" y="1596213"/>
              <a:ext cx="2717156" cy="900116"/>
            </a:xfrm>
            <a:prstGeom prst="roundRect">
              <a:avLst/>
            </a:prstGeom>
            <a:noFill/>
            <a:ln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52348" y="1789373"/>
            <a:ext cx="2439889" cy="769437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vi-VN" sz="4400" smtClean="0"/>
              <a:t>1+1=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9182" y="3469981"/>
            <a:ext cx="2439889" cy="769437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vi-VN" sz="4400" smtClean="0"/>
              <a:t>3+</a:t>
            </a:r>
            <a:r>
              <a:rPr lang="en-US" sz="4400" smtClean="0"/>
              <a:t>1</a:t>
            </a:r>
            <a:r>
              <a:rPr lang="vi-VN" sz="4400" smtClean="0"/>
              <a:t>=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7824" y="1737989"/>
            <a:ext cx="2439889" cy="769437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vi-VN" sz="4400" smtClean="0"/>
              <a:t>2+1=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69925" y="3602825"/>
            <a:ext cx="2439889" cy="769437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vi-VN" sz="4400" smtClean="0"/>
              <a:t>1+4 </a:t>
            </a:r>
            <a:r>
              <a:rPr lang="vi-VN" sz="4400" dirty="0"/>
              <a:t>=</a:t>
            </a:r>
            <a:endParaRPr lang="en-US" sz="4400" dirty="0">
              <a:latin typeface="UTM Avo" panose="020406030505060202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6667" y="2973661"/>
            <a:ext cx="2350868" cy="1762079"/>
            <a:chOff x="380044" y="2982600"/>
            <a:chExt cx="2744456" cy="1860862"/>
          </a:xfrm>
        </p:grpSpPr>
        <p:pic>
          <p:nvPicPr>
            <p:cNvPr id="16" name="Picture 2" descr="Hình ảnh quả Táo - Tổng hợp hình ảnh quả Táo đẹp nhấ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00" b="95900" l="1500" r="97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36"/>
            <a:stretch/>
          </p:blipFill>
          <p:spPr bwMode="auto">
            <a:xfrm>
              <a:off x="910634" y="3011176"/>
              <a:ext cx="930275" cy="854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ute kawaii green apple with leaf isolated on Vector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15" b="81019" l="16600" r="78500">
                          <a14:foregroundMark x1="35400" y1="37593" x2="29800" y2="47130"/>
                          <a14:foregroundMark x1="25100" y1="47222" x2="31600" y2="38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67" t="11592" r="17667" b="18964"/>
            <a:stretch/>
          </p:blipFill>
          <p:spPr bwMode="auto">
            <a:xfrm>
              <a:off x="2307004" y="3882779"/>
              <a:ext cx="751462" cy="871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>
              <a:off x="407344" y="2982600"/>
              <a:ext cx="2717156" cy="1860862"/>
            </a:xfrm>
            <a:prstGeom prst="roundRect">
              <a:avLst/>
            </a:prstGeom>
            <a:noFill/>
            <a:ln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pic>
          <p:nvPicPr>
            <p:cNvPr id="19" name="Picture 2" descr="Hình ảnh quả Táo - Tổng hợp hình ảnh quả Táo đẹp nhấ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00" b="95900" l="1500" r="97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36"/>
            <a:stretch/>
          </p:blipFill>
          <p:spPr bwMode="auto">
            <a:xfrm>
              <a:off x="380044" y="3913031"/>
              <a:ext cx="930275" cy="854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ình ảnh quả Táo - Tổng hợp hình ảnh quả Táo đẹp nhấ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00" b="95900" l="1500" r="97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36"/>
            <a:stretch/>
          </p:blipFill>
          <p:spPr bwMode="auto">
            <a:xfrm>
              <a:off x="1273528" y="3882779"/>
              <a:ext cx="930275" cy="854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4554145" y="1660028"/>
            <a:ext cx="2327483" cy="875059"/>
            <a:chOff x="6424729" y="1549449"/>
            <a:chExt cx="2717156" cy="924116"/>
          </a:xfrm>
        </p:grpSpPr>
        <p:pic>
          <p:nvPicPr>
            <p:cNvPr id="22" name="Picture 2" descr="Hình ảnh quả Táo - Tổng hợp hình ảnh quả Táo đẹp nhấ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00" b="95900" l="1500" r="97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36"/>
            <a:stretch/>
          </p:blipFill>
          <p:spPr bwMode="auto">
            <a:xfrm>
              <a:off x="6538403" y="1549449"/>
              <a:ext cx="930275" cy="854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Cute kawaii green apple with leaf isolated on Vector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15" b="81019" l="16600" r="78500">
                          <a14:foregroundMark x1="35400" y1="37593" x2="29800" y2="47130"/>
                          <a14:foregroundMark x1="25100" y1="47222" x2="31600" y2="38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67" t="11592" r="17667" b="18964"/>
            <a:stretch/>
          </p:blipFill>
          <p:spPr bwMode="auto">
            <a:xfrm>
              <a:off x="8306320" y="1553554"/>
              <a:ext cx="751462" cy="871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ounded Rectangle 23"/>
            <p:cNvSpPr/>
            <p:nvPr/>
          </p:nvSpPr>
          <p:spPr>
            <a:xfrm>
              <a:off x="6424729" y="1573449"/>
              <a:ext cx="2717156" cy="900116"/>
            </a:xfrm>
            <a:prstGeom prst="roundRect">
              <a:avLst/>
            </a:prstGeom>
            <a:noFill/>
            <a:ln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pic>
          <p:nvPicPr>
            <p:cNvPr id="25" name="Picture 2" descr="Hình ảnh quả Táo - Tổng hợp hình ảnh quả Táo đẹp nhấ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00" b="95900" l="1500" r="97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36"/>
            <a:stretch/>
          </p:blipFill>
          <p:spPr bwMode="auto">
            <a:xfrm>
              <a:off x="7350503" y="1556901"/>
              <a:ext cx="930275" cy="854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4517129" y="3086612"/>
            <a:ext cx="2327483" cy="1762079"/>
            <a:chOff x="6424729" y="3135000"/>
            <a:chExt cx="2717156" cy="1860862"/>
          </a:xfrm>
        </p:grpSpPr>
        <p:pic>
          <p:nvPicPr>
            <p:cNvPr id="27" name="Picture 2" descr="Hình ảnh quả Táo - Tổng hợp hình ảnh quả Táo đẹp nhất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00" b="95900" l="1500" r="97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36"/>
            <a:stretch/>
          </p:blipFill>
          <p:spPr bwMode="auto">
            <a:xfrm>
              <a:off x="6425399" y="4065431"/>
              <a:ext cx="930275" cy="854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Cute kawaii green apple with leaf isolated on Vector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15" b="81019" l="16600" r="78500">
                          <a14:foregroundMark x1="35400" y1="37593" x2="29800" y2="47130"/>
                          <a14:foregroundMark x1="25100" y1="47222" x2="31600" y2="38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67" t="11592" r="17667" b="18964"/>
            <a:stretch/>
          </p:blipFill>
          <p:spPr bwMode="auto">
            <a:xfrm>
              <a:off x="8352067" y="4048478"/>
              <a:ext cx="751462" cy="871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ounded Rectangle 28"/>
            <p:cNvSpPr/>
            <p:nvPr/>
          </p:nvSpPr>
          <p:spPr>
            <a:xfrm>
              <a:off x="6424729" y="3135000"/>
              <a:ext cx="2717156" cy="1860862"/>
            </a:xfrm>
            <a:prstGeom prst="roundRect">
              <a:avLst/>
            </a:prstGeom>
            <a:noFill/>
            <a:ln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pic>
          <p:nvPicPr>
            <p:cNvPr id="30" name="Picture 6" descr="Cute kawaii green apple with leaf isolated on Vector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15" b="81019" l="16600" r="78500">
                          <a14:foregroundMark x1="35400" y1="37593" x2="29800" y2="47130"/>
                          <a14:foregroundMark x1="25100" y1="47222" x2="31600" y2="38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67" t="11592" r="17667" b="18964"/>
            <a:stretch/>
          </p:blipFill>
          <p:spPr bwMode="auto">
            <a:xfrm>
              <a:off x="7247621" y="3163638"/>
              <a:ext cx="751462" cy="871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Cute kawaii green apple with leaf isolated on Vector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15" b="81019" l="16600" r="78500">
                          <a14:foregroundMark x1="35400" y1="37593" x2="29800" y2="47130"/>
                          <a14:foregroundMark x1="25100" y1="47222" x2="31600" y2="38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67" t="11592" r="17667" b="18964"/>
            <a:stretch/>
          </p:blipFill>
          <p:spPr bwMode="auto">
            <a:xfrm>
              <a:off x="7532697" y="4048478"/>
              <a:ext cx="751462" cy="871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Cute kawaii green apple with leaf isolated on Vector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15" b="81019" l="16600" r="78500">
                          <a14:foregroundMark x1="35400" y1="37593" x2="29800" y2="47130"/>
                          <a14:foregroundMark x1="25100" y1="47222" x2="31600" y2="38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67" t="11592" r="17667" b="18964"/>
            <a:stretch/>
          </p:blipFill>
          <p:spPr bwMode="auto">
            <a:xfrm>
              <a:off x="8092925" y="3149319"/>
              <a:ext cx="751462" cy="871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Rectangle 32"/>
          <p:cNvSpPr/>
          <p:nvPr/>
        </p:nvSpPr>
        <p:spPr>
          <a:xfrm>
            <a:off x="3925555" y="1789373"/>
            <a:ext cx="513192" cy="769437"/>
          </a:xfrm>
          <a:prstGeom prst="rect">
            <a:avLst/>
          </a:prstGeom>
        </p:spPr>
        <p:txBody>
          <a:bodyPr wrap="square" lIns="91376" tIns="45718" rIns="91376" bIns="45718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41032" y="3469981"/>
            <a:ext cx="513192" cy="769437"/>
          </a:xfrm>
          <a:prstGeom prst="rect">
            <a:avLst/>
          </a:prstGeom>
        </p:spPr>
        <p:txBody>
          <a:bodyPr wrap="square" lIns="91376" tIns="45718" rIns="91376" bIns="45718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433215" y="1737988"/>
            <a:ext cx="513192" cy="769437"/>
          </a:xfrm>
          <a:prstGeom prst="rect">
            <a:avLst/>
          </a:prstGeom>
        </p:spPr>
        <p:txBody>
          <a:bodyPr wrap="square" lIns="91376" tIns="45718" rIns="91376" bIns="45718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433215" y="3602825"/>
            <a:ext cx="513192" cy="769437"/>
          </a:xfrm>
          <a:prstGeom prst="rect">
            <a:avLst/>
          </a:prstGeom>
        </p:spPr>
        <p:txBody>
          <a:bodyPr wrap="square" lIns="91376" tIns="45718" rIns="91376" bIns="45718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56773" y="771710"/>
            <a:ext cx="632020" cy="53999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86" rIns="68496" bIns="34286" anchor="ctr"/>
          <a:lstStyle/>
          <a:p>
            <a:pPr defTabSz="684810">
              <a:defRPr/>
            </a:pPr>
            <a:r>
              <a:rPr lang="en-US" sz="4000" b="1">
                <a:solidFill>
                  <a:prstClr val="white"/>
                </a:solidFill>
              </a:rPr>
              <a:t>1</a:t>
            </a:r>
            <a:endParaRPr lang="vi-VN" sz="4000" b="1">
              <a:solidFill>
                <a:prstClr val="white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109416" y="816120"/>
            <a:ext cx="872089" cy="498342"/>
          </a:xfrm>
          <a:prstGeom prst="roundRect">
            <a:avLst/>
          </a:prstGeom>
          <a:solidFill>
            <a:srgbClr val="4B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710" rIns="91360" bIns="45710"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Số</a:t>
            </a:r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1890840" y="496607"/>
            <a:ext cx="566695" cy="107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60" tIns="60880" rIns="121760" bIns="60880" anchor="ctr"/>
          <a:lstStyle>
            <a:lvl1pPr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3600" b="1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?</a:t>
            </a:r>
            <a:endParaRPr lang="vi-VN" sz="3600" b="1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8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1" t="30257" r="6264" b="16383"/>
          <a:stretch/>
        </p:blipFill>
        <p:spPr>
          <a:xfrm>
            <a:off x="1824087" y="511581"/>
            <a:ext cx="6214315" cy="2479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182" b="78646" l="20864" r="97291">
                        <a14:foregroundMark x1="29868" y1="35156" x2="29868" y2="35156"/>
                        <a14:foregroundMark x1="27672" y1="46484" x2="27672" y2="46484"/>
                        <a14:foregroundMark x1="24305" y1="46094" x2="34041" y2="43490"/>
                        <a14:foregroundMark x1="35944" y1="59896" x2="40410" y2="58984"/>
                        <a14:foregroundMark x1="46779" y1="69792" x2="46779" y2="69792"/>
                        <a14:foregroundMark x1="55051" y1="70313" x2="55051" y2="70313"/>
                        <a14:foregroundMark x1="50805" y1="70833" x2="50805" y2="70833"/>
                        <a14:foregroundMark x1="50805" y1="70833" x2="50805" y2="70833"/>
                        <a14:foregroundMark x1="54685" y1="67708" x2="58565" y2="74479"/>
                        <a14:foregroundMark x1="63909" y1="68750" x2="66618" y2="72917"/>
                        <a14:foregroundMark x1="60615" y1="71224" x2="60615" y2="71224"/>
                        <a14:foregroundMark x1="80161" y1="56510" x2="88067" y2="55469"/>
                        <a14:backgroundMark x1="54173" y1="61589" x2="76720" y2="6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79" t="19605" r="2468" b="21030"/>
          <a:stretch/>
        </p:blipFill>
        <p:spPr>
          <a:xfrm>
            <a:off x="1781476" y="2522568"/>
            <a:ext cx="6343108" cy="2758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1354" y="96498"/>
            <a:ext cx="5654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HP001 4 hàng" panose="020B0603050302020204" pitchFamily="34" charset="0"/>
              </a:rPr>
              <a:t>Thứ sáu ngày 5 tháng 11 năm 2021</a:t>
            </a:r>
            <a:endParaRPr lang="en-US" sz="2000" b="1"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5744" y="496607"/>
            <a:ext cx="286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latin typeface="HP001 4 hàng" panose="020B0603050302020204" pitchFamily="34" charset="0"/>
              </a:rPr>
              <a:t>Toán:</a:t>
            </a:r>
            <a:r>
              <a:rPr lang="en-US" sz="1200" smtClean="0">
                <a:latin typeface="HP001 4 hàng" panose="020B0603050302020204" pitchFamily="34" charset="0"/>
              </a:rPr>
              <a:t>:</a:t>
            </a:r>
            <a:endParaRPr lang="en-US" sz="120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7861" y="2393526"/>
            <a:ext cx="246766" cy="46166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76" tIns="45718" rIns="91376" bIns="45718" rtlCol="0">
            <a:spAutoFit/>
          </a:bodyPr>
          <a:lstStyle/>
          <a:p>
            <a:pPr algn="ctr"/>
            <a:r>
              <a:rPr lang="vi-VN" sz="2400" b="1" dirty="0">
                <a:solidFill>
                  <a:srgbClr val="076087"/>
                </a:solidFill>
              </a:rPr>
              <a:t>2</a:t>
            </a:r>
            <a:endParaRPr lang="en-US" sz="2400" b="1" dirty="0">
              <a:solidFill>
                <a:srgbClr val="07608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9158" y="4635343"/>
            <a:ext cx="319330" cy="46166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76" tIns="45718" rIns="91376" bIns="45718" rtlCol="0">
            <a:spAutoFit/>
          </a:bodyPr>
          <a:lstStyle/>
          <a:p>
            <a:pPr algn="ctr"/>
            <a:r>
              <a:rPr lang="vi-VN" sz="2400" b="1" dirty="0">
                <a:solidFill>
                  <a:srgbClr val="076087"/>
                </a:solidFill>
              </a:rPr>
              <a:t>1</a:t>
            </a:r>
            <a:endParaRPr lang="en-US" sz="2400" b="1" dirty="0">
              <a:solidFill>
                <a:srgbClr val="07608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3104" y="2456110"/>
            <a:ext cx="289258" cy="46166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76" tIns="45718" rIns="91376" bIns="45718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7938" y="4635342"/>
            <a:ext cx="365166" cy="461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76" tIns="45718" rIns="91376" bIns="45718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6375" y="859012"/>
            <a:ext cx="669769" cy="5506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86" rIns="68496" bIns="34286" anchor="ctr"/>
          <a:lstStyle/>
          <a:p>
            <a:pPr defTabSz="684810">
              <a:defRPr/>
            </a:pPr>
            <a:r>
              <a:rPr lang="en-US" sz="4000" b="1">
                <a:solidFill>
                  <a:prstClr val="white"/>
                </a:solidFill>
              </a:rPr>
              <a:t>2</a:t>
            </a:r>
            <a:endParaRPr lang="vi-VN" sz="4000" b="1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19018" y="903421"/>
            <a:ext cx="822195" cy="506277"/>
          </a:xfrm>
          <a:prstGeom prst="roundRect">
            <a:avLst/>
          </a:prstGeom>
          <a:solidFill>
            <a:srgbClr val="4B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710" rIns="91360" bIns="45710" anchor="ctr"/>
          <a:lstStyle/>
          <a:p>
            <a:pPr algn="ctr">
              <a:defRPr/>
            </a:pPr>
            <a:r>
              <a:rPr lang="en-US" sz="2400" b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Số</a:t>
            </a:r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713049" y="824544"/>
            <a:ext cx="416609" cy="61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60" tIns="60880" rIns="121760" bIns="60880" anchor="ctr"/>
          <a:lstStyle>
            <a:lvl1pPr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3600" b="1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?</a:t>
            </a:r>
            <a:endParaRPr lang="vi-VN" sz="3600" b="1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6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5" y="792547"/>
            <a:ext cx="7606025" cy="419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1354" y="96498"/>
            <a:ext cx="5654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HP001 4 hàng" panose="020B0603050302020204" pitchFamily="34" charset="0"/>
              </a:rPr>
              <a:t>Thứ sáu ngày 5 tháng 11 năm 2021</a:t>
            </a:r>
            <a:endParaRPr lang="en-US" sz="2000" b="1"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5744" y="496607"/>
            <a:ext cx="286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latin typeface="HP001 4 hàng" panose="020B0603050302020204" pitchFamily="34" charset="0"/>
              </a:rPr>
              <a:t>Toán:</a:t>
            </a:r>
            <a:r>
              <a:rPr lang="en-US" sz="1200" smtClean="0">
                <a:latin typeface="HP001 4 hàng" panose="020B0603050302020204" pitchFamily="34" charset="0"/>
              </a:rPr>
              <a:t>:</a:t>
            </a:r>
            <a:endParaRPr lang="en-US" sz="1200"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7776" y="2017728"/>
            <a:ext cx="326287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76" tIns="45718" rIns="91376" bIns="45718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0695" y="2017728"/>
            <a:ext cx="326287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76" tIns="45718" rIns="91376" bIns="45718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3383" y="4473125"/>
            <a:ext cx="326287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76" tIns="45718" rIns="91376" bIns="45718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36826" y="4425808"/>
            <a:ext cx="326287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76" tIns="45718" rIns="91376" bIns="45718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0679" y="4425809"/>
            <a:ext cx="326287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76" tIns="45718" rIns="91376" bIns="45718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4526" y="472211"/>
            <a:ext cx="483298" cy="4353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86" rIns="68496" bIns="34286" anchor="ctr"/>
          <a:lstStyle/>
          <a:p>
            <a:pPr defTabSz="684810">
              <a:defRPr/>
            </a:pPr>
            <a:r>
              <a:rPr lang="en-US" sz="3600" b="1">
                <a:solidFill>
                  <a:prstClr val="white"/>
                </a:solidFill>
              </a:rPr>
              <a:t>3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57169" y="516620"/>
            <a:ext cx="666876" cy="401781"/>
          </a:xfrm>
          <a:prstGeom prst="roundRect">
            <a:avLst/>
          </a:prstGeom>
          <a:solidFill>
            <a:srgbClr val="4B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710" rIns="91360" bIns="45710" anchor="ctr"/>
          <a:lstStyle/>
          <a:p>
            <a:pPr algn="ctr">
              <a:defRPr/>
            </a:pPr>
            <a:r>
              <a:rPr lang="en-US" sz="2000" b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Số</a:t>
            </a:r>
            <a:endParaRPr lang="vi-VN" sz="2000">
              <a:solidFill>
                <a:prstClr val="black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309855" y="156298"/>
            <a:ext cx="433345" cy="86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60" tIns="60880" rIns="121760" bIns="60880" anchor="ctr"/>
          <a:lstStyle>
            <a:lvl1pPr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3200" b="1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?</a:t>
            </a:r>
            <a:endParaRPr lang="vi-VN" sz="3200" b="1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7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p47"/>
          <p:cNvSpPr txBox="1">
            <a:spLocks noGrp="1"/>
          </p:cNvSpPr>
          <p:nvPr>
            <p:ph type="title"/>
          </p:nvPr>
        </p:nvSpPr>
        <p:spPr>
          <a:xfrm>
            <a:off x="1804738" y="2305806"/>
            <a:ext cx="7029106" cy="11077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smtClean="0">
                <a:latin typeface="Comfortaa" panose="020B0604020202020204" charset="0"/>
                <a:cs typeface="Quicksand Medium" panose="020B0604020202020204" charset="0"/>
              </a:rPr>
              <a:t>Cô tạm biệt các con nhé !</a:t>
            </a:r>
            <a:endParaRPr sz="3600">
              <a:latin typeface="Comfortaa" panose="020B0604020202020204" charset="0"/>
              <a:cs typeface="Quicksand Medium" panose="020B0604020202020204" charset="0"/>
            </a:endParaRPr>
          </a:p>
        </p:txBody>
      </p:sp>
      <p:sp>
        <p:nvSpPr>
          <p:cNvPr id="2047" name="Google Shape;2047;p47"/>
          <p:cNvSpPr txBox="1">
            <a:spLocks noGrp="1"/>
          </p:cNvSpPr>
          <p:nvPr>
            <p:ph type="title" idx="2"/>
          </p:nvPr>
        </p:nvSpPr>
        <p:spPr>
          <a:xfrm>
            <a:off x="3147525" y="1834728"/>
            <a:ext cx="6248329" cy="1189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solidFill>
                  <a:srgbClr val="86B98A"/>
                </a:solidFill>
              </a:rPr>
              <a:t>T</a:t>
            </a:r>
            <a:r>
              <a:rPr lang="en" sz="2800" smtClean="0">
                <a:solidFill>
                  <a:srgbClr val="86B98A"/>
                </a:solidFill>
              </a:rPr>
              <a:t>iết học đến dây là hết rồi</a:t>
            </a:r>
            <a:endParaRPr sz="2800">
              <a:solidFill>
                <a:srgbClr val="86B98A"/>
              </a:solidFill>
            </a:endParaRPr>
          </a:p>
        </p:txBody>
      </p:sp>
      <p:grpSp>
        <p:nvGrpSpPr>
          <p:cNvPr id="2048" name="Google Shape;2048;p47"/>
          <p:cNvGrpSpPr/>
          <p:nvPr/>
        </p:nvGrpSpPr>
        <p:grpSpPr>
          <a:xfrm>
            <a:off x="1996080" y="3259010"/>
            <a:ext cx="2885526" cy="1790735"/>
            <a:chOff x="1252468" y="2302425"/>
            <a:chExt cx="1114964" cy="691938"/>
          </a:xfrm>
        </p:grpSpPr>
        <p:sp>
          <p:nvSpPr>
            <p:cNvPr id="2049" name="Google Shape;2049;p47"/>
            <p:cNvSpPr/>
            <p:nvPr/>
          </p:nvSpPr>
          <p:spPr>
            <a:xfrm>
              <a:off x="1397688" y="2670586"/>
              <a:ext cx="10971" cy="89110"/>
            </a:xfrm>
            <a:custGeom>
              <a:avLst/>
              <a:gdLst/>
              <a:ahLst/>
              <a:cxnLst/>
              <a:rect l="l" t="t" r="r" b="b"/>
              <a:pathLst>
                <a:path w="131" h="1064" extrusionOk="0">
                  <a:moveTo>
                    <a:pt x="22" y="1"/>
                  </a:moveTo>
                  <a:lnTo>
                    <a:pt x="22" y="1"/>
                  </a:lnTo>
                  <a:cubicBezTo>
                    <a:pt x="44" y="326"/>
                    <a:pt x="44" y="673"/>
                    <a:pt x="1" y="998"/>
                  </a:cubicBezTo>
                  <a:lnTo>
                    <a:pt x="1" y="1063"/>
                  </a:lnTo>
                  <a:lnTo>
                    <a:pt x="66" y="1063"/>
                  </a:lnTo>
                  <a:cubicBezTo>
                    <a:pt x="109" y="781"/>
                    <a:pt x="131" y="500"/>
                    <a:pt x="109" y="239"/>
                  </a:cubicBezTo>
                  <a:lnTo>
                    <a:pt x="109" y="15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7"/>
            <p:cNvSpPr/>
            <p:nvPr/>
          </p:nvSpPr>
          <p:spPr>
            <a:xfrm>
              <a:off x="2111313" y="2668828"/>
              <a:ext cx="121689" cy="80149"/>
            </a:xfrm>
            <a:custGeom>
              <a:avLst/>
              <a:gdLst/>
              <a:ahLst/>
              <a:cxnLst/>
              <a:rect l="l" t="t" r="r" b="b"/>
              <a:pathLst>
                <a:path w="1453" h="957" extrusionOk="0">
                  <a:moveTo>
                    <a:pt x="672" y="0"/>
                  </a:moveTo>
                  <a:cubicBezTo>
                    <a:pt x="586" y="0"/>
                    <a:pt x="521" y="44"/>
                    <a:pt x="456" y="109"/>
                  </a:cubicBezTo>
                  <a:cubicBezTo>
                    <a:pt x="347" y="239"/>
                    <a:pt x="0" y="802"/>
                    <a:pt x="174" y="933"/>
                  </a:cubicBezTo>
                  <a:cubicBezTo>
                    <a:pt x="197" y="950"/>
                    <a:pt x="236" y="956"/>
                    <a:pt x="284" y="956"/>
                  </a:cubicBezTo>
                  <a:cubicBezTo>
                    <a:pt x="417" y="956"/>
                    <a:pt x="614" y="905"/>
                    <a:pt x="694" y="889"/>
                  </a:cubicBezTo>
                  <a:lnTo>
                    <a:pt x="1236" y="846"/>
                  </a:lnTo>
                  <a:cubicBezTo>
                    <a:pt x="1301" y="846"/>
                    <a:pt x="1388" y="802"/>
                    <a:pt x="1431" y="759"/>
                  </a:cubicBezTo>
                  <a:cubicBezTo>
                    <a:pt x="1453" y="716"/>
                    <a:pt x="1453" y="629"/>
                    <a:pt x="1431" y="586"/>
                  </a:cubicBezTo>
                  <a:cubicBezTo>
                    <a:pt x="1388" y="542"/>
                    <a:pt x="1366" y="499"/>
                    <a:pt x="1301" y="456"/>
                  </a:cubicBezTo>
                  <a:cubicBezTo>
                    <a:pt x="1193" y="347"/>
                    <a:pt x="1063" y="239"/>
                    <a:pt x="932" y="130"/>
                  </a:cubicBezTo>
                  <a:cubicBezTo>
                    <a:pt x="867" y="44"/>
                    <a:pt x="781" y="0"/>
                    <a:pt x="6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7"/>
            <p:cNvSpPr/>
            <p:nvPr/>
          </p:nvSpPr>
          <p:spPr>
            <a:xfrm>
              <a:off x="1252468" y="2488599"/>
              <a:ext cx="806261" cy="296475"/>
            </a:xfrm>
            <a:custGeom>
              <a:avLst/>
              <a:gdLst/>
              <a:ahLst/>
              <a:cxnLst/>
              <a:rect l="l" t="t" r="r" b="b"/>
              <a:pathLst>
                <a:path w="9627" h="3540" extrusionOk="0">
                  <a:moveTo>
                    <a:pt x="6040" y="0"/>
                  </a:moveTo>
                  <a:cubicBezTo>
                    <a:pt x="5761" y="0"/>
                    <a:pt x="5493" y="39"/>
                    <a:pt x="5225" y="93"/>
                  </a:cubicBezTo>
                  <a:cubicBezTo>
                    <a:pt x="4965" y="158"/>
                    <a:pt x="4705" y="244"/>
                    <a:pt x="4467" y="353"/>
                  </a:cubicBezTo>
                  <a:lnTo>
                    <a:pt x="4336" y="418"/>
                  </a:lnTo>
                  <a:cubicBezTo>
                    <a:pt x="4011" y="570"/>
                    <a:pt x="3708" y="743"/>
                    <a:pt x="3426" y="917"/>
                  </a:cubicBezTo>
                  <a:lnTo>
                    <a:pt x="3079" y="1133"/>
                  </a:lnTo>
                  <a:lnTo>
                    <a:pt x="2884" y="1263"/>
                  </a:lnTo>
                  <a:lnTo>
                    <a:pt x="1106" y="2412"/>
                  </a:lnTo>
                  <a:lnTo>
                    <a:pt x="933" y="2521"/>
                  </a:lnTo>
                  <a:lnTo>
                    <a:pt x="0" y="3128"/>
                  </a:lnTo>
                  <a:cubicBezTo>
                    <a:pt x="477" y="3258"/>
                    <a:pt x="976" y="3345"/>
                    <a:pt x="1453" y="3410"/>
                  </a:cubicBezTo>
                  <a:lnTo>
                    <a:pt x="1496" y="3410"/>
                  </a:lnTo>
                  <a:cubicBezTo>
                    <a:pt x="2038" y="3496"/>
                    <a:pt x="2580" y="3540"/>
                    <a:pt x="3122" y="3540"/>
                  </a:cubicBezTo>
                  <a:lnTo>
                    <a:pt x="3231" y="3540"/>
                  </a:lnTo>
                  <a:cubicBezTo>
                    <a:pt x="3708" y="3518"/>
                    <a:pt x="4163" y="3496"/>
                    <a:pt x="4640" y="3431"/>
                  </a:cubicBezTo>
                  <a:cubicBezTo>
                    <a:pt x="4662" y="3410"/>
                    <a:pt x="4705" y="3410"/>
                    <a:pt x="4748" y="3410"/>
                  </a:cubicBezTo>
                  <a:cubicBezTo>
                    <a:pt x="5269" y="3323"/>
                    <a:pt x="5789" y="3193"/>
                    <a:pt x="6309" y="3041"/>
                  </a:cubicBezTo>
                  <a:lnTo>
                    <a:pt x="6418" y="3020"/>
                  </a:lnTo>
                  <a:cubicBezTo>
                    <a:pt x="6895" y="2846"/>
                    <a:pt x="7372" y="2673"/>
                    <a:pt x="7827" y="2456"/>
                  </a:cubicBezTo>
                  <a:lnTo>
                    <a:pt x="7979" y="2391"/>
                  </a:lnTo>
                  <a:cubicBezTo>
                    <a:pt x="8391" y="2174"/>
                    <a:pt x="8781" y="1957"/>
                    <a:pt x="9193" y="1719"/>
                  </a:cubicBezTo>
                  <a:cubicBezTo>
                    <a:pt x="9215" y="1697"/>
                    <a:pt x="9236" y="1697"/>
                    <a:pt x="9258" y="1675"/>
                  </a:cubicBezTo>
                  <a:cubicBezTo>
                    <a:pt x="9388" y="1589"/>
                    <a:pt x="9496" y="1524"/>
                    <a:pt x="9626" y="1437"/>
                  </a:cubicBezTo>
                  <a:cubicBezTo>
                    <a:pt x="9019" y="917"/>
                    <a:pt x="8326" y="505"/>
                    <a:pt x="7589" y="244"/>
                  </a:cubicBezTo>
                  <a:cubicBezTo>
                    <a:pt x="7177" y="114"/>
                    <a:pt x="6743" y="28"/>
                    <a:pt x="6309" y="6"/>
                  </a:cubicBezTo>
                  <a:lnTo>
                    <a:pt x="6223" y="6"/>
                  </a:lnTo>
                  <a:cubicBezTo>
                    <a:pt x="6161" y="2"/>
                    <a:pt x="6100" y="0"/>
                    <a:pt x="60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7"/>
            <p:cNvSpPr/>
            <p:nvPr/>
          </p:nvSpPr>
          <p:spPr>
            <a:xfrm>
              <a:off x="1332364" y="2601996"/>
              <a:ext cx="695460" cy="183078"/>
            </a:xfrm>
            <a:custGeom>
              <a:avLst/>
              <a:gdLst/>
              <a:ahLst/>
              <a:cxnLst/>
              <a:rect l="l" t="t" r="r" b="b"/>
              <a:pathLst>
                <a:path w="8304" h="2186" extrusionOk="0">
                  <a:moveTo>
                    <a:pt x="7954" y="1"/>
                  </a:moveTo>
                  <a:cubicBezTo>
                    <a:pt x="7847" y="1"/>
                    <a:pt x="7733" y="41"/>
                    <a:pt x="7654" y="105"/>
                  </a:cubicBezTo>
                  <a:cubicBezTo>
                    <a:pt x="7328" y="343"/>
                    <a:pt x="7068" y="668"/>
                    <a:pt x="6938" y="1037"/>
                  </a:cubicBezTo>
                  <a:cubicBezTo>
                    <a:pt x="6895" y="928"/>
                    <a:pt x="6830" y="798"/>
                    <a:pt x="6743" y="690"/>
                  </a:cubicBezTo>
                  <a:cubicBezTo>
                    <a:pt x="6635" y="560"/>
                    <a:pt x="6461" y="473"/>
                    <a:pt x="6288" y="473"/>
                  </a:cubicBezTo>
                  <a:cubicBezTo>
                    <a:pt x="6093" y="516"/>
                    <a:pt x="5941" y="603"/>
                    <a:pt x="5832" y="755"/>
                  </a:cubicBezTo>
                  <a:cubicBezTo>
                    <a:pt x="5637" y="993"/>
                    <a:pt x="5485" y="1275"/>
                    <a:pt x="5399" y="1579"/>
                  </a:cubicBezTo>
                  <a:cubicBezTo>
                    <a:pt x="5377" y="1449"/>
                    <a:pt x="5312" y="1340"/>
                    <a:pt x="5269" y="1232"/>
                  </a:cubicBezTo>
                  <a:cubicBezTo>
                    <a:pt x="5160" y="1058"/>
                    <a:pt x="5008" y="950"/>
                    <a:pt x="4835" y="928"/>
                  </a:cubicBezTo>
                  <a:cubicBezTo>
                    <a:pt x="4662" y="928"/>
                    <a:pt x="4510" y="993"/>
                    <a:pt x="4401" y="1102"/>
                  </a:cubicBezTo>
                  <a:cubicBezTo>
                    <a:pt x="4141" y="1297"/>
                    <a:pt x="3924" y="1557"/>
                    <a:pt x="3794" y="1861"/>
                  </a:cubicBezTo>
                  <a:cubicBezTo>
                    <a:pt x="3794" y="1796"/>
                    <a:pt x="3773" y="1731"/>
                    <a:pt x="3751" y="1666"/>
                  </a:cubicBezTo>
                  <a:cubicBezTo>
                    <a:pt x="3729" y="1492"/>
                    <a:pt x="3578" y="1340"/>
                    <a:pt x="3404" y="1297"/>
                  </a:cubicBezTo>
                  <a:cubicBezTo>
                    <a:pt x="3381" y="1293"/>
                    <a:pt x="3358" y="1291"/>
                    <a:pt x="3335" y="1291"/>
                  </a:cubicBezTo>
                  <a:cubicBezTo>
                    <a:pt x="3229" y="1291"/>
                    <a:pt x="3125" y="1330"/>
                    <a:pt x="3036" y="1384"/>
                  </a:cubicBezTo>
                  <a:cubicBezTo>
                    <a:pt x="2754" y="1557"/>
                    <a:pt x="2537" y="1752"/>
                    <a:pt x="2342" y="1991"/>
                  </a:cubicBezTo>
                  <a:cubicBezTo>
                    <a:pt x="2363" y="1926"/>
                    <a:pt x="2363" y="1861"/>
                    <a:pt x="2385" y="1774"/>
                  </a:cubicBezTo>
                  <a:cubicBezTo>
                    <a:pt x="2407" y="1622"/>
                    <a:pt x="2342" y="1449"/>
                    <a:pt x="2212" y="1340"/>
                  </a:cubicBezTo>
                  <a:cubicBezTo>
                    <a:pt x="2114" y="1279"/>
                    <a:pt x="2002" y="1253"/>
                    <a:pt x="1893" y="1253"/>
                  </a:cubicBezTo>
                  <a:cubicBezTo>
                    <a:pt x="1808" y="1253"/>
                    <a:pt x="1724" y="1269"/>
                    <a:pt x="1648" y="1297"/>
                  </a:cubicBezTo>
                  <a:cubicBezTo>
                    <a:pt x="1279" y="1405"/>
                    <a:pt x="954" y="1579"/>
                    <a:pt x="672" y="1839"/>
                  </a:cubicBezTo>
                  <a:cubicBezTo>
                    <a:pt x="694" y="1774"/>
                    <a:pt x="716" y="1709"/>
                    <a:pt x="737" y="1644"/>
                  </a:cubicBezTo>
                  <a:cubicBezTo>
                    <a:pt x="759" y="1492"/>
                    <a:pt x="716" y="1340"/>
                    <a:pt x="629" y="1210"/>
                  </a:cubicBezTo>
                  <a:cubicBezTo>
                    <a:pt x="516" y="1116"/>
                    <a:pt x="370" y="1054"/>
                    <a:pt x="219" y="1054"/>
                  </a:cubicBezTo>
                  <a:cubicBezTo>
                    <a:pt x="197" y="1054"/>
                    <a:pt x="174" y="1056"/>
                    <a:pt x="152" y="1058"/>
                  </a:cubicBezTo>
                  <a:lnTo>
                    <a:pt x="0" y="1167"/>
                  </a:lnTo>
                  <a:cubicBezTo>
                    <a:pt x="61" y="1147"/>
                    <a:pt x="123" y="1137"/>
                    <a:pt x="185" y="1137"/>
                  </a:cubicBezTo>
                  <a:cubicBezTo>
                    <a:pt x="323" y="1137"/>
                    <a:pt x="459" y="1185"/>
                    <a:pt x="564" y="1275"/>
                  </a:cubicBezTo>
                  <a:cubicBezTo>
                    <a:pt x="651" y="1362"/>
                    <a:pt x="672" y="1514"/>
                    <a:pt x="651" y="1644"/>
                  </a:cubicBezTo>
                  <a:cubicBezTo>
                    <a:pt x="629" y="1752"/>
                    <a:pt x="586" y="1882"/>
                    <a:pt x="542" y="2012"/>
                  </a:cubicBezTo>
                  <a:cubicBezTo>
                    <a:pt x="521" y="2012"/>
                    <a:pt x="521" y="2034"/>
                    <a:pt x="542" y="2056"/>
                  </a:cubicBezTo>
                  <a:lnTo>
                    <a:pt x="564" y="2056"/>
                  </a:lnTo>
                  <a:cubicBezTo>
                    <a:pt x="867" y="1731"/>
                    <a:pt x="1236" y="1492"/>
                    <a:pt x="1648" y="1384"/>
                  </a:cubicBezTo>
                  <a:cubicBezTo>
                    <a:pt x="1728" y="1353"/>
                    <a:pt x="1809" y="1337"/>
                    <a:pt x="1887" y="1337"/>
                  </a:cubicBezTo>
                  <a:cubicBezTo>
                    <a:pt x="1978" y="1337"/>
                    <a:pt x="2065" y="1359"/>
                    <a:pt x="2147" y="1405"/>
                  </a:cubicBezTo>
                  <a:cubicBezTo>
                    <a:pt x="2255" y="1514"/>
                    <a:pt x="2298" y="1644"/>
                    <a:pt x="2298" y="1774"/>
                  </a:cubicBezTo>
                  <a:cubicBezTo>
                    <a:pt x="2277" y="1926"/>
                    <a:pt x="2233" y="2056"/>
                    <a:pt x="2168" y="2186"/>
                  </a:cubicBezTo>
                  <a:lnTo>
                    <a:pt x="2277" y="2186"/>
                  </a:lnTo>
                  <a:cubicBezTo>
                    <a:pt x="2494" y="1904"/>
                    <a:pt x="2754" y="1666"/>
                    <a:pt x="3057" y="1470"/>
                  </a:cubicBezTo>
                  <a:cubicBezTo>
                    <a:pt x="3146" y="1417"/>
                    <a:pt x="3236" y="1378"/>
                    <a:pt x="3337" y="1378"/>
                  </a:cubicBezTo>
                  <a:cubicBezTo>
                    <a:pt x="3359" y="1378"/>
                    <a:pt x="3381" y="1380"/>
                    <a:pt x="3404" y="1384"/>
                  </a:cubicBezTo>
                  <a:cubicBezTo>
                    <a:pt x="3534" y="1427"/>
                    <a:pt x="3643" y="1535"/>
                    <a:pt x="3686" y="1687"/>
                  </a:cubicBezTo>
                  <a:cubicBezTo>
                    <a:pt x="3708" y="1817"/>
                    <a:pt x="3708" y="1947"/>
                    <a:pt x="3686" y="2077"/>
                  </a:cubicBezTo>
                  <a:cubicBezTo>
                    <a:pt x="3708" y="2077"/>
                    <a:pt x="3751" y="2056"/>
                    <a:pt x="3794" y="2056"/>
                  </a:cubicBezTo>
                  <a:cubicBezTo>
                    <a:pt x="3903" y="1709"/>
                    <a:pt x="4141" y="1384"/>
                    <a:pt x="4445" y="1167"/>
                  </a:cubicBezTo>
                  <a:cubicBezTo>
                    <a:pt x="4532" y="1080"/>
                    <a:pt x="4683" y="1015"/>
                    <a:pt x="4813" y="1015"/>
                  </a:cubicBezTo>
                  <a:cubicBezTo>
                    <a:pt x="4965" y="1037"/>
                    <a:pt x="5117" y="1124"/>
                    <a:pt x="5204" y="1275"/>
                  </a:cubicBezTo>
                  <a:cubicBezTo>
                    <a:pt x="5269" y="1405"/>
                    <a:pt x="5312" y="1535"/>
                    <a:pt x="5355" y="1687"/>
                  </a:cubicBezTo>
                  <a:lnTo>
                    <a:pt x="5464" y="1666"/>
                  </a:lnTo>
                  <a:cubicBezTo>
                    <a:pt x="5529" y="1340"/>
                    <a:pt x="5681" y="1058"/>
                    <a:pt x="5897" y="820"/>
                  </a:cubicBezTo>
                  <a:cubicBezTo>
                    <a:pt x="5984" y="668"/>
                    <a:pt x="6114" y="582"/>
                    <a:pt x="6288" y="560"/>
                  </a:cubicBezTo>
                  <a:cubicBezTo>
                    <a:pt x="6439" y="560"/>
                    <a:pt x="6591" y="625"/>
                    <a:pt x="6678" y="755"/>
                  </a:cubicBezTo>
                  <a:cubicBezTo>
                    <a:pt x="6765" y="842"/>
                    <a:pt x="6830" y="972"/>
                    <a:pt x="6873" y="1102"/>
                  </a:cubicBezTo>
                  <a:lnTo>
                    <a:pt x="7025" y="1037"/>
                  </a:lnTo>
                  <a:cubicBezTo>
                    <a:pt x="7155" y="690"/>
                    <a:pt x="7393" y="386"/>
                    <a:pt x="7697" y="170"/>
                  </a:cubicBezTo>
                  <a:cubicBezTo>
                    <a:pt x="7763" y="103"/>
                    <a:pt x="7855" y="75"/>
                    <a:pt x="7952" y="75"/>
                  </a:cubicBezTo>
                  <a:cubicBezTo>
                    <a:pt x="7982" y="75"/>
                    <a:pt x="8013" y="78"/>
                    <a:pt x="8044" y="83"/>
                  </a:cubicBezTo>
                  <a:cubicBezTo>
                    <a:pt x="8152" y="148"/>
                    <a:pt x="8217" y="256"/>
                    <a:pt x="8239" y="365"/>
                  </a:cubicBezTo>
                  <a:cubicBezTo>
                    <a:pt x="8261" y="343"/>
                    <a:pt x="8282" y="343"/>
                    <a:pt x="8304" y="321"/>
                  </a:cubicBezTo>
                  <a:cubicBezTo>
                    <a:pt x="8282" y="191"/>
                    <a:pt x="8196" y="83"/>
                    <a:pt x="8065" y="18"/>
                  </a:cubicBezTo>
                  <a:cubicBezTo>
                    <a:pt x="8031" y="6"/>
                    <a:pt x="7993" y="1"/>
                    <a:pt x="7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7"/>
            <p:cNvSpPr/>
            <p:nvPr/>
          </p:nvSpPr>
          <p:spPr>
            <a:xfrm>
              <a:off x="1486714" y="2563387"/>
              <a:ext cx="119930" cy="89194"/>
            </a:xfrm>
            <a:custGeom>
              <a:avLst/>
              <a:gdLst/>
              <a:ahLst/>
              <a:cxnLst/>
              <a:rect l="l" t="t" r="r" b="b"/>
              <a:pathLst>
                <a:path w="1432" h="1065" extrusionOk="0">
                  <a:moveTo>
                    <a:pt x="757" y="83"/>
                  </a:moveTo>
                  <a:cubicBezTo>
                    <a:pt x="779" y="83"/>
                    <a:pt x="802" y="85"/>
                    <a:pt x="824" y="89"/>
                  </a:cubicBezTo>
                  <a:cubicBezTo>
                    <a:pt x="932" y="89"/>
                    <a:pt x="1041" y="89"/>
                    <a:pt x="1128" y="132"/>
                  </a:cubicBezTo>
                  <a:cubicBezTo>
                    <a:pt x="1193" y="175"/>
                    <a:pt x="1258" y="197"/>
                    <a:pt x="1301" y="262"/>
                  </a:cubicBezTo>
                  <a:cubicBezTo>
                    <a:pt x="1344" y="305"/>
                    <a:pt x="1366" y="370"/>
                    <a:pt x="1344" y="435"/>
                  </a:cubicBezTo>
                  <a:cubicBezTo>
                    <a:pt x="1323" y="500"/>
                    <a:pt x="1236" y="566"/>
                    <a:pt x="1149" y="587"/>
                  </a:cubicBezTo>
                  <a:lnTo>
                    <a:pt x="477" y="912"/>
                  </a:lnTo>
                  <a:cubicBezTo>
                    <a:pt x="412" y="956"/>
                    <a:pt x="325" y="977"/>
                    <a:pt x="239" y="977"/>
                  </a:cubicBezTo>
                  <a:cubicBezTo>
                    <a:pt x="130" y="956"/>
                    <a:pt x="65" y="869"/>
                    <a:pt x="65" y="761"/>
                  </a:cubicBezTo>
                  <a:cubicBezTo>
                    <a:pt x="65" y="609"/>
                    <a:pt x="195" y="414"/>
                    <a:pt x="455" y="197"/>
                  </a:cubicBezTo>
                  <a:cubicBezTo>
                    <a:pt x="545" y="125"/>
                    <a:pt x="650" y="83"/>
                    <a:pt x="757" y="83"/>
                  </a:cubicBezTo>
                  <a:close/>
                  <a:moveTo>
                    <a:pt x="819" y="1"/>
                  </a:moveTo>
                  <a:cubicBezTo>
                    <a:pt x="754" y="1"/>
                    <a:pt x="690" y="8"/>
                    <a:pt x="629" y="24"/>
                  </a:cubicBezTo>
                  <a:cubicBezTo>
                    <a:pt x="542" y="45"/>
                    <a:pt x="477" y="89"/>
                    <a:pt x="412" y="132"/>
                  </a:cubicBezTo>
                  <a:cubicBezTo>
                    <a:pt x="369" y="175"/>
                    <a:pt x="325" y="197"/>
                    <a:pt x="282" y="240"/>
                  </a:cubicBezTo>
                  <a:cubicBezTo>
                    <a:pt x="130" y="370"/>
                    <a:pt x="22" y="544"/>
                    <a:pt x="0" y="739"/>
                  </a:cubicBezTo>
                  <a:lnTo>
                    <a:pt x="0" y="761"/>
                  </a:lnTo>
                  <a:cubicBezTo>
                    <a:pt x="0" y="912"/>
                    <a:pt x="87" y="1021"/>
                    <a:pt x="217" y="1064"/>
                  </a:cubicBezTo>
                  <a:lnTo>
                    <a:pt x="282" y="1064"/>
                  </a:lnTo>
                  <a:cubicBezTo>
                    <a:pt x="347" y="1043"/>
                    <a:pt x="434" y="1021"/>
                    <a:pt x="520" y="977"/>
                  </a:cubicBezTo>
                  <a:lnTo>
                    <a:pt x="1193" y="652"/>
                  </a:lnTo>
                  <a:cubicBezTo>
                    <a:pt x="1279" y="631"/>
                    <a:pt x="1366" y="544"/>
                    <a:pt x="1409" y="457"/>
                  </a:cubicBezTo>
                  <a:cubicBezTo>
                    <a:pt x="1431" y="370"/>
                    <a:pt x="1431" y="284"/>
                    <a:pt x="1366" y="219"/>
                  </a:cubicBezTo>
                  <a:cubicBezTo>
                    <a:pt x="1323" y="154"/>
                    <a:pt x="1236" y="89"/>
                    <a:pt x="1171" y="67"/>
                  </a:cubicBezTo>
                  <a:cubicBezTo>
                    <a:pt x="1059" y="25"/>
                    <a:pt x="938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7"/>
            <p:cNvSpPr/>
            <p:nvPr/>
          </p:nvSpPr>
          <p:spPr>
            <a:xfrm>
              <a:off x="1808058" y="2512635"/>
              <a:ext cx="103599" cy="65911"/>
            </a:xfrm>
            <a:custGeom>
              <a:avLst/>
              <a:gdLst/>
              <a:ahLst/>
              <a:cxnLst/>
              <a:rect l="l" t="t" r="r" b="b"/>
              <a:pathLst>
                <a:path w="1237" h="787" extrusionOk="0">
                  <a:moveTo>
                    <a:pt x="586" y="66"/>
                  </a:moveTo>
                  <a:cubicBezTo>
                    <a:pt x="803" y="109"/>
                    <a:pt x="998" y="239"/>
                    <a:pt x="1128" y="434"/>
                  </a:cubicBezTo>
                  <a:cubicBezTo>
                    <a:pt x="1171" y="478"/>
                    <a:pt x="1171" y="543"/>
                    <a:pt x="1128" y="608"/>
                  </a:cubicBezTo>
                  <a:lnTo>
                    <a:pt x="1150" y="608"/>
                  </a:lnTo>
                  <a:cubicBezTo>
                    <a:pt x="1106" y="673"/>
                    <a:pt x="976" y="695"/>
                    <a:pt x="889" y="716"/>
                  </a:cubicBezTo>
                  <a:lnTo>
                    <a:pt x="369" y="716"/>
                  </a:lnTo>
                  <a:cubicBezTo>
                    <a:pt x="282" y="716"/>
                    <a:pt x="196" y="673"/>
                    <a:pt x="131" y="608"/>
                  </a:cubicBezTo>
                  <a:cubicBezTo>
                    <a:pt x="66" y="543"/>
                    <a:pt x="66" y="434"/>
                    <a:pt x="131" y="348"/>
                  </a:cubicBezTo>
                  <a:cubicBezTo>
                    <a:pt x="217" y="174"/>
                    <a:pt x="391" y="88"/>
                    <a:pt x="586" y="66"/>
                  </a:cubicBezTo>
                  <a:close/>
                  <a:moveTo>
                    <a:pt x="586" y="1"/>
                  </a:moveTo>
                  <a:cubicBezTo>
                    <a:pt x="369" y="22"/>
                    <a:pt x="174" y="131"/>
                    <a:pt x="66" y="326"/>
                  </a:cubicBezTo>
                  <a:cubicBezTo>
                    <a:pt x="22" y="369"/>
                    <a:pt x="1" y="434"/>
                    <a:pt x="1" y="499"/>
                  </a:cubicBezTo>
                  <a:cubicBezTo>
                    <a:pt x="1" y="564"/>
                    <a:pt x="22" y="630"/>
                    <a:pt x="66" y="673"/>
                  </a:cubicBezTo>
                  <a:cubicBezTo>
                    <a:pt x="137" y="745"/>
                    <a:pt x="224" y="787"/>
                    <a:pt x="313" y="787"/>
                  </a:cubicBezTo>
                  <a:cubicBezTo>
                    <a:pt x="332" y="787"/>
                    <a:pt x="351" y="785"/>
                    <a:pt x="369" y="781"/>
                  </a:cubicBezTo>
                  <a:lnTo>
                    <a:pt x="889" y="781"/>
                  </a:lnTo>
                  <a:cubicBezTo>
                    <a:pt x="1020" y="781"/>
                    <a:pt x="1128" y="738"/>
                    <a:pt x="1215" y="630"/>
                  </a:cubicBezTo>
                  <a:cubicBezTo>
                    <a:pt x="1236" y="564"/>
                    <a:pt x="1236" y="478"/>
                    <a:pt x="1215" y="391"/>
                  </a:cubicBezTo>
                  <a:cubicBezTo>
                    <a:pt x="1063" y="196"/>
                    <a:pt x="824" y="66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7"/>
            <p:cNvSpPr/>
            <p:nvPr/>
          </p:nvSpPr>
          <p:spPr>
            <a:xfrm>
              <a:off x="1606558" y="2489018"/>
              <a:ext cx="181654" cy="103599"/>
            </a:xfrm>
            <a:custGeom>
              <a:avLst/>
              <a:gdLst/>
              <a:ahLst/>
              <a:cxnLst/>
              <a:rect l="l" t="t" r="r" b="b"/>
              <a:pathLst>
                <a:path w="2169" h="1237" extrusionOk="0">
                  <a:moveTo>
                    <a:pt x="1995" y="1"/>
                  </a:moveTo>
                  <a:cubicBezTo>
                    <a:pt x="2016" y="44"/>
                    <a:pt x="2038" y="88"/>
                    <a:pt x="2060" y="131"/>
                  </a:cubicBezTo>
                  <a:cubicBezTo>
                    <a:pt x="2103" y="196"/>
                    <a:pt x="2103" y="283"/>
                    <a:pt x="2060" y="348"/>
                  </a:cubicBezTo>
                  <a:cubicBezTo>
                    <a:pt x="1973" y="478"/>
                    <a:pt x="1865" y="543"/>
                    <a:pt x="1713" y="586"/>
                  </a:cubicBezTo>
                  <a:lnTo>
                    <a:pt x="1583" y="630"/>
                  </a:lnTo>
                  <a:cubicBezTo>
                    <a:pt x="1453" y="695"/>
                    <a:pt x="1323" y="781"/>
                    <a:pt x="1214" y="868"/>
                  </a:cubicBezTo>
                  <a:cubicBezTo>
                    <a:pt x="1127" y="933"/>
                    <a:pt x="1062" y="998"/>
                    <a:pt x="976" y="1042"/>
                  </a:cubicBezTo>
                  <a:cubicBezTo>
                    <a:pt x="864" y="1126"/>
                    <a:pt x="715" y="1173"/>
                    <a:pt x="572" y="1173"/>
                  </a:cubicBezTo>
                  <a:cubicBezTo>
                    <a:pt x="493" y="1173"/>
                    <a:pt x="416" y="1159"/>
                    <a:pt x="347" y="1128"/>
                  </a:cubicBezTo>
                  <a:cubicBezTo>
                    <a:pt x="152" y="998"/>
                    <a:pt x="65" y="781"/>
                    <a:pt x="130" y="586"/>
                  </a:cubicBezTo>
                  <a:cubicBezTo>
                    <a:pt x="152" y="500"/>
                    <a:pt x="195" y="413"/>
                    <a:pt x="239" y="348"/>
                  </a:cubicBezTo>
                  <a:lnTo>
                    <a:pt x="239" y="348"/>
                  </a:lnTo>
                  <a:lnTo>
                    <a:pt x="108" y="391"/>
                  </a:lnTo>
                  <a:cubicBezTo>
                    <a:pt x="87" y="456"/>
                    <a:pt x="65" y="500"/>
                    <a:pt x="43" y="565"/>
                  </a:cubicBezTo>
                  <a:cubicBezTo>
                    <a:pt x="0" y="803"/>
                    <a:pt x="87" y="1042"/>
                    <a:pt x="304" y="1172"/>
                  </a:cubicBezTo>
                  <a:cubicBezTo>
                    <a:pt x="369" y="1215"/>
                    <a:pt x="477" y="1237"/>
                    <a:pt x="564" y="1237"/>
                  </a:cubicBezTo>
                  <a:cubicBezTo>
                    <a:pt x="715" y="1237"/>
                    <a:pt x="889" y="1193"/>
                    <a:pt x="1019" y="1085"/>
                  </a:cubicBezTo>
                  <a:cubicBezTo>
                    <a:pt x="1106" y="1042"/>
                    <a:pt x="1171" y="977"/>
                    <a:pt x="1258" y="933"/>
                  </a:cubicBezTo>
                  <a:cubicBezTo>
                    <a:pt x="1366" y="846"/>
                    <a:pt x="1496" y="760"/>
                    <a:pt x="1626" y="695"/>
                  </a:cubicBezTo>
                  <a:lnTo>
                    <a:pt x="1734" y="651"/>
                  </a:lnTo>
                  <a:cubicBezTo>
                    <a:pt x="1908" y="608"/>
                    <a:pt x="2038" y="521"/>
                    <a:pt x="2146" y="370"/>
                  </a:cubicBezTo>
                  <a:cubicBezTo>
                    <a:pt x="2168" y="283"/>
                    <a:pt x="2168" y="174"/>
                    <a:pt x="2146" y="88"/>
                  </a:cubicBezTo>
                  <a:cubicBezTo>
                    <a:pt x="2125" y="66"/>
                    <a:pt x="2103" y="23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7"/>
            <p:cNvSpPr/>
            <p:nvPr/>
          </p:nvSpPr>
          <p:spPr>
            <a:xfrm>
              <a:off x="1252468" y="2302425"/>
              <a:ext cx="1114964" cy="579801"/>
            </a:xfrm>
            <a:custGeom>
              <a:avLst/>
              <a:gdLst/>
              <a:ahLst/>
              <a:cxnLst/>
              <a:rect l="l" t="t" r="r" b="b"/>
              <a:pathLst>
                <a:path w="13313" h="6923" extrusionOk="0">
                  <a:moveTo>
                    <a:pt x="11954" y="1"/>
                  </a:moveTo>
                  <a:cubicBezTo>
                    <a:pt x="11742" y="1"/>
                    <a:pt x="11524" y="41"/>
                    <a:pt x="11318" y="104"/>
                  </a:cubicBezTo>
                  <a:cubicBezTo>
                    <a:pt x="10711" y="321"/>
                    <a:pt x="10234" y="755"/>
                    <a:pt x="9952" y="1340"/>
                  </a:cubicBezTo>
                  <a:cubicBezTo>
                    <a:pt x="9908" y="1427"/>
                    <a:pt x="9865" y="1535"/>
                    <a:pt x="9822" y="1622"/>
                  </a:cubicBezTo>
                  <a:cubicBezTo>
                    <a:pt x="9648" y="2034"/>
                    <a:pt x="9540" y="2446"/>
                    <a:pt x="9475" y="2879"/>
                  </a:cubicBezTo>
                  <a:cubicBezTo>
                    <a:pt x="9475" y="3551"/>
                    <a:pt x="9041" y="4159"/>
                    <a:pt x="8391" y="4375"/>
                  </a:cubicBezTo>
                  <a:cubicBezTo>
                    <a:pt x="7719" y="4657"/>
                    <a:pt x="7025" y="4917"/>
                    <a:pt x="6353" y="5177"/>
                  </a:cubicBezTo>
                  <a:cubicBezTo>
                    <a:pt x="5304" y="5574"/>
                    <a:pt x="4132" y="5697"/>
                    <a:pt x="3084" y="5697"/>
                  </a:cubicBezTo>
                  <a:cubicBezTo>
                    <a:pt x="1380" y="5697"/>
                    <a:pt x="1" y="5373"/>
                    <a:pt x="0" y="5373"/>
                  </a:cubicBezTo>
                  <a:lnTo>
                    <a:pt x="0" y="5373"/>
                  </a:lnTo>
                  <a:cubicBezTo>
                    <a:pt x="1810" y="6616"/>
                    <a:pt x="4180" y="6922"/>
                    <a:pt x="6031" y="6922"/>
                  </a:cubicBezTo>
                  <a:cubicBezTo>
                    <a:pt x="6730" y="6922"/>
                    <a:pt x="7355" y="6879"/>
                    <a:pt x="7849" y="6825"/>
                  </a:cubicBezTo>
                  <a:cubicBezTo>
                    <a:pt x="8239" y="6804"/>
                    <a:pt x="8629" y="6738"/>
                    <a:pt x="8998" y="6652"/>
                  </a:cubicBezTo>
                  <a:cubicBezTo>
                    <a:pt x="9388" y="6522"/>
                    <a:pt x="10342" y="5503"/>
                    <a:pt x="11404" y="4375"/>
                  </a:cubicBezTo>
                  <a:lnTo>
                    <a:pt x="11730" y="4028"/>
                  </a:lnTo>
                  <a:cubicBezTo>
                    <a:pt x="12488" y="3226"/>
                    <a:pt x="13312" y="1839"/>
                    <a:pt x="13225" y="906"/>
                  </a:cubicBezTo>
                  <a:cubicBezTo>
                    <a:pt x="13225" y="885"/>
                    <a:pt x="13225" y="841"/>
                    <a:pt x="13225" y="820"/>
                  </a:cubicBezTo>
                  <a:cubicBezTo>
                    <a:pt x="13160" y="386"/>
                    <a:pt x="12857" y="61"/>
                    <a:pt x="12185" y="18"/>
                  </a:cubicBezTo>
                  <a:cubicBezTo>
                    <a:pt x="12109" y="6"/>
                    <a:pt x="12032" y="1"/>
                    <a:pt x="11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7"/>
            <p:cNvSpPr/>
            <p:nvPr/>
          </p:nvSpPr>
          <p:spPr>
            <a:xfrm>
              <a:off x="1909730" y="2619332"/>
              <a:ext cx="308786" cy="256526"/>
            </a:xfrm>
            <a:custGeom>
              <a:avLst/>
              <a:gdLst/>
              <a:ahLst/>
              <a:cxnLst/>
              <a:rect l="l" t="t" r="r" b="b"/>
              <a:pathLst>
                <a:path w="3687" h="3063" extrusionOk="0">
                  <a:moveTo>
                    <a:pt x="3229" y="1"/>
                  </a:moveTo>
                  <a:cubicBezTo>
                    <a:pt x="3200" y="1"/>
                    <a:pt x="3171" y="3"/>
                    <a:pt x="3144" y="6"/>
                  </a:cubicBezTo>
                  <a:cubicBezTo>
                    <a:pt x="2624" y="114"/>
                    <a:pt x="2169" y="375"/>
                    <a:pt x="1844" y="765"/>
                  </a:cubicBezTo>
                  <a:cubicBezTo>
                    <a:pt x="1562" y="1047"/>
                    <a:pt x="1302" y="1350"/>
                    <a:pt x="1063" y="1675"/>
                  </a:cubicBezTo>
                  <a:cubicBezTo>
                    <a:pt x="846" y="1935"/>
                    <a:pt x="629" y="2239"/>
                    <a:pt x="391" y="2478"/>
                  </a:cubicBezTo>
                  <a:cubicBezTo>
                    <a:pt x="217" y="2629"/>
                    <a:pt x="87" y="2846"/>
                    <a:pt x="1" y="3063"/>
                  </a:cubicBezTo>
                  <a:cubicBezTo>
                    <a:pt x="391" y="3020"/>
                    <a:pt x="781" y="2976"/>
                    <a:pt x="1150" y="2889"/>
                  </a:cubicBezTo>
                  <a:cubicBezTo>
                    <a:pt x="1540" y="2759"/>
                    <a:pt x="2494" y="1740"/>
                    <a:pt x="3556" y="613"/>
                  </a:cubicBezTo>
                  <a:cubicBezTo>
                    <a:pt x="3643" y="505"/>
                    <a:pt x="3686" y="331"/>
                    <a:pt x="3621" y="201"/>
                  </a:cubicBezTo>
                  <a:cubicBezTo>
                    <a:pt x="3566" y="54"/>
                    <a:pt x="3387" y="1"/>
                    <a:pt x="3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7"/>
            <p:cNvSpPr/>
            <p:nvPr/>
          </p:nvSpPr>
          <p:spPr>
            <a:xfrm>
              <a:off x="2020530" y="2741857"/>
              <a:ext cx="303091" cy="221184"/>
            </a:xfrm>
            <a:custGeom>
              <a:avLst/>
              <a:gdLst/>
              <a:ahLst/>
              <a:cxnLst/>
              <a:rect l="l" t="t" r="r" b="b"/>
              <a:pathLst>
                <a:path w="3619" h="2641" extrusionOk="0">
                  <a:moveTo>
                    <a:pt x="1564" y="1"/>
                  </a:moveTo>
                  <a:cubicBezTo>
                    <a:pt x="1457" y="1"/>
                    <a:pt x="1377" y="13"/>
                    <a:pt x="1344" y="39"/>
                  </a:cubicBezTo>
                  <a:cubicBezTo>
                    <a:pt x="911" y="472"/>
                    <a:pt x="455" y="863"/>
                    <a:pt x="0" y="1231"/>
                  </a:cubicBezTo>
                  <a:cubicBezTo>
                    <a:pt x="109" y="1275"/>
                    <a:pt x="260" y="1318"/>
                    <a:pt x="390" y="1361"/>
                  </a:cubicBezTo>
                  <a:cubicBezTo>
                    <a:pt x="510" y="1383"/>
                    <a:pt x="634" y="1394"/>
                    <a:pt x="759" y="1394"/>
                  </a:cubicBezTo>
                  <a:cubicBezTo>
                    <a:pt x="884" y="1394"/>
                    <a:pt x="1008" y="1383"/>
                    <a:pt x="1128" y="1361"/>
                  </a:cubicBezTo>
                  <a:lnTo>
                    <a:pt x="1149" y="1361"/>
                  </a:lnTo>
                  <a:cubicBezTo>
                    <a:pt x="1301" y="1838"/>
                    <a:pt x="1626" y="2250"/>
                    <a:pt x="2060" y="2532"/>
                  </a:cubicBezTo>
                  <a:cubicBezTo>
                    <a:pt x="2168" y="2597"/>
                    <a:pt x="2298" y="2641"/>
                    <a:pt x="2450" y="2641"/>
                  </a:cubicBezTo>
                  <a:cubicBezTo>
                    <a:pt x="2493" y="2641"/>
                    <a:pt x="2537" y="2597"/>
                    <a:pt x="2537" y="2554"/>
                  </a:cubicBezTo>
                  <a:lnTo>
                    <a:pt x="2559" y="2402"/>
                  </a:lnTo>
                  <a:cubicBezTo>
                    <a:pt x="2710" y="2467"/>
                    <a:pt x="2862" y="2510"/>
                    <a:pt x="3035" y="2510"/>
                  </a:cubicBezTo>
                  <a:cubicBezTo>
                    <a:pt x="3079" y="2510"/>
                    <a:pt x="3122" y="2489"/>
                    <a:pt x="3144" y="2445"/>
                  </a:cubicBezTo>
                  <a:cubicBezTo>
                    <a:pt x="3166" y="2359"/>
                    <a:pt x="3187" y="2272"/>
                    <a:pt x="3187" y="2185"/>
                  </a:cubicBezTo>
                  <a:cubicBezTo>
                    <a:pt x="3274" y="2207"/>
                    <a:pt x="3382" y="2207"/>
                    <a:pt x="3491" y="2229"/>
                  </a:cubicBezTo>
                  <a:cubicBezTo>
                    <a:pt x="3500" y="2231"/>
                    <a:pt x="3509" y="2232"/>
                    <a:pt x="3517" y="2232"/>
                  </a:cubicBezTo>
                  <a:cubicBezTo>
                    <a:pt x="3586" y="2232"/>
                    <a:pt x="3619" y="2157"/>
                    <a:pt x="3599" y="2099"/>
                  </a:cubicBezTo>
                  <a:cubicBezTo>
                    <a:pt x="3534" y="1752"/>
                    <a:pt x="3404" y="1405"/>
                    <a:pt x="3274" y="1080"/>
                  </a:cubicBezTo>
                  <a:cubicBezTo>
                    <a:pt x="3101" y="711"/>
                    <a:pt x="2819" y="386"/>
                    <a:pt x="2450" y="191"/>
                  </a:cubicBezTo>
                  <a:cubicBezTo>
                    <a:pt x="2207" y="69"/>
                    <a:pt x="1814" y="1"/>
                    <a:pt x="1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7"/>
            <p:cNvSpPr/>
            <p:nvPr/>
          </p:nvSpPr>
          <p:spPr>
            <a:xfrm>
              <a:off x="2169435" y="2349241"/>
              <a:ext cx="52679" cy="44890"/>
            </a:xfrm>
            <a:custGeom>
              <a:avLst/>
              <a:gdLst/>
              <a:ahLst/>
              <a:cxnLst/>
              <a:rect l="l" t="t" r="r" b="b"/>
              <a:pathLst>
                <a:path w="629" h="536" extrusionOk="0">
                  <a:moveTo>
                    <a:pt x="369" y="1"/>
                  </a:moveTo>
                  <a:cubicBezTo>
                    <a:pt x="130" y="1"/>
                    <a:pt x="0" y="282"/>
                    <a:pt x="173" y="456"/>
                  </a:cubicBezTo>
                  <a:cubicBezTo>
                    <a:pt x="229" y="511"/>
                    <a:pt x="295" y="535"/>
                    <a:pt x="359" y="535"/>
                  </a:cubicBezTo>
                  <a:cubicBezTo>
                    <a:pt x="498" y="535"/>
                    <a:pt x="629" y="423"/>
                    <a:pt x="629" y="261"/>
                  </a:cubicBezTo>
                  <a:cubicBezTo>
                    <a:pt x="629" y="109"/>
                    <a:pt x="520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7"/>
            <p:cNvSpPr/>
            <p:nvPr/>
          </p:nvSpPr>
          <p:spPr>
            <a:xfrm>
              <a:off x="2225715" y="2371518"/>
              <a:ext cx="134419" cy="63147"/>
            </a:xfrm>
            <a:custGeom>
              <a:avLst/>
              <a:gdLst/>
              <a:ahLst/>
              <a:cxnLst/>
              <a:rect l="l" t="t" r="r" b="b"/>
              <a:pathLst>
                <a:path w="1605" h="754" extrusionOk="0">
                  <a:moveTo>
                    <a:pt x="1450" y="0"/>
                  </a:moveTo>
                  <a:cubicBezTo>
                    <a:pt x="1316" y="0"/>
                    <a:pt x="1182" y="49"/>
                    <a:pt x="1084" y="146"/>
                  </a:cubicBezTo>
                  <a:cubicBezTo>
                    <a:pt x="1019" y="190"/>
                    <a:pt x="954" y="255"/>
                    <a:pt x="889" y="320"/>
                  </a:cubicBezTo>
                  <a:cubicBezTo>
                    <a:pt x="824" y="407"/>
                    <a:pt x="759" y="472"/>
                    <a:pt x="672" y="515"/>
                  </a:cubicBezTo>
                  <a:cubicBezTo>
                    <a:pt x="521" y="629"/>
                    <a:pt x="320" y="693"/>
                    <a:pt x="127" y="693"/>
                  </a:cubicBezTo>
                  <a:cubicBezTo>
                    <a:pt x="99" y="693"/>
                    <a:pt x="71" y="691"/>
                    <a:pt x="43" y="688"/>
                  </a:cubicBezTo>
                  <a:cubicBezTo>
                    <a:pt x="22" y="688"/>
                    <a:pt x="22" y="688"/>
                    <a:pt x="0" y="710"/>
                  </a:cubicBezTo>
                  <a:cubicBezTo>
                    <a:pt x="0" y="732"/>
                    <a:pt x="22" y="754"/>
                    <a:pt x="43" y="754"/>
                  </a:cubicBezTo>
                  <a:lnTo>
                    <a:pt x="152" y="754"/>
                  </a:lnTo>
                  <a:cubicBezTo>
                    <a:pt x="369" y="754"/>
                    <a:pt x="564" y="688"/>
                    <a:pt x="716" y="580"/>
                  </a:cubicBezTo>
                  <a:cubicBezTo>
                    <a:pt x="802" y="515"/>
                    <a:pt x="867" y="450"/>
                    <a:pt x="932" y="385"/>
                  </a:cubicBezTo>
                  <a:cubicBezTo>
                    <a:pt x="997" y="320"/>
                    <a:pt x="1062" y="255"/>
                    <a:pt x="1127" y="190"/>
                  </a:cubicBezTo>
                  <a:cubicBezTo>
                    <a:pt x="1224" y="109"/>
                    <a:pt x="1344" y="65"/>
                    <a:pt x="1471" y="65"/>
                  </a:cubicBezTo>
                  <a:cubicBezTo>
                    <a:pt x="1515" y="65"/>
                    <a:pt x="1560" y="70"/>
                    <a:pt x="1604" y="81"/>
                  </a:cubicBezTo>
                  <a:cubicBezTo>
                    <a:pt x="1604" y="60"/>
                    <a:pt x="1604" y="38"/>
                    <a:pt x="1583" y="16"/>
                  </a:cubicBezTo>
                  <a:cubicBezTo>
                    <a:pt x="1539" y="6"/>
                    <a:pt x="1495" y="0"/>
                    <a:pt x="1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7"/>
            <p:cNvSpPr/>
            <p:nvPr/>
          </p:nvSpPr>
          <p:spPr>
            <a:xfrm>
              <a:off x="1926061" y="2592532"/>
              <a:ext cx="109042" cy="101756"/>
            </a:xfrm>
            <a:custGeom>
              <a:avLst/>
              <a:gdLst/>
              <a:ahLst/>
              <a:cxnLst/>
              <a:rect l="l" t="t" r="r" b="b"/>
              <a:pathLst>
                <a:path w="1302" h="1215" fill="none" extrusionOk="0">
                  <a:moveTo>
                    <a:pt x="1" y="1215"/>
                  </a:moveTo>
                  <a:cubicBezTo>
                    <a:pt x="608" y="1020"/>
                    <a:pt x="1063" y="586"/>
                    <a:pt x="1302" y="1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7"/>
            <p:cNvSpPr/>
            <p:nvPr/>
          </p:nvSpPr>
          <p:spPr>
            <a:xfrm>
              <a:off x="2109471" y="2808605"/>
              <a:ext cx="121772" cy="158036"/>
            </a:xfrm>
            <a:custGeom>
              <a:avLst/>
              <a:gdLst/>
              <a:ahLst/>
              <a:cxnLst/>
              <a:rect l="l" t="t" r="r" b="b"/>
              <a:pathLst>
                <a:path w="1454" h="1887" fill="none" extrusionOk="0">
                  <a:moveTo>
                    <a:pt x="1" y="1"/>
                  </a:moveTo>
                  <a:cubicBezTo>
                    <a:pt x="22" y="629"/>
                    <a:pt x="326" y="1215"/>
                    <a:pt x="803" y="1627"/>
                  </a:cubicBezTo>
                  <a:cubicBezTo>
                    <a:pt x="976" y="1800"/>
                    <a:pt x="1215" y="1887"/>
                    <a:pt x="1453" y="1844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7"/>
            <p:cNvSpPr/>
            <p:nvPr/>
          </p:nvSpPr>
          <p:spPr>
            <a:xfrm>
              <a:off x="1613761" y="2770332"/>
              <a:ext cx="212557" cy="224031"/>
            </a:xfrm>
            <a:custGeom>
              <a:avLst/>
              <a:gdLst/>
              <a:ahLst/>
              <a:cxnLst/>
              <a:rect l="l" t="t" r="r" b="b"/>
              <a:pathLst>
                <a:path w="2538" h="2675" extrusionOk="0">
                  <a:moveTo>
                    <a:pt x="2087" y="0"/>
                  </a:moveTo>
                  <a:cubicBezTo>
                    <a:pt x="1684" y="0"/>
                    <a:pt x="1304" y="152"/>
                    <a:pt x="1020" y="436"/>
                  </a:cubicBezTo>
                  <a:cubicBezTo>
                    <a:pt x="608" y="783"/>
                    <a:pt x="304" y="1195"/>
                    <a:pt x="87" y="1693"/>
                  </a:cubicBezTo>
                  <a:cubicBezTo>
                    <a:pt x="22" y="1824"/>
                    <a:pt x="1" y="1954"/>
                    <a:pt x="1" y="2105"/>
                  </a:cubicBezTo>
                  <a:cubicBezTo>
                    <a:pt x="44" y="2322"/>
                    <a:pt x="218" y="2517"/>
                    <a:pt x="434" y="2604"/>
                  </a:cubicBezTo>
                  <a:cubicBezTo>
                    <a:pt x="594" y="2639"/>
                    <a:pt x="753" y="2675"/>
                    <a:pt x="912" y="2675"/>
                  </a:cubicBezTo>
                  <a:cubicBezTo>
                    <a:pt x="948" y="2675"/>
                    <a:pt x="984" y="2673"/>
                    <a:pt x="1020" y="2669"/>
                  </a:cubicBezTo>
                  <a:cubicBezTo>
                    <a:pt x="1063" y="2669"/>
                    <a:pt x="1106" y="2647"/>
                    <a:pt x="1128" y="2582"/>
                  </a:cubicBezTo>
                  <a:cubicBezTo>
                    <a:pt x="1128" y="2561"/>
                    <a:pt x="1128" y="2517"/>
                    <a:pt x="1128" y="2474"/>
                  </a:cubicBezTo>
                  <a:cubicBezTo>
                    <a:pt x="1258" y="2517"/>
                    <a:pt x="1410" y="2561"/>
                    <a:pt x="1540" y="2604"/>
                  </a:cubicBezTo>
                  <a:cubicBezTo>
                    <a:pt x="1551" y="2609"/>
                    <a:pt x="1562" y="2612"/>
                    <a:pt x="1572" y="2612"/>
                  </a:cubicBezTo>
                  <a:cubicBezTo>
                    <a:pt x="1604" y="2612"/>
                    <a:pt x="1632" y="2588"/>
                    <a:pt x="1648" y="2539"/>
                  </a:cubicBezTo>
                  <a:cubicBezTo>
                    <a:pt x="1692" y="2496"/>
                    <a:pt x="1714" y="2431"/>
                    <a:pt x="1757" y="2366"/>
                  </a:cubicBezTo>
                  <a:cubicBezTo>
                    <a:pt x="1844" y="2431"/>
                    <a:pt x="1974" y="2474"/>
                    <a:pt x="2082" y="2496"/>
                  </a:cubicBezTo>
                  <a:cubicBezTo>
                    <a:pt x="2091" y="2498"/>
                    <a:pt x="2100" y="2499"/>
                    <a:pt x="2109" y="2499"/>
                  </a:cubicBezTo>
                  <a:cubicBezTo>
                    <a:pt x="2181" y="2499"/>
                    <a:pt x="2229" y="2424"/>
                    <a:pt x="2190" y="2366"/>
                  </a:cubicBezTo>
                  <a:cubicBezTo>
                    <a:pt x="2147" y="2192"/>
                    <a:pt x="2125" y="2040"/>
                    <a:pt x="2169" y="1867"/>
                  </a:cubicBezTo>
                  <a:cubicBezTo>
                    <a:pt x="2190" y="1780"/>
                    <a:pt x="2212" y="1693"/>
                    <a:pt x="2256" y="1607"/>
                  </a:cubicBezTo>
                  <a:cubicBezTo>
                    <a:pt x="2429" y="1282"/>
                    <a:pt x="2516" y="935"/>
                    <a:pt x="2516" y="588"/>
                  </a:cubicBezTo>
                  <a:cubicBezTo>
                    <a:pt x="2537" y="479"/>
                    <a:pt x="2516" y="371"/>
                    <a:pt x="2494" y="263"/>
                  </a:cubicBezTo>
                  <a:cubicBezTo>
                    <a:pt x="2429" y="111"/>
                    <a:pt x="2321" y="24"/>
                    <a:pt x="2169" y="2"/>
                  </a:cubicBezTo>
                  <a:cubicBezTo>
                    <a:pt x="2142" y="1"/>
                    <a:pt x="2114" y="0"/>
                    <a:pt x="20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7"/>
            <p:cNvSpPr/>
            <p:nvPr/>
          </p:nvSpPr>
          <p:spPr>
            <a:xfrm>
              <a:off x="1610160" y="2790432"/>
              <a:ext cx="96313" cy="167165"/>
            </a:xfrm>
            <a:custGeom>
              <a:avLst/>
              <a:gdLst/>
              <a:ahLst/>
              <a:cxnLst/>
              <a:rect l="l" t="t" r="r" b="b"/>
              <a:pathLst>
                <a:path w="1150" h="1996" fill="none" extrusionOk="0">
                  <a:moveTo>
                    <a:pt x="1149" y="1"/>
                  </a:moveTo>
                  <a:cubicBezTo>
                    <a:pt x="694" y="369"/>
                    <a:pt x="347" y="846"/>
                    <a:pt x="109" y="1388"/>
                  </a:cubicBezTo>
                  <a:cubicBezTo>
                    <a:pt x="22" y="1584"/>
                    <a:pt x="0" y="1800"/>
                    <a:pt x="87" y="1996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7"/>
            <p:cNvSpPr/>
            <p:nvPr/>
          </p:nvSpPr>
          <p:spPr>
            <a:xfrm>
              <a:off x="1791727" y="2765056"/>
              <a:ext cx="47319" cy="205271"/>
            </a:xfrm>
            <a:custGeom>
              <a:avLst/>
              <a:gdLst/>
              <a:ahLst/>
              <a:cxnLst/>
              <a:rect l="l" t="t" r="r" b="b"/>
              <a:pathLst>
                <a:path w="565" h="2451" fill="none" extrusionOk="0">
                  <a:moveTo>
                    <a:pt x="65" y="0"/>
                  </a:moveTo>
                  <a:cubicBezTo>
                    <a:pt x="239" y="65"/>
                    <a:pt x="369" y="195"/>
                    <a:pt x="456" y="369"/>
                  </a:cubicBezTo>
                  <a:cubicBezTo>
                    <a:pt x="564" y="803"/>
                    <a:pt x="261" y="1258"/>
                    <a:pt x="109" y="1670"/>
                  </a:cubicBezTo>
                  <a:cubicBezTo>
                    <a:pt x="0" y="1908"/>
                    <a:pt x="0" y="2190"/>
                    <a:pt x="65" y="2450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7"/>
            <p:cNvSpPr/>
            <p:nvPr/>
          </p:nvSpPr>
          <p:spPr>
            <a:xfrm>
              <a:off x="1256069" y="2806846"/>
              <a:ext cx="294214" cy="154351"/>
            </a:xfrm>
            <a:custGeom>
              <a:avLst/>
              <a:gdLst/>
              <a:ahLst/>
              <a:cxnLst/>
              <a:rect l="l" t="t" r="r" b="b"/>
              <a:pathLst>
                <a:path w="3513" h="1843" extrusionOk="0">
                  <a:moveTo>
                    <a:pt x="1844" y="0"/>
                  </a:moveTo>
                  <a:cubicBezTo>
                    <a:pt x="1302" y="412"/>
                    <a:pt x="694" y="781"/>
                    <a:pt x="87" y="1084"/>
                  </a:cubicBezTo>
                  <a:cubicBezTo>
                    <a:pt x="1" y="1127"/>
                    <a:pt x="1" y="1257"/>
                    <a:pt x="109" y="1279"/>
                  </a:cubicBezTo>
                  <a:lnTo>
                    <a:pt x="326" y="1344"/>
                  </a:lnTo>
                  <a:cubicBezTo>
                    <a:pt x="326" y="1388"/>
                    <a:pt x="304" y="1431"/>
                    <a:pt x="283" y="1496"/>
                  </a:cubicBezTo>
                  <a:cubicBezTo>
                    <a:pt x="261" y="1561"/>
                    <a:pt x="304" y="1626"/>
                    <a:pt x="369" y="1626"/>
                  </a:cubicBezTo>
                  <a:cubicBezTo>
                    <a:pt x="423" y="1637"/>
                    <a:pt x="478" y="1642"/>
                    <a:pt x="535" y="1642"/>
                  </a:cubicBezTo>
                  <a:cubicBezTo>
                    <a:pt x="591" y="1642"/>
                    <a:pt x="651" y="1637"/>
                    <a:pt x="716" y="1626"/>
                  </a:cubicBezTo>
                  <a:lnTo>
                    <a:pt x="716" y="1626"/>
                  </a:lnTo>
                  <a:cubicBezTo>
                    <a:pt x="694" y="1648"/>
                    <a:pt x="694" y="1691"/>
                    <a:pt x="673" y="1713"/>
                  </a:cubicBezTo>
                  <a:cubicBezTo>
                    <a:pt x="673" y="1778"/>
                    <a:pt x="716" y="1843"/>
                    <a:pt x="803" y="1843"/>
                  </a:cubicBezTo>
                  <a:cubicBezTo>
                    <a:pt x="1800" y="1648"/>
                    <a:pt x="2732" y="1214"/>
                    <a:pt x="3513" y="564"/>
                  </a:cubicBezTo>
                  <a:cubicBezTo>
                    <a:pt x="2993" y="282"/>
                    <a:pt x="2429" y="87"/>
                    <a:pt x="1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7"/>
            <p:cNvSpPr/>
            <p:nvPr/>
          </p:nvSpPr>
          <p:spPr>
            <a:xfrm>
              <a:off x="1259754" y="2788673"/>
              <a:ext cx="176210" cy="121689"/>
            </a:xfrm>
            <a:custGeom>
              <a:avLst/>
              <a:gdLst/>
              <a:ahLst/>
              <a:cxnLst/>
              <a:rect l="l" t="t" r="r" b="b"/>
              <a:pathLst>
                <a:path w="2104" h="1453" fill="none" extrusionOk="0">
                  <a:moveTo>
                    <a:pt x="2103" y="0"/>
                  </a:moveTo>
                  <a:cubicBezTo>
                    <a:pt x="1539" y="434"/>
                    <a:pt x="954" y="824"/>
                    <a:pt x="347" y="1149"/>
                  </a:cubicBezTo>
                  <a:cubicBezTo>
                    <a:pt x="195" y="1193"/>
                    <a:pt x="65" y="1301"/>
                    <a:pt x="0" y="1453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7"/>
            <p:cNvSpPr/>
            <p:nvPr/>
          </p:nvSpPr>
          <p:spPr>
            <a:xfrm>
              <a:off x="1533864" y="2819492"/>
              <a:ext cx="43717" cy="49161"/>
            </a:xfrm>
            <a:custGeom>
              <a:avLst/>
              <a:gdLst/>
              <a:ahLst/>
              <a:cxnLst/>
              <a:rect l="l" t="t" r="r" b="b"/>
              <a:pathLst>
                <a:path w="522" h="587" fill="none" extrusionOk="0">
                  <a:moveTo>
                    <a:pt x="1" y="586"/>
                  </a:moveTo>
                  <a:lnTo>
                    <a:pt x="521" y="1"/>
                  </a:ln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164</Words>
  <Application>Microsoft Office PowerPoint</Application>
  <PresentationFormat>On-screen Show (16:9)</PresentationFormat>
  <Paragraphs>53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Work Sans</vt:lpstr>
      <vt:lpstr>Roboto Slab Light</vt:lpstr>
      <vt:lpstr>Tahoma</vt:lpstr>
      <vt:lpstr>Vibur</vt:lpstr>
      <vt:lpstr>UTM Avo</vt:lpstr>
      <vt:lpstr>Comfortaa</vt:lpstr>
      <vt:lpstr>Catamaran</vt:lpstr>
      <vt:lpstr>HP001 4 hàng</vt:lpstr>
      <vt:lpstr>Quicksand Medium</vt:lpstr>
      <vt:lpstr>Learning the Days of the Week by Slidesgo </vt:lpstr>
      <vt:lpstr>Bài 10: Phép cộng trong phạm vi 10 (Tiết 1)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tạm biệt các con nhé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38: ai ay ây</dc:title>
  <cp:lastModifiedBy>Admin</cp:lastModifiedBy>
  <cp:revision>13</cp:revision>
  <dcterms:modified xsi:type="dcterms:W3CDTF">2023-06-01T14:12:04Z</dcterms:modified>
</cp:coreProperties>
</file>