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258" r:id="rId3"/>
    <p:sldId id="259" r:id="rId4"/>
    <p:sldId id="260" r:id="rId5"/>
    <p:sldId id="261" r:id="rId6"/>
    <p:sldId id="272" r:id="rId7"/>
    <p:sldId id="262" r:id="rId8"/>
    <p:sldId id="263" r:id="rId9"/>
    <p:sldId id="265" r:id="rId10"/>
    <p:sldId id="273" r:id="rId11"/>
    <p:sldId id="274" r:id="rId12"/>
    <p:sldId id="275" r:id="rId13"/>
    <p:sldId id="276" r:id="rId14"/>
    <p:sldId id="277" r:id="rId15"/>
    <p:sldId id="266" r:id="rId16"/>
    <p:sldId id="267" r:id="rId17"/>
    <p:sldId id="268" r:id="rId18"/>
    <p:sldId id="269" r:id="rId19"/>
    <p:sldId id="270" r:id="rId20"/>
    <p:sldId id="271" r:id="rId21"/>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9" d="100"/>
          <a:sy n="69" d="100"/>
        </p:scale>
        <p:origin x="-1416" y="-1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image" Target="../media/image6.wmf"/><Relationship Id="rId6" Type="http://schemas.openxmlformats.org/officeDocument/2006/relationships/image" Target="../media/image11.wmf"/><Relationship Id="rId5" Type="http://schemas.openxmlformats.org/officeDocument/2006/relationships/image" Target="../media/image10.wmf"/><Relationship Id="rId4"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image" Target="../media/image21.wmf"/><Relationship Id="rId7" Type="http://schemas.openxmlformats.org/officeDocument/2006/relationships/image" Target="../media/image25.wmf"/><Relationship Id="rId2" Type="http://schemas.openxmlformats.org/officeDocument/2006/relationships/image" Target="../media/image20.wmf"/><Relationship Id="rId1" Type="http://schemas.openxmlformats.org/officeDocument/2006/relationships/image" Target="../media/image19.wmf"/><Relationship Id="rId6" Type="http://schemas.openxmlformats.org/officeDocument/2006/relationships/image" Target="../media/image24.wmf"/><Relationship Id="rId5" Type="http://schemas.openxmlformats.org/officeDocument/2006/relationships/image" Target="../media/image23.wmf"/><Relationship Id="rId4" Type="http://schemas.openxmlformats.org/officeDocument/2006/relationships/image" Target="../media/image2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77473A-EC18-4E9D-A52D-B747F2892A4D}" type="datetimeFigureOut">
              <a:rPr lang="vi-VN" smtClean="0"/>
              <a:pPr/>
              <a:t>19/12/2021</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CD47FE0-7505-49C2-B668-C88F11A568CC}" type="slidenum">
              <a:rPr lang="vi-VN" smtClean="0"/>
              <a:pPr/>
              <a:t>‹#›</a:t>
            </a:fld>
            <a:endParaRPr lang="vi-V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435"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altLang="en-US"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vi-VN" altLang="en-US" smtClean="0">
              <a:latin typeface="Calibri" pitchFamily="34" charset="0"/>
            </a:endParaRPr>
          </a:p>
        </p:txBody>
      </p:sp>
      <p:sp>
        <p:nvSpPr>
          <p:cNvPr id="19460" name="Slide Number Placeholder 3"/>
          <p:cNvSpPr>
            <a:spLocks noGrp="1"/>
          </p:cNvSpPr>
          <p:nvPr>
            <p:ph type="sldNum" sz="quarter" idx="5"/>
          </p:nvPr>
        </p:nvSpPr>
        <p:spPr bwMode="auto">
          <a:noFill/>
          <a:ln>
            <a:miter lim="800000"/>
            <a:headEnd/>
            <a:tailEnd/>
          </a:ln>
        </p:spPr>
        <p:txBody>
          <a:bodyPr/>
          <a:lstStyle/>
          <a:p>
            <a:fld id="{C70C6222-6B4A-48CB-880E-3669ADB530EA}" type="slidenum">
              <a:rPr lang="en-US" altLang="en-US"/>
              <a:pPr/>
              <a:t>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vi-VN" altLang="en-US" smtClean="0">
              <a:latin typeface="Calibri" pitchFamily="34" charset="0"/>
            </a:endParaRPr>
          </a:p>
        </p:txBody>
      </p:sp>
      <p:sp>
        <p:nvSpPr>
          <p:cNvPr id="20484" name="Slide Number Placeholder 3"/>
          <p:cNvSpPr>
            <a:spLocks noGrp="1"/>
          </p:cNvSpPr>
          <p:nvPr>
            <p:ph type="sldNum" sz="quarter" idx="5"/>
          </p:nvPr>
        </p:nvSpPr>
        <p:spPr bwMode="auto">
          <a:noFill/>
          <a:ln>
            <a:miter lim="800000"/>
            <a:headEnd/>
            <a:tailEnd/>
          </a:ln>
        </p:spPr>
        <p:txBody>
          <a:bodyPr/>
          <a:lstStyle/>
          <a:p>
            <a:fld id="{B08584C4-A662-43C4-A6B4-9600DF686B4E}" type="slidenum">
              <a:rPr lang="en-US" altLang="en-US"/>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vi-VN" altLang="en-US" smtClean="0">
              <a:latin typeface="Calibri" pitchFamily="34" charset="0"/>
            </a:endParaRPr>
          </a:p>
        </p:txBody>
      </p:sp>
      <p:sp>
        <p:nvSpPr>
          <p:cNvPr id="21508" name="Slide Number Placeholder 3"/>
          <p:cNvSpPr>
            <a:spLocks noGrp="1"/>
          </p:cNvSpPr>
          <p:nvPr>
            <p:ph type="sldNum" sz="quarter" idx="5"/>
          </p:nvPr>
        </p:nvSpPr>
        <p:spPr bwMode="auto">
          <a:noFill/>
          <a:ln>
            <a:miter lim="800000"/>
            <a:headEnd/>
            <a:tailEnd/>
          </a:ln>
        </p:spPr>
        <p:txBody>
          <a:bodyPr/>
          <a:lstStyle/>
          <a:p>
            <a:fld id="{DF76D411-1B87-4179-917F-47208CC0B5AD}" type="slidenum">
              <a:rPr lang="en-US" altLang="en-US"/>
              <a:pPr/>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vi-VN" altLang="en-US" smtClean="0">
              <a:latin typeface="Calibri" pitchFamily="34" charset="0"/>
            </a:endParaRPr>
          </a:p>
        </p:txBody>
      </p:sp>
      <p:sp>
        <p:nvSpPr>
          <p:cNvPr id="22532" name="Slide Number Placeholder 3"/>
          <p:cNvSpPr>
            <a:spLocks noGrp="1"/>
          </p:cNvSpPr>
          <p:nvPr>
            <p:ph type="sldNum" sz="quarter" idx="5"/>
          </p:nvPr>
        </p:nvSpPr>
        <p:spPr bwMode="auto">
          <a:noFill/>
          <a:ln>
            <a:miter lim="800000"/>
            <a:headEnd/>
            <a:tailEnd/>
          </a:ln>
        </p:spPr>
        <p:txBody>
          <a:bodyPr/>
          <a:lstStyle/>
          <a:p>
            <a:fld id="{928F1A58-D49D-4C92-B9EB-AE04AA35B174}" type="slidenum">
              <a:rPr lang="en-US" altLang="en-US"/>
              <a:pPr/>
              <a:t>7</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vi-VN" altLang="en-US" smtClean="0">
              <a:latin typeface="Calibri" pitchFamily="34" charset="0"/>
            </a:endParaRPr>
          </a:p>
        </p:txBody>
      </p:sp>
      <p:sp>
        <p:nvSpPr>
          <p:cNvPr id="24580" name="Slide Number Placeholder 3"/>
          <p:cNvSpPr>
            <a:spLocks noGrp="1"/>
          </p:cNvSpPr>
          <p:nvPr>
            <p:ph type="sldNum" sz="quarter" idx="5"/>
          </p:nvPr>
        </p:nvSpPr>
        <p:spPr bwMode="auto">
          <a:noFill/>
          <a:ln>
            <a:miter lim="800000"/>
            <a:headEnd/>
            <a:tailEnd/>
          </a:ln>
        </p:spPr>
        <p:txBody>
          <a:bodyPr/>
          <a:lstStyle/>
          <a:p>
            <a:fld id="{38A038A2-B3E1-4AAD-B1B8-9D6BB6EB345F}" type="slidenum">
              <a:rPr lang="en-US" altLang="en-US"/>
              <a:pPr/>
              <a:t>9</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vi-VN" altLang="en-US" smtClean="0">
              <a:latin typeface="Calibri" pitchFamily="34" charset="0"/>
            </a:endParaRPr>
          </a:p>
        </p:txBody>
      </p:sp>
      <p:sp>
        <p:nvSpPr>
          <p:cNvPr id="25604" name="Slide Number Placeholder 3"/>
          <p:cNvSpPr>
            <a:spLocks noGrp="1"/>
          </p:cNvSpPr>
          <p:nvPr>
            <p:ph type="sldNum" sz="quarter" idx="5"/>
          </p:nvPr>
        </p:nvSpPr>
        <p:spPr bwMode="auto">
          <a:noFill/>
          <a:ln>
            <a:miter lim="800000"/>
            <a:headEnd/>
            <a:tailEnd/>
          </a:ln>
        </p:spPr>
        <p:txBody>
          <a:bodyPr/>
          <a:lstStyle/>
          <a:p>
            <a:fld id="{FC836174-50DA-4338-AE3E-3ABC232B0972}" type="slidenum">
              <a:rPr lang="en-US" altLang="en-US"/>
              <a:pPr/>
              <a:t>15</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3B57E144-7EE1-4C9D-BC84-9C53EB276460}" type="datetimeFigureOut">
              <a:rPr lang="vi-VN" smtClean="0"/>
              <a:pPr/>
              <a:t>19/12/2021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0B6F358-015C-4C29-8077-58EA8DFA56EA}" type="slidenum">
              <a:rPr lang="vi-VN" smtClean="0"/>
              <a:pPr/>
              <a:t>‹#›</a:t>
            </a:fld>
            <a:endParaRPr lang="vi-V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3B57E144-7EE1-4C9D-BC84-9C53EB276460}" type="datetimeFigureOut">
              <a:rPr lang="vi-VN" smtClean="0"/>
              <a:pPr/>
              <a:t>19/12/2021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0B6F358-015C-4C29-8077-58EA8DFA56EA}" type="slidenum">
              <a:rPr lang="vi-VN" smtClean="0"/>
              <a:pPr/>
              <a:t>‹#›</a:t>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3B57E144-7EE1-4C9D-BC84-9C53EB276460}" type="datetimeFigureOut">
              <a:rPr lang="vi-VN" smtClean="0"/>
              <a:pPr/>
              <a:t>19/12/2021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0B6F358-015C-4C29-8077-58EA8DFA56EA}" type="slidenum">
              <a:rPr lang="vi-VN" smtClean="0"/>
              <a:pPr/>
              <a:t>‹#›</a:t>
            </a:fld>
            <a:endParaRPr lang="vi-V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3B57E144-7EE1-4C9D-BC84-9C53EB276460}" type="datetimeFigureOut">
              <a:rPr lang="vi-VN" smtClean="0"/>
              <a:pPr/>
              <a:t>19/12/2021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0B6F358-015C-4C29-8077-58EA8DFA56EA}" type="slidenum">
              <a:rPr lang="vi-VN" smtClean="0"/>
              <a:pPr/>
              <a:t>‹#›</a:t>
            </a:fld>
            <a:endParaRPr lang="vi-V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57E144-7EE1-4C9D-BC84-9C53EB276460}" type="datetimeFigureOut">
              <a:rPr lang="vi-VN" smtClean="0"/>
              <a:pPr/>
              <a:t>19/12/2021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0B6F358-015C-4C29-8077-58EA8DFA56EA}" type="slidenum">
              <a:rPr lang="vi-VN" smtClean="0"/>
              <a:pPr/>
              <a:t>‹#›</a:t>
            </a:fld>
            <a:endParaRPr 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3B57E144-7EE1-4C9D-BC84-9C53EB276460}" type="datetimeFigureOut">
              <a:rPr lang="vi-VN" smtClean="0"/>
              <a:pPr/>
              <a:t>19/12/2021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0B6F358-015C-4C29-8077-58EA8DFA56EA}" type="slidenum">
              <a:rPr lang="vi-VN" smtClean="0"/>
              <a:pPr/>
              <a:t>‹#›</a:t>
            </a:fld>
            <a:endParaRPr lang="vi-V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3B57E144-7EE1-4C9D-BC84-9C53EB276460}" type="datetimeFigureOut">
              <a:rPr lang="vi-VN" smtClean="0"/>
              <a:pPr/>
              <a:t>19/12/2021</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40B6F358-015C-4C29-8077-58EA8DFA56EA}" type="slidenum">
              <a:rPr lang="vi-VN" smtClean="0"/>
              <a:pPr/>
              <a:t>‹#›</a:t>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3B57E144-7EE1-4C9D-BC84-9C53EB276460}" type="datetimeFigureOut">
              <a:rPr lang="vi-VN" smtClean="0"/>
              <a:pPr/>
              <a:t>19/12/2021</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40B6F358-015C-4C29-8077-58EA8DFA56EA}" type="slidenum">
              <a:rPr lang="vi-VN" smtClean="0"/>
              <a:pPr/>
              <a:t>‹#›</a:t>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7E144-7EE1-4C9D-BC84-9C53EB276460}" type="datetimeFigureOut">
              <a:rPr lang="vi-VN" smtClean="0"/>
              <a:pPr/>
              <a:t>19/12/2021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40B6F358-015C-4C29-8077-58EA8DFA56EA}" type="slidenum">
              <a:rPr lang="vi-VN" smtClean="0"/>
              <a:pPr/>
              <a:t>‹#›</a:t>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57E144-7EE1-4C9D-BC84-9C53EB276460}" type="datetimeFigureOut">
              <a:rPr lang="vi-VN" smtClean="0"/>
              <a:pPr/>
              <a:t>19/12/2021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0B6F358-015C-4C29-8077-58EA8DFA56EA}" type="slidenum">
              <a:rPr lang="vi-VN" smtClean="0"/>
              <a:pPr/>
              <a:t>‹#›</a:t>
            </a:fld>
            <a:endParaRPr lang="vi-V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57E144-7EE1-4C9D-BC84-9C53EB276460}" type="datetimeFigureOut">
              <a:rPr lang="vi-VN" smtClean="0"/>
              <a:pPr/>
              <a:t>19/12/2021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0B6F358-015C-4C29-8077-58EA8DFA56EA}" type="slidenum">
              <a:rPr lang="vi-VN" smtClean="0"/>
              <a:pPr/>
              <a:t>‹#›</a:t>
            </a:fld>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7E144-7EE1-4C9D-BC84-9C53EB276460}" type="datetimeFigureOut">
              <a:rPr lang="vi-VN" smtClean="0"/>
              <a:pPr/>
              <a:t>19/12/2021</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B6F358-015C-4C29-8077-58EA8DFA56EA}" type="slidenum">
              <a:rPr lang="vi-VN" smtClean="0"/>
              <a:pPr/>
              <a:t>‹#›</a:t>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audio" Target="../media/audio1.wav"/><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vmlDrawing" Target="../drawings/vmlDrawing7.vml"/><Relationship Id="rId5" Type="http://schemas.openxmlformats.org/officeDocument/2006/relationships/oleObject" Target="../embeddings/oleObject24.bin"/><Relationship Id="rId4" Type="http://schemas.openxmlformats.org/officeDocument/2006/relationships/audio" Target="../media/audio3.wav"/></Relationships>
</file>

<file path=ppt/slides/_rels/slide16.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audio" Target="../media/audio2.wav"/><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oleObject" Target="../embeddings/oleObject25.bin"/><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openxmlformats.org/officeDocument/2006/relationships/slide" Target="slide11.xml"/><Relationship Id="rId5" Type="http://schemas.openxmlformats.org/officeDocument/2006/relationships/image" Target="../media/image35.gif"/><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11.xml"/><Relationship Id="rId4" Type="http://schemas.openxmlformats.org/officeDocument/2006/relationships/image" Target="../media/image35.gif"/></Relationships>
</file>

<file path=ppt/slides/_rels/slide19.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4.gif"/><Relationship Id="rId3" Type="http://schemas.openxmlformats.org/officeDocument/2006/relationships/audio" Target="../media/audio4.wav"/><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2.png"/><Relationship Id="rId2" Type="http://schemas.openxmlformats.org/officeDocument/2006/relationships/slideLayout" Target="../slideLayouts/slideLayout7.xml"/><Relationship Id="rId16" Type="http://schemas.openxmlformats.org/officeDocument/2006/relationships/image" Target="../media/image53.png"/><Relationship Id="rId1" Type="http://schemas.openxmlformats.org/officeDocument/2006/relationships/audio" Target="file:///D:\CO%20TRANG%20(F)\NHAC%20THIEU%20NHI%20-%20Nhuan\khi%20toc%20thay%20bac%20trang.mp3" TargetMode="Externa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3.xml"/><Relationship Id="rId7" Type="http://schemas.openxmlformats.org/officeDocument/2006/relationships/oleObject" Target="../embeddings/oleObject7.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6.bin"/><Relationship Id="rId5" Type="http://schemas.openxmlformats.org/officeDocument/2006/relationships/oleObject" Target="../embeddings/oleObject5.bin"/><Relationship Id="rId4" Type="http://schemas.openxmlformats.org/officeDocument/2006/relationships/oleObject" Target="../embeddings/oleObject4.bin"/><Relationship Id="rId9" Type="http://schemas.openxmlformats.org/officeDocument/2006/relationships/oleObject" Target="../embeddings/oleObject9.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oleObject" Target="../embeddings/oleObject11.bin"/><Relationship Id="rId5" Type="http://schemas.openxmlformats.org/officeDocument/2006/relationships/oleObject" Target="../embeddings/oleObject10.bin"/><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oleObject" Target="../embeddings/oleObject13.bin"/></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oleObject" Target="../embeddings/oleObject15.bin"/><Relationship Id="rId5" Type="http://schemas.openxmlformats.org/officeDocument/2006/relationships/oleObject" Target="../embeddings/oleObject14.bin"/><Relationship Id="rId4" Type="http://schemas.openxmlformats.org/officeDocument/2006/relationships/audio" Target="../media/audio3.wav"/></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0.bin"/><Relationship Id="rId3" Type="http://schemas.openxmlformats.org/officeDocument/2006/relationships/notesSlide" Target="../notesSlides/notesSlide6.xml"/><Relationship Id="rId7" Type="http://schemas.openxmlformats.org/officeDocument/2006/relationships/oleObject" Target="../embeddings/oleObject19.bin"/><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oleObject" Target="../embeddings/oleObject18.bin"/><Relationship Id="rId11" Type="http://schemas.openxmlformats.org/officeDocument/2006/relationships/oleObject" Target="../embeddings/oleObject23.bin"/><Relationship Id="rId5" Type="http://schemas.openxmlformats.org/officeDocument/2006/relationships/oleObject" Target="../embeddings/oleObject17.bin"/><Relationship Id="rId10" Type="http://schemas.openxmlformats.org/officeDocument/2006/relationships/oleObject" Target="../embeddings/oleObject22.bin"/><Relationship Id="rId4" Type="http://schemas.openxmlformats.org/officeDocument/2006/relationships/oleObject" Target="../embeddings/oleObject16.bin"/><Relationship Id="rId9" Type="http://schemas.openxmlformats.org/officeDocument/2006/relationships/oleObject" Target="../embeddings/oleObject2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6"/>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p:spPr>
        <p:txBody>
          <a:bodyPr wrap="none" anchor="ctr"/>
          <a:lstStyle/>
          <a:p>
            <a:endParaRPr lang="vi-VN" altLang="en-US">
              <a:latin typeface="Times New Roman" pitchFamily="18" charset="0"/>
            </a:endParaRPr>
          </a:p>
        </p:txBody>
      </p:sp>
      <p:pic>
        <p:nvPicPr>
          <p:cNvPr id="11267" name="Picture 2"/>
          <p:cNvPicPr>
            <a:picLocks noChangeAspect="1" noChangeArrowheads="1"/>
          </p:cNvPicPr>
          <p:nvPr/>
        </p:nvPicPr>
        <p:blipFill>
          <a:blip r:embed="rId4"/>
          <a:srcRect/>
          <a:stretch>
            <a:fillRect/>
          </a:stretch>
        </p:blipFill>
        <p:spPr bwMode="auto">
          <a:xfrm>
            <a:off x="0" y="0"/>
            <a:ext cx="9144000" cy="6858000"/>
          </a:xfrm>
          <a:prstGeom prst="rect">
            <a:avLst/>
          </a:prstGeom>
          <a:noFill/>
          <a:ln w="9525">
            <a:noFill/>
            <a:miter lim="800000"/>
            <a:headEnd/>
            <a:tailEnd/>
          </a:ln>
        </p:spPr>
      </p:pic>
      <p:pic>
        <p:nvPicPr>
          <p:cNvPr id="189" name="C3372744.WAV">
            <a:hlinkClick r:id="" action="ppaction://media"/>
          </p:cNvPr>
          <p:cNvPicPr>
            <a:picLocks noRot="1" noChangeAspect="1" noChangeArrowheads="1"/>
          </p:cNvPicPr>
          <p:nvPr>
            <a:wavAudioFile r:embed="rId1" name="C337F14B.WAV"/>
          </p:nvPr>
        </p:nvPicPr>
        <p:blipFill>
          <a:blip r:embed="rId5"/>
          <a:srcRect/>
          <a:stretch>
            <a:fillRect/>
          </a:stretch>
        </p:blipFill>
        <p:spPr bwMode="auto">
          <a:xfrm>
            <a:off x="2171700" y="6096000"/>
            <a:ext cx="228600" cy="304800"/>
          </a:xfrm>
          <a:prstGeom prst="rect">
            <a:avLst/>
          </a:prstGeom>
          <a:noFill/>
          <a:ln w="9525">
            <a:noFill/>
            <a:miter lim="800000"/>
            <a:headEnd/>
            <a:tailEnd/>
          </a:ln>
        </p:spPr>
      </p:pic>
      <p:sp>
        <p:nvSpPr>
          <p:cNvPr id="11269" name="WordArt 186"/>
          <p:cNvSpPr>
            <a:spLocks noChangeArrowheads="1" noChangeShapeType="1" noTextEdit="1"/>
          </p:cNvSpPr>
          <p:nvPr/>
        </p:nvSpPr>
        <p:spPr bwMode="auto">
          <a:xfrm>
            <a:off x="3314700" y="1676400"/>
            <a:ext cx="2514600" cy="1371600"/>
          </a:xfrm>
          <a:prstGeom prst="rect">
            <a:avLst/>
          </a:prstGeom>
        </p:spPr>
        <p:txBody>
          <a:bodyPr wrap="none" fromWordArt="1">
            <a:prstTxWarp prst="textPlain">
              <a:avLst>
                <a:gd name="adj" fmla="val 50000"/>
              </a:avLst>
            </a:prstTxWarp>
          </a:bodyPr>
          <a:lstStyle/>
          <a:p>
            <a:pPr algn="ctr"/>
            <a:r>
              <a:rPr lang="vi-VN" sz="3600" b="1" kern="10">
                <a:ln w="22225">
                  <a:solidFill>
                    <a:schemeClr val="accent2"/>
                  </a:solidFill>
                  <a:round/>
                  <a:headEnd/>
                  <a:tailEnd/>
                </a:ln>
                <a:solidFill>
                  <a:srgbClr val="E6B9B8"/>
                </a:solidFill>
                <a:latin typeface="Times New Roman"/>
                <a:cs typeface="Times New Roman"/>
              </a:rPr>
              <a:t>Toán</a:t>
            </a:r>
          </a:p>
          <a:p>
            <a:pPr algn="ctr"/>
            <a:endParaRPr lang="vi-VN" sz="3600" b="1" kern="10">
              <a:ln w="22225">
                <a:solidFill>
                  <a:schemeClr val="accent2"/>
                </a:solidFill>
                <a:round/>
                <a:headEnd/>
                <a:tailEnd/>
              </a:ln>
              <a:solidFill>
                <a:srgbClr val="E6B9B8"/>
              </a:solidFill>
              <a:latin typeface="Times New Roman"/>
              <a:cs typeface="Times New Roman"/>
            </a:endParaRPr>
          </a:p>
        </p:txBody>
      </p:sp>
      <p:sp>
        <p:nvSpPr>
          <p:cNvPr id="11270" name="WordArt 187"/>
          <p:cNvSpPr>
            <a:spLocks noChangeArrowheads="1" noChangeShapeType="1" noTextEdit="1"/>
          </p:cNvSpPr>
          <p:nvPr/>
        </p:nvSpPr>
        <p:spPr bwMode="auto">
          <a:xfrm>
            <a:off x="2697956" y="2514600"/>
            <a:ext cx="5374506" cy="2133600"/>
          </a:xfrm>
          <a:prstGeom prst="rect">
            <a:avLst/>
          </a:prstGeom>
        </p:spPr>
        <p:txBody>
          <a:bodyPr wrap="none" fromWordArt="1">
            <a:prstTxWarp prst="textPlain">
              <a:avLst>
                <a:gd name="adj" fmla="val 50000"/>
              </a:avLst>
            </a:prstTxWarp>
          </a:bodyPr>
          <a:lstStyle/>
          <a:p>
            <a:pPr algn="ctr"/>
            <a:r>
              <a:rPr lang="vi-VN" sz="3600" b="1" kern="10" dirty="0" smtClean="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BÀI 48. Tỉ </a:t>
            </a:r>
            <a:r>
              <a:rPr lang="vi-VN" sz="36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số phần trăm </a:t>
            </a:r>
          </a:p>
          <a:p>
            <a:pPr algn="ctr"/>
            <a:r>
              <a:rPr lang="vi-VN" sz="36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a:t>
            </a:r>
            <a:r>
              <a:rPr lang="vi-VN" sz="3600" b="1" kern="10" dirty="0" smtClean="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Trang 66, 67</a:t>
            </a:r>
            <a:endParaRPr lang="vi-VN" sz="36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endParaRP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55211" fill="hold"/>
                                        <p:tgtEl>
                                          <p:spTgt spid="18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18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11266" name="Picture 2"/>
          <p:cNvPicPr>
            <a:picLocks noGrp="1" noChangeAspect="1" noChangeArrowheads="1"/>
          </p:cNvPicPr>
          <p:nvPr>
            <p:ph idx="1"/>
          </p:nvPr>
        </p:nvPicPr>
        <p:blipFill>
          <a:blip r:embed="rId2"/>
          <a:srcRect/>
          <a:stretch>
            <a:fillRect/>
          </a:stretch>
        </p:blipFill>
        <p:spPr bwMode="auto">
          <a:xfrm>
            <a:off x="-7323" y="214290"/>
            <a:ext cx="9008965" cy="442915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12290" name="Picture 2"/>
          <p:cNvPicPr>
            <a:picLocks noGrp="1" noChangeAspect="1" noChangeArrowheads="1"/>
          </p:cNvPicPr>
          <p:nvPr>
            <p:ph idx="1"/>
          </p:nvPr>
        </p:nvPicPr>
        <p:blipFill>
          <a:blip r:embed="rId2"/>
          <a:srcRect/>
          <a:stretch>
            <a:fillRect/>
          </a:stretch>
        </p:blipFill>
        <p:spPr bwMode="auto">
          <a:xfrm>
            <a:off x="571472" y="214290"/>
            <a:ext cx="8072494" cy="540256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13314" name="Picture 2"/>
          <p:cNvPicPr>
            <a:picLocks noGrp="1" noChangeAspect="1" noChangeArrowheads="1"/>
          </p:cNvPicPr>
          <p:nvPr>
            <p:ph idx="1"/>
          </p:nvPr>
        </p:nvPicPr>
        <p:blipFill>
          <a:blip r:embed="rId2"/>
          <a:srcRect/>
          <a:stretch>
            <a:fillRect/>
          </a:stretch>
        </p:blipFill>
        <p:spPr bwMode="auto">
          <a:xfrm>
            <a:off x="285720" y="142852"/>
            <a:ext cx="8363495" cy="3929090"/>
          </a:xfrm>
          <a:prstGeom prst="rect">
            <a:avLst/>
          </a:prstGeom>
          <a:noFill/>
          <a:ln w="9525">
            <a:noFill/>
            <a:miter lim="800000"/>
            <a:headEnd/>
            <a:tailEnd/>
          </a:ln>
          <a:effectLst/>
        </p:spPr>
      </p:pic>
      <p:pic>
        <p:nvPicPr>
          <p:cNvPr id="13315" name="Picture 3"/>
          <p:cNvPicPr>
            <a:picLocks noChangeAspect="1" noChangeArrowheads="1"/>
          </p:cNvPicPr>
          <p:nvPr/>
        </p:nvPicPr>
        <p:blipFill>
          <a:blip r:embed="rId3"/>
          <a:srcRect/>
          <a:stretch>
            <a:fillRect/>
          </a:stretch>
        </p:blipFill>
        <p:spPr bwMode="auto">
          <a:xfrm>
            <a:off x="357158" y="4071942"/>
            <a:ext cx="8367692" cy="2500330"/>
          </a:xfrm>
          <a:prstGeom prst="rect">
            <a:avLst/>
          </a:prstGeom>
          <a:noFill/>
          <a:ln w="9525">
            <a:noFill/>
            <a:miter lim="800000"/>
            <a:headEnd/>
            <a:tailEnd/>
          </a:ln>
          <a:effectLst/>
        </p:spPr>
      </p:pic>
      <p:graphicFrame>
        <p:nvGraphicFramePr>
          <p:cNvPr id="6" name="Table 5"/>
          <p:cNvGraphicFramePr>
            <a:graphicFrameLocks noGrp="1"/>
          </p:cNvGraphicFramePr>
          <p:nvPr/>
        </p:nvGraphicFramePr>
        <p:xfrm>
          <a:off x="3214678" y="1000108"/>
          <a:ext cx="3905260" cy="3672848"/>
        </p:xfrm>
        <a:graphic>
          <a:graphicData uri="http://schemas.openxmlformats.org/drawingml/2006/table">
            <a:tbl>
              <a:tblPr firstRow="1" bandRow="1">
                <a:tableStyleId>{D7AC3CCA-C797-4891-BE02-D94E43425B78}</a:tableStyleId>
              </a:tblPr>
              <a:tblGrid>
                <a:gridCol w="390526"/>
                <a:gridCol w="390526"/>
                <a:gridCol w="390526"/>
                <a:gridCol w="390526"/>
                <a:gridCol w="390526"/>
                <a:gridCol w="390526"/>
                <a:gridCol w="390526"/>
                <a:gridCol w="390526"/>
                <a:gridCol w="390526"/>
                <a:gridCol w="390526"/>
              </a:tblGrid>
              <a:tr h="367666">
                <a:tc>
                  <a:txBody>
                    <a:bodyPr/>
                    <a:lstStyle/>
                    <a:p>
                      <a:endParaRPr lang="vi-VN" dirty="0"/>
                    </a:p>
                  </a:txBody>
                  <a:tcPr>
                    <a:solidFill>
                      <a:srgbClr val="FFC000"/>
                    </a:solidFill>
                  </a:tcPr>
                </a:tc>
                <a:tc>
                  <a:txBody>
                    <a:bodyPr/>
                    <a:lstStyle/>
                    <a:p>
                      <a:endParaRPr lang="vi-VN" dirty="0"/>
                    </a:p>
                  </a:txBody>
                  <a:tcPr>
                    <a:solidFill>
                      <a:srgbClr val="FFC000"/>
                    </a:solidFill>
                  </a:tcPr>
                </a:tc>
                <a:tc>
                  <a:txBody>
                    <a:bodyPr/>
                    <a:lstStyle/>
                    <a:p>
                      <a:endParaRPr lang="vi-VN" dirty="0"/>
                    </a:p>
                  </a:txBody>
                  <a:tcPr>
                    <a:solidFill>
                      <a:srgbClr val="FFC000"/>
                    </a:solidFill>
                  </a:tcPr>
                </a:tc>
                <a:tc>
                  <a:txBody>
                    <a:bodyPr/>
                    <a:lstStyle/>
                    <a:p>
                      <a:endParaRPr lang="vi-VN" dirty="0"/>
                    </a:p>
                  </a:txBody>
                  <a:tcPr>
                    <a:solidFill>
                      <a:srgbClr val="FFC000"/>
                    </a:solidFill>
                  </a:tcPr>
                </a:tc>
                <a:tc>
                  <a:txBody>
                    <a:bodyPr/>
                    <a:lstStyle/>
                    <a:p>
                      <a:endParaRPr lang="vi-VN" dirty="0"/>
                    </a:p>
                  </a:txBody>
                  <a:tcPr>
                    <a:solidFill>
                      <a:srgbClr val="FFC000"/>
                    </a:solidFill>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r>
              <a:tr h="132396">
                <a:tc>
                  <a:txBody>
                    <a:bodyPr/>
                    <a:lstStyle/>
                    <a:p>
                      <a:endParaRPr lang="vi-VN" dirty="0"/>
                    </a:p>
                  </a:txBody>
                  <a:tcPr>
                    <a:solidFill>
                      <a:srgbClr val="00B050"/>
                    </a:solidFill>
                  </a:tcPr>
                </a:tc>
                <a:tc>
                  <a:txBody>
                    <a:bodyPr/>
                    <a:lstStyle/>
                    <a:p>
                      <a:endParaRPr lang="vi-VN" dirty="0"/>
                    </a:p>
                  </a:txBody>
                  <a:tcPr>
                    <a:solidFill>
                      <a:srgbClr val="00B050"/>
                    </a:solidFill>
                  </a:tcPr>
                </a:tc>
                <a:tc>
                  <a:txBody>
                    <a:bodyPr/>
                    <a:lstStyle/>
                    <a:p>
                      <a:endParaRPr lang="vi-VN" dirty="0"/>
                    </a:p>
                  </a:txBody>
                  <a:tcPr>
                    <a:solidFill>
                      <a:srgbClr val="00B050"/>
                    </a:solidFill>
                  </a:tcPr>
                </a:tc>
                <a:tc>
                  <a:txBody>
                    <a:bodyPr/>
                    <a:lstStyle/>
                    <a:p>
                      <a:endParaRPr lang="vi-VN" dirty="0"/>
                    </a:p>
                  </a:txBody>
                  <a:tcPr>
                    <a:solidFill>
                      <a:srgbClr val="00B050"/>
                    </a:solidFill>
                  </a:tcPr>
                </a:tc>
                <a:tc>
                  <a:txBody>
                    <a:bodyPr/>
                    <a:lstStyle/>
                    <a:p>
                      <a:endParaRPr lang="vi-VN" dirty="0"/>
                    </a:p>
                  </a:txBody>
                  <a:tcPr>
                    <a:solidFill>
                      <a:srgbClr val="00B050"/>
                    </a:solidFill>
                  </a:tcPr>
                </a:tc>
                <a:tc>
                  <a:txBody>
                    <a:bodyPr/>
                    <a:lstStyle/>
                    <a:p>
                      <a:endParaRPr lang="vi-VN" dirty="0"/>
                    </a:p>
                  </a:txBody>
                  <a:tcPr>
                    <a:solidFill>
                      <a:srgbClr val="00B050"/>
                    </a:solidFill>
                  </a:tcPr>
                </a:tc>
                <a:tc>
                  <a:txBody>
                    <a:bodyPr/>
                    <a:lstStyle/>
                    <a:p>
                      <a:endParaRPr lang="vi-VN" dirty="0"/>
                    </a:p>
                  </a:txBody>
                  <a:tcPr>
                    <a:solidFill>
                      <a:srgbClr val="00B050"/>
                    </a:solidFill>
                  </a:tcPr>
                </a:tc>
                <a:tc>
                  <a:txBody>
                    <a:bodyPr/>
                    <a:lstStyle/>
                    <a:p>
                      <a:endParaRPr lang="vi-VN" dirty="0"/>
                    </a:p>
                  </a:txBody>
                  <a:tcPr>
                    <a:solidFill>
                      <a:srgbClr val="00B050"/>
                    </a:solidFill>
                  </a:tcPr>
                </a:tc>
                <a:tc>
                  <a:txBody>
                    <a:bodyPr/>
                    <a:lstStyle/>
                    <a:p>
                      <a:endParaRPr lang="vi-VN"/>
                    </a:p>
                  </a:txBody>
                  <a:tcPr>
                    <a:solidFill>
                      <a:srgbClr val="00B050"/>
                    </a:solidFill>
                  </a:tcPr>
                </a:tc>
                <a:tc>
                  <a:txBody>
                    <a:bodyPr/>
                    <a:lstStyle/>
                    <a:p>
                      <a:endParaRPr lang="vi-VN"/>
                    </a:p>
                  </a:txBody>
                  <a:tcPr>
                    <a:solidFill>
                      <a:srgbClr val="00B050"/>
                    </a:solidFill>
                  </a:tcPr>
                </a:tc>
              </a:tr>
              <a:tr h="123826">
                <a:tc>
                  <a:txBody>
                    <a:bodyPr/>
                    <a:lstStyle/>
                    <a:p>
                      <a:endParaRPr lang="vi-VN"/>
                    </a:p>
                  </a:txBody>
                  <a:tcPr>
                    <a:solidFill>
                      <a:srgbClr val="00B050"/>
                    </a:solidFill>
                  </a:tcPr>
                </a:tc>
                <a:tc>
                  <a:txBody>
                    <a:bodyPr/>
                    <a:lstStyle/>
                    <a:p>
                      <a:endParaRPr lang="vi-VN"/>
                    </a:p>
                  </a:txBody>
                  <a:tcPr>
                    <a:solidFill>
                      <a:srgbClr val="00B050"/>
                    </a:solidFill>
                  </a:tcPr>
                </a:tc>
                <a:tc>
                  <a:txBody>
                    <a:bodyPr/>
                    <a:lstStyle/>
                    <a:p>
                      <a:endParaRPr lang="vi-VN"/>
                    </a:p>
                  </a:txBody>
                  <a:tcPr>
                    <a:solidFill>
                      <a:srgbClr val="00B050"/>
                    </a:solidFill>
                  </a:tcPr>
                </a:tc>
                <a:tc>
                  <a:txBody>
                    <a:bodyPr/>
                    <a:lstStyle/>
                    <a:p>
                      <a:endParaRPr lang="vi-VN"/>
                    </a:p>
                  </a:txBody>
                  <a:tcPr>
                    <a:solidFill>
                      <a:srgbClr val="00B050"/>
                    </a:solidFill>
                  </a:tcPr>
                </a:tc>
                <a:tc>
                  <a:txBody>
                    <a:bodyPr/>
                    <a:lstStyle/>
                    <a:p>
                      <a:endParaRPr lang="vi-VN"/>
                    </a:p>
                  </a:txBody>
                  <a:tcPr>
                    <a:solidFill>
                      <a:srgbClr val="00B050"/>
                    </a:solidFill>
                  </a:tcPr>
                </a:tc>
                <a:tc>
                  <a:txBody>
                    <a:bodyPr/>
                    <a:lstStyle/>
                    <a:p>
                      <a:endParaRPr lang="vi-VN"/>
                    </a:p>
                  </a:txBody>
                  <a:tcPr>
                    <a:solidFill>
                      <a:srgbClr val="00B050"/>
                    </a:solidFill>
                  </a:tcPr>
                </a:tc>
                <a:tc>
                  <a:txBody>
                    <a:bodyPr/>
                    <a:lstStyle/>
                    <a:p>
                      <a:endParaRPr lang="vi-VN"/>
                    </a:p>
                  </a:txBody>
                  <a:tcPr>
                    <a:solidFill>
                      <a:srgbClr val="00B050"/>
                    </a:solidFill>
                  </a:tcPr>
                </a:tc>
                <a:tc>
                  <a:txBody>
                    <a:bodyPr/>
                    <a:lstStyle/>
                    <a:p>
                      <a:endParaRPr lang="vi-VN" dirty="0"/>
                    </a:p>
                  </a:txBody>
                  <a:tcPr>
                    <a:solidFill>
                      <a:srgbClr val="00B050"/>
                    </a:solidFill>
                  </a:tcPr>
                </a:tc>
                <a:tc>
                  <a:txBody>
                    <a:bodyPr/>
                    <a:lstStyle/>
                    <a:p>
                      <a:endParaRPr lang="vi-VN" dirty="0"/>
                    </a:p>
                  </a:txBody>
                  <a:tcPr>
                    <a:solidFill>
                      <a:srgbClr val="00B050"/>
                    </a:solidFill>
                  </a:tcPr>
                </a:tc>
                <a:tc>
                  <a:txBody>
                    <a:bodyPr/>
                    <a:lstStyle/>
                    <a:p>
                      <a:endParaRPr lang="vi-VN" dirty="0"/>
                    </a:p>
                  </a:txBody>
                  <a:tcPr>
                    <a:solidFill>
                      <a:srgbClr val="00B050"/>
                    </a:solidFill>
                  </a:tcPr>
                </a:tc>
              </a:tr>
              <a:tr h="367666">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r>
              <a:tr h="367666">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r>
              <a:tr h="367666">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r>
              <a:tr h="367666">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r>
              <a:tr h="367666">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r>
              <a:tr h="367666">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r>
              <a:tr h="367666">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a:p>
                  </a:txBody>
                  <a:tcPr/>
                </a:tc>
                <a:tc>
                  <a:txBody>
                    <a:bodyPr/>
                    <a:lstStyle/>
                    <a:p>
                      <a:endParaRPr lang="vi-VN" dirty="0"/>
                    </a:p>
                  </a:txBody>
                  <a:tcPr/>
                </a:tc>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14338" name="Picture 2"/>
          <p:cNvPicPr>
            <a:picLocks noGrp="1" noChangeAspect="1" noChangeArrowheads="1"/>
          </p:cNvPicPr>
          <p:nvPr>
            <p:ph idx="1"/>
          </p:nvPr>
        </p:nvPicPr>
        <p:blipFill>
          <a:blip r:embed="rId2"/>
          <a:srcRect/>
          <a:stretch>
            <a:fillRect/>
          </a:stretch>
        </p:blipFill>
        <p:spPr bwMode="auto">
          <a:xfrm>
            <a:off x="428595" y="285728"/>
            <a:ext cx="8257659" cy="54292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15362" name="Picture 2"/>
          <p:cNvPicPr>
            <a:picLocks noGrp="1" noChangeAspect="1" noChangeArrowheads="1"/>
          </p:cNvPicPr>
          <p:nvPr>
            <p:ph idx="1"/>
          </p:nvPr>
        </p:nvPicPr>
        <p:blipFill>
          <a:blip r:embed="rId2"/>
          <a:srcRect/>
          <a:stretch>
            <a:fillRect/>
          </a:stretch>
        </p:blipFill>
        <p:spPr bwMode="auto">
          <a:xfrm>
            <a:off x="428596" y="214290"/>
            <a:ext cx="8229600" cy="1429803"/>
          </a:xfrm>
          <a:prstGeom prst="rect">
            <a:avLst/>
          </a:prstGeom>
          <a:noFill/>
          <a:ln w="9525">
            <a:noFill/>
            <a:miter lim="800000"/>
            <a:headEnd/>
            <a:tailEnd/>
          </a:ln>
          <a:effectLst/>
        </p:spPr>
      </p:pic>
      <p:pic>
        <p:nvPicPr>
          <p:cNvPr id="15363" name="Picture 3"/>
          <p:cNvPicPr>
            <a:picLocks noChangeAspect="1" noChangeArrowheads="1"/>
          </p:cNvPicPr>
          <p:nvPr/>
        </p:nvPicPr>
        <p:blipFill>
          <a:blip r:embed="rId3"/>
          <a:srcRect/>
          <a:stretch>
            <a:fillRect/>
          </a:stretch>
        </p:blipFill>
        <p:spPr bwMode="auto">
          <a:xfrm>
            <a:off x="285720" y="2396458"/>
            <a:ext cx="8429684" cy="33786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itle 3"/>
          <p:cNvSpPr>
            <a:spLocks noGrp="1"/>
          </p:cNvSpPr>
          <p:nvPr>
            <p:ph type="ctrTitle"/>
          </p:nvPr>
        </p:nvSpPr>
        <p:spPr>
          <a:xfrm>
            <a:off x="514350" y="1589088"/>
            <a:ext cx="8114110" cy="1611312"/>
          </a:xfrm>
        </p:spPr>
        <p:txBody>
          <a:bodyPr>
            <a:normAutofit fontScale="90000"/>
          </a:bodyPr>
          <a:lstStyle/>
          <a:p>
            <a:pPr algn="just" eaLnBrk="1" hangingPunct="1"/>
            <a:r>
              <a:rPr lang="en-US" altLang="en-US" sz="2800" b="1" smtClean="0">
                <a:solidFill>
                  <a:srgbClr val="0000FF"/>
                </a:solidFill>
                <a:latin typeface="Times New Roman" pitchFamily="18" charset="0"/>
                <a:cs typeface="Times New Roman" pitchFamily="18" charset="0"/>
              </a:rPr>
              <a:t>2) Kiểm tra sản phẩm của một nhà máy, người ta thấy trung bình cứ 100 sản phẩm thì có 95 sản phẩm đạt chuẩn. Hỏi số sản phẩm đạt chuẩn chiếm bao nhiêu phần trăm tổng số sản phẩm của nhà máy?</a:t>
            </a:r>
          </a:p>
        </p:txBody>
      </p:sp>
      <p:sp>
        <p:nvSpPr>
          <p:cNvPr id="19460" name="Subtitle 4"/>
          <p:cNvSpPr>
            <a:spLocks noGrp="1"/>
          </p:cNvSpPr>
          <p:nvPr>
            <p:ph type="subTitle" idx="1"/>
          </p:nvPr>
        </p:nvSpPr>
        <p:spPr>
          <a:xfrm>
            <a:off x="5374481" y="3367088"/>
            <a:ext cx="1543050" cy="762000"/>
          </a:xfrm>
        </p:spPr>
        <p:txBody>
          <a:bodyPr/>
          <a:lstStyle/>
          <a:p>
            <a:pPr eaLnBrk="1" hangingPunct="1"/>
            <a:r>
              <a:rPr lang="en-US" altLang="en-US" sz="2800" b="1" u="sng" smtClean="0">
                <a:solidFill>
                  <a:srgbClr val="FF0000"/>
                </a:solidFill>
                <a:latin typeface="Times New Roman" pitchFamily="18" charset="0"/>
                <a:cs typeface="Times New Roman" pitchFamily="18" charset="0"/>
              </a:rPr>
              <a:t>Bài giải</a:t>
            </a:r>
          </a:p>
        </p:txBody>
      </p:sp>
      <p:sp>
        <p:nvSpPr>
          <p:cNvPr id="7" name="Subtitle 4"/>
          <p:cNvSpPr txBox="1">
            <a:spLocks/>
          </p:cNvSpPr>
          <p:nvPr/>
        </p:nvSpPr>
        <p:spPr bwMode="auto">
          <a:xfrm>
            <a:off x="4087416" y="3935413"/>
            <a:ext cx="4343400" cy="1066800"/>
          </a:xfrm>
          <a:prstGeom prst="rect">
            <a:avLst/>
          </a:prstGeom>
          <a:noFill/>
          <a:ln w="9525">
            <a:noFill/>
            <a:miter lim="800000"/>
            <a:headEnd/>
            <a:tailEnd/>
          </a:ln>
        </p:spPr>
        <p:txBody>
          <a:bodyPr/>
          <a:lstStyle/>
          <a:p>
            <a:pPr eaLnBrk="1" hangingPunct="1">
              <a:spcBef>
                <a:spcPct val="20000"/>
              </a:spcBef>
              <a:buFont typeface="Arial" charset="0"/>
              <a:buNone/>
            </a:pPr>
            <a:r>
              <a:rPr lang="en-US" altLang="en-US" sz="2800" b="1">
                <a:solidFill>
                  <a:srgbClr val="0000FF"/>
                </a:solidFill>
                <a:latin typeface="Times New Roman" pitchFamily="18" charset="0"/>
                <a:cs typeface="Times New Roman" pitchFamily="18" charset="0"/>
              </a:rPr>
              <a:t>Tỉ số phần trăm của số sản phẩm đạt chuẩn và tổng số sản phẩm là:</a:t>
            </a:r>
          </a:p>
          <a:p>
            <a:pPr algn="just" eaLnBrk="1" hangingPunct="1">
              <a:spcBef>
                <a:spcPct val="20000"/>
              </a:spcBef>
              <a:buFont typeface="Arial" charset="0"/>
              <a:buNone/>
            </a:pPr>
            <a:r>
              <a:rPr lang="en-US" altLang="en-US" sz="2800" b="1">
                <a:solidFill>
                  <a:srgbClr val="0000FF"/>
                </a:solidFill>
                <a:latin typeface="Times New Roman" pitchFamily="18" charset="0"/>
                <a:cs typeface="Times New Roman" pitchFamily="18" charset="0"/>
              </a:rPr>
              <a:t>	 </a:t>
            </a:r>
          </a:p>
        </p:txBody>
      </p:sp>
      <p:graphicFrame>
        <p:nvGraphicFramePr>
          <p:cNvPr id="8" name="Object 2"/>
          <p:cNvGraphicFramePr>
            <a:graphicFrameLocks noChangeAspect="1"/>
          </p:cNvGraphicFramePr>
          <p:nvPr/>
        </p:nvGraphicFramePr>
        <p:xfrm>
          <a:off x="6146006" y="4876800"/>
          <a:ext cx="452438" cy="850900"/>
        </p:xfrm>
        <a:graphic>
          <a:graphicData uri="http://schemas.openxmlformats.org/presentationml/2006/ole">
            <p:oleObj spid="_x0000_s8194" name="Equation" r:id="rId5" imgW="279279" imgH="393529" progId="Equation.3">
              <p:embed/>
            </p:oleObj>
          </a:graphicData>
        </a:graphic>
      </p:graphicFrame>
      <p:sp>
        <p:nvSpPr>
          <p:cNvPr id="9" name="Subtitle 4"/>
          <p:cNvSpPr txBox="1">
            <a:spLocks/>
          </p:cNvSpPr>
          <p:nvPr/>
        </p:nvSpPr>
        <p:spPr bwMode="auto">
          <a:xfrm>
            <a:off x="6572250" y="5054600"/>
            <a:ext cx="971550" cy="609600"/>
          </a:xfrm>
          <a:prstGeom prst="rect">
            <a:avLst/>
          </a:prstGeom>
          <a:noFill/>
          <a:ln w="9525">
            <a:noFill/>
            <a:miter lim="800000"/>
            <a:headEnd/>
            <a:tailEnd/>
          </a:ln>
        </p:spPr>
        <p:txBody>
          <a:bodyPr/>
          <a:lstStyle/>
          <a:p>
            <a:pPr algn="just" eaLnBrk="1" hangingPunct="1">
              <a:spcBef>
                <a:spcPct val="20000"/>
              </a:spcBef>
              <a:buFont typeface="Arial" charset="0"/>
              <a:buNone/>
            </a:pPr>
            <a:r>
              <a:rPr lang="en-US" altLang="en-US" sz="2800" b="1">
                <a:solidFill>
                  <a:srgbClr val="0000FF"/>
                </a:solidFill>
                <a:latin typeface="Times New Roman" pitchFamily="18" charset="0"/>
                <a:cs typeface="Times New Roman" pitchFamily="18" charset="0"/>
              </a:rPr>
              <a:t>= 95 %</a:t>
            </a:r>
          </a:p>
        </p:txBody>
      </p:sp>
      <p:sp>
        <p:nvSpPr>
          <p:cNvPr id="10" name="Subtitle 4"/>
          <p:cNvSpPr txBox="1">
            <a:spLocks/>
          </p:cNvSpPr>
          <p:nvPr/>
        </p:nvSpPr>
        <p:spPr bwMode="auto">
          <a:xfrm>
            <a:off x="4886325" y="5054600"/>
            <a:ext cx="1285875" cy="609600"/>
          </a:xfrm>
          <a:prstGeom prst="rect">
            <a:avLst/>
          </a:prstGeom>
          <a:noFill/>
          <a:ln w="9525">
            <a:noFill/>
            <a:miter lim="800000"/>
            <a:headEnd/>
            <a:tailEnd/>
          </a:ln>
        </p:spPr>
        <p:txBody>
          <a:bodyPr/>
          <a:lstStyle/>
          <a:p>
            <a:pPr algn="just" eaLnBrk="1" hangingPunct="1">
              <a:spcBef>
                <a:spcPct val="20000"/>
              </a:spcBef>
              <a:buFont typeface="Arial" charset="0"/>
              <a:buNone/>
            </a:pPr>
            <a:r>
              <a:rPr lang="en-US" altLang="en-US" sz="2800" b="1">
                <a:solidFill>
                  <a:srgbClr val="0000FF"/>
                </a:solidFill>
                <a:latin typeface="Times New Roman" pitchFamily="18" charset="0"/>
                <a:cs typeface="Times New Roman" pitchFamily="18" charset="0"/>
              </a:rPr>
              <a:t>95 : 100 =</a:t>
            </a:r>
          </a:p>
        </p:txBody>
      </p:sp>
      <p:sp>
        <p:nvSpPr>
          <p:cNvPr id="11" name="Subtitle 4"/>
          <p:cNvSpPr txBox="1">
            <a:spLocks/>
          </p:cNvSpPr>
          <p:nvPr/>
        </p:nvSpPr>
        <p:spPr bwMode="auto">
          <a:xfrm>
            <a:off x="5772150" y="5715000"/>
            <a:ext cx="1885950" cy="609600"/>
          </a:xfrm>
          <a:prstGeom prst="rect">
            <a:avLst/>
          </a:prstGeom>
          <a:noFill/>
          <a:ln w="9525">
            <a:noFill/>
            <a:miter lim="800000"/>
            <a:headEnd/>
            <a:tailEnd/>
          </a:ln>
        </p:spPr>
        <p:txBody>
          <a:bodyPr/>
          <a:lstStyle/>
          <a:p>
            <a:pPr algn="just" eaLnBrk="1" hangingPunct="1">
              <a:spcBef>
                <a:spcPct val="20000"/>
              </a:spcBef>
              <a:buFont typeface="Arial" charset="0"/>
              <a:buNone/>
            </a:pPr>
            <a:r>
              <a:rPr lang="en-US" altLang="en-US" sz="2800" b="1" u="sng">
                <a:solidFill>
                  <a:srgbClr val="FF0000"/>
                </a:solidFill>
                <a:latin typeface="Times New Roman" pitchFamily="18" charset="0"/>
                <a:cs typeface="Arial" charset="0"/>
              </a:rPr>
              <a:t>Đáp số </a:t>
            </a:r>
            <a:r>
              <a:rPr lang="en-US" altLang="en-US" sz="2800" b="1">
                <a:solidFill>
                  <a:srgbClr val="FF0000"/>
                </a:solidFill>
                <a:latin typeface="Times New Roman" pitchFamily="18" charset="0"/>
                <a:cs typeface="Arial" charset="0"/>
              </a:rPr>
              <a:t>: 95 %</a:t>
            </a:r>
          </a:p>
        </p:txBody>
      </p:sp>
      <p:cxnSp>
        <p:nvCxnSpPr>
          <p:cNvPr id="13" name="Straight Connector 12"/>
          <p:cNvCxnSpPr/>
          <p:nvPr/>
        </p:nvCxnSpPr>
        <p:spPr>
          <a:xfrm rot="5400000">
            <a:off x="2437805" y="4952405"/>
            <a:ext cx="2438400" cy="11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Subtitle 4"/>
          <p:cNvSpPr txBox="1">
            <a:spLocks/>
          </p:cNvSpPr>
          <p:nvPr/>
        </p:nvSpPr>
        <p:spPr bwMode="auto">
          <a:xfrm>
            <a:off x="1200150" y="4191000"/>
            <a:ext cx="2343150" cy="1676400"/>
          </a:xfrm>
          <a:prstGeom prst="rect">
            <a:avLst/>
          </a:prstGeom>
          <a:noFill/>
          <a:ln w="9525">
            <a:noFill/>
            <a:miter lim="800000"/>
            <a:headEnd/>
            <a:tailEnd/>
          </a:ln>
        </p:spPr>
        <p:txBody>
          <a:bodyPr/>
          <a:lstStyle/>
          <a:p>
            <a:pPr algn="just" eaLnBrk="1" hangingPunct="1">
              <a:spcBef>
                <a:spcPct val="20000"/>
              </a:spcBef>
              <a:buFont typeface="Arial" charset="0"/>
              <a:buNone/>
            </a:pPr>
            <a:r>
              <a:rPr lang="en-US" altLang="en-US" sz="2800" b="1">
                <a:solidFill>
                  <a:srgbClr val="0000FF"/>
                </a:solidFill>
                <a:latin typeface="Times New Roman" pitchFamily="18" charset="0"/>
                <a:cs typeface="Times New Roman" pitchFamily="18" charset="0"/>
              </a:rPr>
              <a:t>Kiểm tra: 100 sp</a:t>
            </a:r>
          </a:p>
          <a:p>
            <a:pPr algn="just" eaLnBrk="1" hangingPunct="1">
              <a:spcBef>
                <a:spcPct val="20000"/>
              </a:spcBef>
              <a:buFont typeface="Arial" charset="0"/>
              <a:buNone/>
            </a:pPr>
            <a:r>
              <a:rPr lang="en-US" altLang="en-US" sz="2800" b="1">
                <a:solidFill>
                  <a:srgbClr val="0000FF"/>
                </a:solidFill>
                <a:latin typeface="Times New Roman" pitchFamily="18" charset="0"/>
                <a:cs typeface="Times New Roman" pitchFamily="18" charset="0"/>
              </a:rPr>
              <a:t>Đạt chuẩn: 95 sp</a:t>
            </a:r>
          </a:p>
        </p:txBody>
      </p:sp>
      <p:sp>
        <p:nvSpPr>
          <p:cNvPr id="16" name="Subtitle 4"/>
          <p:cNvSpPr txBox="1">
            <a:spLocks/>
          </p:cNvSpPr>
          <p:nvPr/>
        </p:nvSpPr>
        <p:spPr bwMode="auto">
          <a:xfrm>
            <a:off x="1200150" y="5638800"/>
            <a:ext cx="2343150" cy="685800"/>
          </a:xfrm>
          <a:prstGeom prst="rect">
            <a:avLst/>
          </a:prstGeom>
          <a:noFill/>
          <a:ln w="9525">
            <a:noFill/>
            <a:miter lim="800000"/>
            <a:headEnd/>
            <a:tailEnd/>
          </a:ln>
        </p:spPr>
        <p:txBody>
          <a:bodyPr/>
          <a:lstStyle/>
          <a:p>
            <a:pPr algn="just" eaLnBrk="1" hangingPunct="1">
              <a:spcBef>
                <a:spcPct val="20000"/>
              </a:spcBef>
              <a:buFont typeface="Arial" charset="0"/>
              <a:buNone/>
            </a:pPr>
            <a:r>
              <a:rPr lang="en-US" altLang="en-US" sz="2800" b="1">
                <a:solidFill>
                  <a:srgbClr val="0000FF"/>
                </a:solidFill>
                <a:latin typeface="Times New Roman" pitchFamily="18" charset="0"/>
                <a:cs typeface="Times New Roman" pitchFamily="18" charset="0"/>
              </a:rPr>
              <a:t>Sp đạt chuẩn: ? %</a:t>
            </a:r>
          </a:p>
        </p:txBody>
      </p:sp>
      <p:sp>
        <p:nvSpPr>
          <p:cNvPr id="19472" name="Rectangle 22"/>
          <p:cNvSpPr>
            <a:spLocks noChangeArrowheads="1"/>
          </p:cNvSpPr>
          <p:nvPr/>
        </p:nvSpPr>
        <p:spPr bwMode="auto">
          <a:xfrm>
            <a:off x="1543051" y="3581401"/>
            <a:ext cx="1412566" cy="523220"/>
          </a:xfrm>
          <a:prstGeom prst="rect">
            <a:avLst/>
          </a:prstGeom>
          <a:noFill/>
          <a:ln w="9525">
            <a:noFill/>
            <a:miter lim="800000"/>
            <a:headEnd/>
            <a:tailEnd/>
          </a:ln>
        </p:spPr>
        <p:txBody>
          <a:bodyPr wrap="none">
            <a:spAutoFit/>
          </a:bodyPr>
          <a:lstStyle/>
          <a:p>
            <a:pPr algn="just" eaLnBrk="1" hangingPunct="1">
              <a:spcBef>
                <a:spcPct val="20000"/>
              </a:spcBef>
              <a:buFont typeface="Arial" charset="0"/>
              <a:buNone/>
            </a:pPr>
            <a:r>
              <a:rPr lang="en-US" altLang="en-US" sz="2800" b="1" u="sng">
                <a:solidFill>
                  <a:srgbClr val="FF0000"/>
                </a:solidFill>
                <a:latin typeface="Times New Roman" pitchFamily="18" charset="0"/>
                <a:cs typeface="Times New Roman" pitchFamily="18" charset="0"/>
              </a:rPr>
              <a:t>Tóm tắt</a:t>
            </a:r>
          </a:p>
        </p:txBody>
      </p:sp>
      <p:sp>
        <p:nvSpPr>
          <p:cNvPr id="8205" name="Rectangle 36"/>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p:spPr>
        <p:txBody>
          <a:bodyPr wrap="none" anchor="ctr"/>
          <a:lstStyle/>
          <a:p>
            <a:endParaRPr lang="vi-VN" altLang="en-US">
              <a:latin typeface="Times New Roman" pitchFamily="18" charset="0"/>
            </a:endParaRPr>
          </a:p>
        </p:txBody>
      </p:sp>
      <p:sp>
        <p:nvSpPr>
          <p:cNvPr id="8206" name="Rectangle 54"/>
          <p:cNvSpPr>
            <a:spLocks noChangeArrowheads="1"/>
          </p:cNvSpPr>
          <p:nvPr/>
        </p:nvSpPr>
        <p:spPr bwMode="auto">
          <a:xfrm>
            <a:off x="3829050" y="571501"/>
            <a:ext cx="971550" cy="954107"/>
          </a:xfrm>
          <a:prstGeom prst="rect">
            <a:avLst/>
          </a:prstGeom>
          <a:noFill/>
          <a:ln w="9525">
            <a:noFill/>
            <a:miter lim="800000"/>
            <a:headEnd/>
            <a:tailEnd/>
          </a:ln>
        </p:spPr>
        <p:txBody>
          <a:bodyPr>
            <a:spAutoFit/>
          </a:bodyPr>
          <a:lstStyle/>
          <a:p>
            <a:pPr algn="ctr"/>
            <a:r>
              <a:rPr lang="en-US" altLang="en-US" sz="2800" b="1" u="sng">
                <a:solidFill>
                  <a:srgbClr val="0000FF"/>
                </a:solidFill>
                <a:latin typeface="Times New Roman" pitchFamily="18" charset="0"/>
                <a:cs typeface="Times New Roman" pitchFamily="18" charset="0"/>
              </a:rPr>
              <a:t>Toán:</a:t>
            </a:r>
          </a:p>
        </p:txBody>
      </p:sp>
      <p:sp>
        <p:nvSpPr>
          <p:cNvPr id="8207" name="TextBox 17"/>
          <p:cNvSpPr txBox="1">
            <a:spLocks noChangeArrowheads="1"/>
          </p:cNvSpPr>
          <p:nvPr/>
        </p:nvSpPr>
        <p:spPr bwMode="auto">
          <a:xfrm>
            <a:off x="3143250" y="1092200"/>
            <a:ext cx="2514600" cy="1077218"/>
          </a:xfrm>
          <a:prstGeom prst="rect">
            <a:avLst/>
          </a:prstGeom>
          <a:noFill/>
          <a:ln w="9525">
            <a:noFill/>
            <a:miter lim="800000"/>
            <a:headEnd/>
            <a:tailEnd/>
          </a:ln>
        </p:spPr>
        <p:txBody>
          <a:bodyPr>
            <a:spAutoFit/>
          </a:bodyPr>
          <a:lstStyle/>
          <a:p>
            <a:pPr algn="ctr" eaLnBrk="1" hangingPunct="1"/>
            <a:r>
              <a:rPr lang="en-US" altLang="en-US" sz="3200" b="1">
                <a:solidFill>
                  <a:srgbClr val="FF0000"/>
                </a:solidFill>
                <a:latin typeface="Times New Roman" pitchFamily="18" charset="0"/>
                <a:cs typeface="Times New Roman" pitchFamily="18" charset="0"/>
              </a:rPr>
              <a:t>Tỉ số phần trăm</a:t>
            </a:r>
          </a:p>
        </p:txBody>
      </p:sp>
      <p:sp>
        <p:nvSpPr>
          <p:cNvPr id="8208" name="TextBox 7"/>
          <p:cNvSpPr txBox="1">
            <a:spLocks noChangeArrowheads="1"/>
          </p:cNvSpPr>
          <p:nvPr/>
        </p:nvSpPr>
        <p:spPr bwMode="auto">
          <a:xfrm>
            <a:off x="2228850" y="76201"/>
            <a:ext cx="4457700" cy="954107"/>
          </a:xfrm>
          <a:prstGeom prst="rect">
            <a:avLst/>
          </a:prstGeom>
          <a:noFill/>
          <a:ln w="9525">
            <a:noFill/>
            <a:miter lim="800000"/>
            <a:headEnd/>
            <a:tailEnd/>
          </a:ln>
        </p:spPr>
        <p:txBody>
          <a:bodyPr>
            <a:spAutoFit/>
          </a:bodyPr>
          <a:lstStyle/>
          <a:p>
            <a:r>
              <a:rPr lang="en-US" altLang="vi-VN" sz="2800" b="1">
                <a:solidFill>
                  <a:srgbClr val="0000FF"/>
                </a:solidFill>
                <a:latin typeface="Times New Roman" pitchFamily="18" charset="0"/>
                <a:cs typeface="Times New Roman" pitchFamily="18" charset="0"/>
              </a:rPr>
              <a:t>Thứ năm ngày 16 tháng 12 năm 2021</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circle(in)">
                                      <p:cBhvr>
                                        <p:cTn id="7" dur="2000"/>
                                        <p:tgtEl>
                                          <p:spTgt spid="194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472"/>
                                        </p:tgtEl>
                                        <p:attrNameLst>
                                          <p:attrName>style.visibility</p:attrName>
                                        </p:attrNameLst>
                                      </p:cBhvr>
                                      <p:to>
                                        <p:strVal val="visible"/>
                                      </p:to>
                                    </p:set>
                                    <p:animEffect transition="in" filter="circle(in)">
                                      <p:cBhvr>
                                        <p:cTn id="12" dur="2000"/>
                                        <p:tgtEl>
                                          <p:spTgt spid="1947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9"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ppt_x</p:attrName>
                                        </p:attrNameLst>
                                      </p:cBhvr>
                                      <p:tavLst>
                                        <p:tav tm="0">
                                          <p:val>
                                            <p:strVal val="#ppt_x-.2"/>
                                          </p:val>
                                        </p:tav>
                                        <p:tav tm="100000">
                                          <p:val>
                                            <p:strVal val="#ppt_x"/>
                                          </p:val>
                                        </p:tav>
                                      </p:tavLst>
                                    </p:anim>
                                    <p:anim calcmode="lin" valueType="num">
                                      <p:cBhvr>
                                        <p:cTn id="18"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5"/>
                                        </p:tgtEl>
                                      </p:cBhvr>
                                    </p:animEffect>
                                  </p:childTnLst>
                                  <p:subTnLst>
                                    <p:audio>
                                      <p:cMediaNode>
                                        <p:cTn display="0" masterRel="sameClick">
                                          <p:stCondLst>
                                            <p:cond evt="begin" delay="0">
                                              <p:tn val="15"/>
                                            </p:cond>
                                          </p:stCondLst>
                                          <p:endCondLst>
                                            <p:cond evt="onStopAudio" delay="0">
                                              <p:tgtEl>
                                                <p:sldTgt/>
                                              </p:tgtEl>
                                            </p:cond>
                                          </p:endCondLst>
                                        </p:cTn>
                                        <p:tgtEl>
                                          <p:sndTgt r:embed="rId4" name="hammer.wav"/>
                                        </p:tgtEl>
                                      </p:cMediaNode>
                                    </p:audio>
                                  </p:subTnLst>
                                </p:cTn>
                              </p:par>
                            </p:childTnLst>
                          </p:cTn>
                        </p:par>
                      </p:childTnLst>
                    </p:cTn>
                  </p:par>
                  <p:par>
                    <p:cTn id="20" fill="hold" nodeType="clickPar">
                      <p:stCondLst>
                        <p:cond delay="indefinite"/>
                      </p:stCondLst>
                      <p:childTnLst>
                        <p:par>
                          <p:cTn id="21" fill="hold" nodeType="withGroup">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1000" fill="hold"/>
                                        <p:tgtEl>
                                          <p:spTgt spid="16"/>
                                        </p:tgtEl>
                                        <p:attrNameLst>
                                          <p:attrName>ppt_x</p:attrName>
                                        </p:attrNameLst>
                                      </p:cBhvr>
                                      <p:tavLst>
                                        <p:tav tm="0">
                                          <p:val>
                                            <p:strVal val="#ppt_x-.2"/>
                                          </p:val>
                                        </p:tav>
                                        <p:tav tm="100000">
                                          <p:val>
                                            <p:strVal val="#ppt_x"/>
                                          </p:val>
                                        </p:tav>
                                      </p:tavLst>
                                    </p:anim>
                                    <p:anim calcmode="lin" valueType="num">
                                      <p:cBhvr>
                                        <p:cTn id="25"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6"/>
                                        </p:tgtEl>
                                      </p:cBhvr>
                                    </p:animEffect>
                                  </p:childTnLst>
                                  <p:subTnLst>
                                    <p:audio>
                                      <p:cMediaNode>
                                        <p:cTn display="0" masterRel="sameClick">
                                          <p:stCondLst>
                                            <p:cond evt="begin" delay="0">
                                              <p:tn val="22"/>
                                            </p:cond>
                                          </p:stCondLst>
                                          <p:endCondLst>
                                            <p:cond evt="onStopAudio" delay="0">
                                              <p:tgtEl>
                                                <p:sldTgt/>
                                              </p:tgtEl>
                                            </p:cond>
                                          </p:endCondLst>
                                        </p:cTn>
                                        <p:tgtEl>
                                          <p:sndTgt r:embed="rId4" name="hammer.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ntr" presetSubtype="16"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2000"/>
                                        <p:tgtEl>
                                          <p:spTgt spid="1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9460">
                                            <p:txEl>
                                              <p:pRg st="0" end="0"/>
                                            </p:txEl>
                                          </p:spTgt>
                                        </p:tgtEl>
                                        <p:attrNameLst>
                                          <p:attrName>style.visibility</p:attrName>
                                        </p:attrNameLst>
                                      </p:cBhvr>
                                      <p:to>
                                        <p:strVal val="visible"/>
                                      </p:to>
                                    </p:set>
                                    <p:animEffect transition="in" filter="circle(in)">
                                      <p:cBhvr>
                                        <p:cTn id="36" dur="2000"/>
                                        <p:tgtEl>
                                          <p:spTgt spid="19460">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9"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1000" fill="hold"/>
                                        <p:tgtEl>
                                          <p:spTgt spid="7"/>
                                        </p:tgtEl>
                                        <p:attrNameLst>
                                          <p:attrName>ppt_x</p:attrName>
                                        </p:attrNameLst>
                                      </p:cBhvr>
                                      <p:tavLst>
                                        <p:tav tm="0">
                                          <p:val>
                                            <p:strVal val="#ppt_x-.2"/>
                                          </p:val>
                                        </p:tav>
                                        <p:tav tm="100000">
                                          <p:val>
                                            <p:strVal val="#ppt_x"/>
                                          </p:val>
                                        </p:tav>
                                      </p:tavLst>
                                    </p:anim>
                                    <p:anim calcmode="lin" valueType="num">
                                      <p:cBhvr>
                                        <p:cTn id="42"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43" dur="1000"/>
                                        <p:tgtEl>
                                          <p:spTgt spid="7"/>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circle(in)">
                                      <p:cBhvr>
                                        <p:cTn id="48" dur="2000"/>
                                        <p:tgtEl>
                                          <p:spTgt spid="10"/>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6" presetClass="entr" presetSubtype="16"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circle(in)">
                                      <p:cBhvr>
                                        <p:cTn id="53" dur="2000"/>
                                        <p:tgtEl>
                                          <p:spTgt spid="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2"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additive="base">
                                        <p:cTn id="58" dur="500" fill="hold"/>
                                        <p:tgtEl>
                                          <p:spTgt spid="9"/>
                                        </p:tgtEl>
                                        <p:attrNameLst>
                                          <p:attrName>ppt_x</p:attrName>
                                        </p:attrNameLst>
                                      </p:cBhvr>
                                      <p:tavLst>
                                        <p:tav tm="0">
                                          <p:val>
                                            <p:strVal val="1+#ppt_w/2"/>
                                          </p:val>
                                        </p:tav>
                                        <p:tav tm="100000">
                                          <p:val>
                                            <p:strVal val="#ppt_x"/>
                                          </p:val>
                                        </p:tav>
                                      </p:tavLst>
                                    </p:anim>
                                    <p:anim calcmode="lin" valueType="num">
                                      <p:cBhvr additive="base">
                                        <p:cTn id="59"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6" presetClass="entr" presetSubtype="16"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circle(in)">
                                      <p:cBhvr>
                                        <p:cTn id="6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p:bldP spid="19460" grpId="0" build="p"/>
      <p:bldP spid="7" grpId="0"/>
      <p:bldP spid="9" grpId="0"/>
      <p:bldP spid="10" grpId="0"/>
      <p:bldP spid="11" grpId="0"/>
      <p:bldP spid="15" grpId="0"/>
      <p:bldP spid="16" grpId="0"/>
      <p:bldP spid="1947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7"/>
          <p:cNvSpPr>
            <a:spLocks noChangeArrowheads="1"/>
          </p:cNvSpPr>
          <p:nvPr/>
        </p:nvSpPr>
        <p:spPr bwMode="auto">
          <a:xfrm>
            <a:off x="1371600" y="1981200"/>
            <a:ext cx="6515100" cy="1143000"/>
          </a:xfrm>
          <a:prstGeom prst="cloudCallout">
            <a:avLst>
              <a:gd name="adj1" fmla="val -46514"/>
              <a:gd name="adj2" fmla="val 60417"/>
            </a:avLst>
          </a:prstGeom>
          <a:gradFill rotWithShape="1">
            <a:gsLst>
              <a:gs pos="0">
                <a:schemeClr val="bg1"/>
              </a:gs>
              <a:gs pos="100000">
                <a:srgbClr val="CCFF66"/>
              </a:gs>
            </a:gsLst>
            <a:path path="rect">
              <a:fillToRect l="50000" t="50000" r="50000" b="50000"/>
            </a:path>
          </a:gradFill>
          <a:ln w="9525">
            <a:solidFill>
              <a:schemeClr val="accent2"/>
            </a:solidFill>
            <a:round/>
            <a:headEnd/>
            <a:tailEnd/>
          </a:ln>
        </p:spPr>
        <p:txBody>
          <a:bodyPr/>
          <a:lstStyle/>
          <a:p>
            <a:pPr algn="ctr" eaLnBrk="1" hangingPunct="1"/>
            <a:r>
              <a:rPr lang="en-US" altLang="en-US" sz="3200" b="1" i="1">
                <a:solidFill>
                  <a:srgbClr val="0000FF"/>
                </a:solidFill>
                <a:latin typeface="Times New Roman" pitchFamily="18" charset="0"/>
                <a:cs typeface="Times New Roman" pitchFamily="18" charset="0"/>
              </a:rPr>
              <a:t>Trò chơi: </a:t>
            </a:r>
            <a:r>
              <a:rPr lang="en-US" altLang="en-US" sz="3200" b="1" i="1">
                <a:solidFill>
                  <a:srgbClr val="FF0000"/>
                </a:solidFill>
                <a:latin typeface="Times New Roman" pitchFamily="18" charset="0"/>
                <a:cs typeface="Times New Roman" pitchFamily="18" charset="0"/>
              </a:rPr>
              <a:t>Ai nhanh, </a:t>
            </a:r>
            <a:r>
              <a:rPr lang="en-US" altLang="en-US" sz="3200" b="1" i="1">
                <a:solidFill>
                  <a:srgbClr val="0000FF"/>
                </a:solidFill>
                <a:latin typeface="Times New Roman" pitchFamily="18" charset="0"/>
                <a:cs typeface="Times New Roman" pitchFamily="18" charset="0"/>
              </a:rPr>
              <a:t>ai đúng?</a:t>
            </a:r>
          </a:p>
        </p:txBody>
      </p:sp>
      <p:sp>
        <p:nvSpPr>
          <p:cNvPr id="6" name="Rounded Rectangle 5"/>
          <p:cNvSpPr/>
          <p:nvPr/>
        </p:nvSpPr>
        <p:spPr>
          <a:xfrm>
            <a:off x="1028700" y="3276600"/>
            <a:ext cx="7029450" cy="2209800"/>
          </a:xfrm>
          <a:prstGeom prst="roundRect">
            <a:avLst/>
          </a:prstGeom>
          <a:noFill/>
          <a:ln w="28575">
            <a:solidFill>
              <a:srgbClr val="0033CC"/>
            </a:solidFill>
          </a:ln>
        </p:spPr>
        <p:style>
          <a:lnRef idx="0">
            <a:schemeClr val="accent4"/>
          </a:lnRef>
          <a:fillRef idx="3">
            <a:schemeClr val="accent4"/>
          </a:fillRef>
          <a:effectRef idx="3">
            <a:schemeClr val="accent4"/>
          </a:effectRef>
          <a:fontRef idx="minor">
            <a:schemeClr val="lt1"/>
          </a:fontRef>
        </p:style>
        <p:txBody>
          <a:bodyPr anchor="ctr"/>
          <a:lstStyle/>
          <a:p>
            <a:pPr algn="just" eaLnBrk="1" fontAlgn="auto" hangingPunct="1">
              <a:spcBef>
                <a:spcPts val="0"/>
              </a:spcBef>
              <a:spcAft>
                <a:spcPts val="0"/>
              </a:spcAft>
              <a:defRPr/>
            </a:pPr>
            <a:r>
              <a:rPr lang="en-US" sz="3200" b="1" i="1" dirty="0" err="1">
                <a:solidFill>
                  <a:srgbClr val="FF0000"/>
                </a:solidFill>
                <a:latin typeface="Times New Roman"/>
                <a:cs typeface="Times New Roman" pitchFamily="18" charset="0"/>
              </a:rPr>
              <a:t>Mỗi</a:t>
            </a:r>
            <a:r>
              <a:rPr lang="en-US" sz="3200" b="1" i="1" dirty="0">
                <a:solidFill>
                  <a:srgbClr val="FF0000"/>
                </a:solidFill>
                <a:latin typeface="Times New Roman"/>
                <a:cs typeface="Times New Roman" pitchFamily="18" charset="0"/>
              </a:rPr>
              <a:t> </a:t>
            </a:r>
            <a:r>
              <a:rPr lang="en-US" sz="3200" b="1" i="1" dirty="0" err="1">
                <a:solidFill>
                  <a:srgbClr val="FF0000"/>
                </a:solidFill>
                <a:latin typeface="Times New Roman"/>
                <a:cs typeface="Times New Roman" pitchFamily="18" charset="0"/>
              </a:rPr>
              <a:t>câu</a:t>
            </a:r>
            <a:r>
              <a:rPr lang="en-US" sz="3200" b="1" i="1" dirty="0">
                <a:solidFill>
                  <a:srgbClr val="FF0000"/>
                </a:solidFill>
                <a:latin typeface="Times New Roman"/>
                <a:cs typeface="Times New Roman" pitchFamily="18" charset="0"/>
              </a:rPr>
              <a:t> </a:t>
            </a:r>
            <a:r>
              <a:rPr lang="en-US" sz="3200" b="1" i="1" dirty="0" err="1">
                <a:solidFill>
                  <a:srgbClr val="FF0000"/>
                </a:solidFill>
                <a:latin typeface="Times New Roman"/>
                <a:cs typeface="Times New Roman" pitchFamily="18" charset="0"/>
              </a:rPr>
              <a:t>hỏi</a:t>
            </a:r>
            <a:r>
              <a:rPr lang="en-US" sz="3200" b="1" i="1" dirty="0">
                <a:solidFill>
                  <a:srgbClr val="FF0000"/>
                </a:solidFill>
                <a:latin typeface="Times New Roman"/>
                <a:cs typeface="Times New Roman" pitchFamily="18" charset="0"/>
              </a:rPr>
              <a:t> </a:t>
            </a:r>
            <a:r>
              <a:rPr lang="en-US" sz="3200" b="1" i="1" dirty="0" err="1">
                <a:solidFill>
                  <a:srgbClr val="FF0000"/>
                </a:solidFill>
                <a:latin typeface="Times New Roman"/>
                <a:cs typeface="Times New Roman" pitchFamily="18" charset="0"/>
              </a:rPr>
              <a:t>có</a:t>
            </a:r>
            <a:r>
              <a:rPr lang="en-US" sz="3200" b="1" i="1" dirty="0">
                <a:solidFill>
                  <a:srgbClr val="FF0000"/>
                </a:solidFill>
                <a:latin typeface="Times New Roman"/>
                <a:cs typeface="Times New Roman" pitchFamily="18" charset="0"/>
              </a:rPr>
              <a:t> 3 </a:t>
            </a:r>
            <a:r>
              <a:rPr lang="en-US" sz="3200" b="1" i="1" dirty="0" err="1">
                <a:solidFill>
                  <a:srgbClr val="FF0000"/>
                </a:solidFill>
                <a:latin typeface="Times New Roman"/>
                <a:cs typeface="Times New Roman" pitchFamily="18" charset="0"/>
              </a:rPr>
              <a:t>đáp</a:t>
            </a:r>
            <a:r>
              <a:rPr lang="en-US" sz="3200" b="1" i="1" dirty="0">
                <a:solidFill>
                  <a:srgbClr val="FF0000"/>
                </a:solidFill>
                <a:latin typeface="Times New Roman"/>
                <a:cs typeface="Times New Roman" pitchFamily="18" charset="0"/>
              </a:rPr>
              <a:t> </a:t>
            </a:r>
            <a:r>
              <a:rPr lang="en-US" sz="3200" b="1" i="1" dirty="0" err="1">
                <a:solidFill>
                  <a:srgbClr val="FF0000"/>
                </a:solidFill>
                <a:latin typeface="Times New Roman"/>
                <a:cs typeface="Times New Roman" pitchFamily="18" charset="0"/>
              </a:rPr>
              <a:t>án</a:t>
            </a:r>
            <a:r>
              <a:rPr lang="en-US" sz="3200" b="1" i="1" dirty="0">
                <a:solidFill>
                  <a:srgbClr val="FF0000"/>
                </a:solidFill>
                <a:latin typeface="Times New Roman"/>
                <a:cs typeface="Times New Roman" pitchFamily="18" charset="0"/>
              </a:rPr>
              <a:t> A,B,C.</a:t>
            </a:r>
          </a:p>
          <a:p>
            <a:pPr algn="just" eaLnBrk="1" fontAlgn="auto" hangingPunct="1">
              <a:spcBef>
                <a:spcPts val="0"/>
              </a:spcBef>
              <a:spcAft>
                <a:spcPts val="0"/>
              </a:spcAft>
              <a:defRPr/>
            </a:pPr>
            <a:r>
              <a:rPr lang="en-US" sz="3200" b="1" i="1" dirty="0" err="1">
                <a:solidFill>
                  <a:srgbClr val="FF0000"/>
                </a:solidFill>
                <a:latin typeface="Times New Roman"/>
                <a:cs typeface="Times New Roman" pitchFamily="18" charset="0"/>
              </a:rPr>
              <a:t>Sau</a:t>
            </a:r>
            <a:r>
              <a:rPr lang="en-US" sz="3200" b="1" i="1" dirty="0">
                <a:solidFill>
                  <a:srgbClr val="FF0000"/>
                </a:solidFill>
                <a:latin typeface="Times New Roman"/>
                <a:cs typeface="Times New Roman" pitchFamily="18" charset="0"/>
              </a:rPr>
              <a:t> 15 </a:t>
            </a:r>
            <a:r>
              <a:rPr lang="en-US" sz="3200" b="1" i="1" dirty="0" err="1">
                <a:solidFill>
                  <a:srgbClr val="FF0000"/>
                </a:solidFill>
                <a:latin typeface="Times New Roman"/>
                <a:cs typeface="Times New Roman" pitchFamily="18" charset="0"/>
              </a:rPr>
              <a:t>giây</a:t>
            </a:r>
            <a:r>
              <a:rPr lang="en-US" sz="3200" b="1" i="1" dirty="0">
                <a:solidFill>
                  <a:srgbClr val="FF0000"/>
                </a:solidFill>
                <a:latin typeface="Times New Roman"/>
                <a:cs typeface="Times New Roman" pitchFamily="18" charset="0"/>
              </a:rPr>
              <a:t> </a:t>
            </a:r>
            <a:r>
              <a:rPr lang="en-US" sz="3200" b="1" i="1" dirty="0" err="1">
                <a:solidFill>
                  <a:srgbClr val="FF0000"/>
                </a:solidFill>
                <a:latin typeface="Times New Roman"/>
                <a:cs typeface="Times New Roman" pitchFamily="18" charset="0"/>
              </a:rPr>
              <a:t>suy</a:t>
            </a:r>
            <a:r>
              <a:rPr lang="en-US" sz="3200" b="1" i="1" dirty="0">
                <a:solidFill>
                  <a:srgbClr val="FF0000"/>
                </a:solidFill>
                <a:latin typeface="Times New Roman"/>
                <a:cs typeface="Times New Roman" pitchFamily="18" charset="0"/>
              </a:rPr>
              <a:t> </a:t>
            </a:r>
            <a:r>
              <a:rPr lang="en-US" sz="3200" b="1" i="1" dirty="0" err="1">
                <a:solidFill>
                  <a:srgbClr val="FF0000"/>
                </a:solidFill>
                <a:latin typeface="Times New Roman"/>
                <a:cs typeface="Times New Roman" pitchFamily="18" charset="0"/>
              </a:rPr>
              <a:t>nghĩ</a:t>
            </a:r>
            <a:r>
              <a:rPr lang="en-US" sz="3200" b="1" i="1" dirty="0">
                <a:solidFill>
                  <a:srgbClr val="FF0000"/>
                </a:solidFill>
                <a:latin typeface="Times New Roman"/>
                <a:cs typeface="Times New Roman" pitchFamily="18" charset="0"/>
              </a:rPr>
              <a:t>, </a:t>
            </a:r>
            <a:r>
              <a:rPr lang="en-US" sz="3200" b="1" i="1" dirty="0" err="1">
                <a:solidFill>
                  <a:srgbClr val="FF0000"/>
                </a:solidFill>
                <a:latin typeface="Times New Roman"/>
                <a:cs typeface="Times New Roman" pitchFamily="18" charset="0"/>
              </a:rPr>
              <a:t>các</a:t>
            </a:r>
            <a:r>
              <a:rPr lang="en-US" sz="3200" b="1" i="1" dirty="0">
                <a:solidFill>
                  <a:srgbClr val="FF0000"/>
                </a:solidFill>
                <a:latin typeface="Times New Roman"/>
                <a:cs typeface="Times New Roman" pitchFamily="18" charset="0"/>
              </a:rPr>
              <a:t> </a:t>
            </a:r>
            <a:r>
              <a:rPr lang="en-US" sz="3200" b="1" i="1" dirty="0" err="1">
                <a:solidFill>
                  <a:srgbClr val="FF0000"/>
                </a:solidFill>
                <a:latin typeface="Times New Roman"/>
                <a:cs typeface="Times New Roman" pitchFamily="18" charset="0"/>
              </a:rPr>
              <a:t>em</a:t>
            </a:r>
            <a:r>
              <a:rPr lang="en-US" sz="3200" b="1" i="1" dirty="0">
                <a:solidFill>
                  <a:srgbClr val="FF0000"/>
                </a:solidFill>
                <a:latin typeface="Times New Roman"/>
                <a:cs typeface="Times New Roman" pitchFamily="18" charset="0"/>
              </a:rPr>
              <a:t> </a:t>
            </a:r>
            <a:r>
              <a:rPr lang="en-US" sz="3200" b="1" i="1" dirty="0" err="1">
                <a:solidFill>
                  <a:srgbClr val="FF0000"/>
                </a:solidFill>
                <a:latin typeface="Times New Roman"/>
                <a:cs typeface="Times New Roman" pitchFamily="18" charset="0"/>
              </a:rPr>
              <a:t>hãy</a:t>
            </a:r>
            <a:r>
              <a:rPr lang="en-US" sz="3200" b="1" i="1" dirty="0">
                <a:solidFill>
                  <a:srgbClr val="FF0000"/>
                </a:solidFill>
                <a:latin typeface="Times New Roman"/>
                <a:cs typeface="Times New Roman" pitchFamily="18" charset="0"/>
              </a:rPr>
              <a:t> </a:t>
            </a:r>
            <a:r>
              <a:rPr lang="en-US" sz="3200" b="1" i="1" dirty="0" err="1">
                <a:solidFill>
                  <a:srgbClr val="FF0000"/>
                </a:solidFill>
                <a:latin typeface="Times New Roman"/>
                <a:cs typeface="Times New Roman" pitchFamily="18" charset="0"/>
              </a:rPr>
              <a:t>chọn</a:t>
            </a:r>
            <a:r>
              <a:rPr lang="en-US" sz="3200" b="1" i="1" dirty="0">
                <a:solidFill>
                  <a:srgbClr val="FF0000"/>
                </a:solidFill>
                <a:latin typeface="Times New Roman"/>
                <a:cs typeface="Times New Roman" pitchFamily="18" charset="0"/>
              </a:rPr>
              <a:t> </a:t>
            </a:r>
            <a:r>
              <a:rPr lang="en-US" sz="3200" b="1" i="1" dirty="0" err="1">
                <a:solidFill>
                  <a:srgbClr val="FF0000"/>
                </a:solidFill>
                <a:latin typeface="Times New Roman"/>
                <a:cs typeface="Times New Roman" pitchFamily="18" charset="0"/>
              </a:rPr>
              <a:t>đáp</a:t>
            </a:r>
            <a:r>
              <a:rPr lang="en-US" sz="3200" b="1" i="1" dirty="0">
                <a:solidFill>
                  <a:srgbClr val="FF0000"/>
                </a:solidFill>
                <a:latin typeface="Times New Roman"/>
                <a:cs typeface="Times New Roman" pitchFamily="18" charset="0"/>
              </a:rPr>
              <a:t> </a:t>
            </a:r>
            <a:r>
              <a:rPr lang="en-US" sz="3200" b="1" i="1" dirty="0" err="1">
                <a:solidFill>
                  <a:srgbClr val="FF0000"/>
                </a:solidFill>
                <a:latin typeface="Times New Roman"/>
                <a:cs typeface="Times New Roman" pitchFamily="18" charset="0"/>
              </a:rPr>
              <a:t>án</a:t>
            </a:r>
            <a:r>
              <a:rPr lang="en-US" sz="3200" b="1" i="1" dirty="0">
                <a:solidFill>
                  <a:srgbClr val="FF0000"/>
                </a:solidFill>
                <a:latin typeface="Times New Roman"/>
                <a:cs typeface="Times New Roman" pitchFamily="18" charset="0"/>
              </a:rPr>
              <a:t> </a:t>
            </a:r>
            <a:r>
              <a:rPr lang="en-US" sz="3200" b="1" i="1" dirty="0" err="1">
                <a:solidFill>
                  <a:srgbClr val="FF0000"/>
                </a:solidFill>
                <a:latin typeface="Times New Roman"/>
                <a:cs typeface="Times New Roman" pitchFamily="18" charset="0"/>
              </a:rPr>
              <a:t>đúng</a:t>
            </a:r>
            <a:r>
              <a:rPr lang="en-US" sz="3200" b="1" i="1" dirty="0">
                <a:solidFill>
                  <a:srgbClr val="FF0000"/>
                </a:solidFill>
                <a:latin typeface="Times New Roman"/>
                <a:cs typeface="Times New Roman" pitchFamily="18" charset="0"/>
              </a:rPr>
              <a:t>.</a:t>
            </a:r>
          </a:p>
        </p:txBody>
      </p:sp>
      <p:pic>
        <p:nvPicPr>
          <p:cNvPr id="13318" name="Picture 26" descr="010"/>
          <p:cNvPicPr>
            <a:picLocks noChangeAspect="1" noChangeArrowheads="1" noCrop="1"/>
          </p:cNvPicPr>
          <p:nvPr/>
        </p:nvPicPr>
        <p:blipFill>
          <a:blip r:embed="rId3"/>
          <a:srcRect/>
          <a:stretch>
            <a:fillRect/>
          </a:stretch>
        </p:blipFill>
        <p:spPr bwMode="auto">
          <a:xfrm>
            <a:off x="0" y="3241675"/>
            <a:ext cx="971550" cy="1703388"/>
          </a:xfrm>
          <a:prstGeom prst="rect">
            <a:avLst/>
          </a:prstGeom>
          <a:noFill/>
          <a:ln w="9525">
            <a:noFill/>
            <a:miter lim="800000"/>
            <a:headEnd/>
            <a:tailEnd/>
          </a:ln>
        </p:spPr>
      </p:pic>
      <p:sp>
        <p:nvSpPr>
          <p:cNvPr id="13319" name="Rectangle 36"/>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p:spPr>
        <p:txBody>
          <a:bodyPr wrap="none" anchor="ctr"/>
          <a:lstStyle/>
          <a:p>
            <a:endParaRPr lang="vi-VN" altLang="en-US">
              <a:latin typeface="Times New Roman" pitchFamily="18" charset="0"/>
            </a:endParaRPr>
          </a:p>
        </p:txBody>
      </p:sp>
      <p:sp>
        <p:nvSpPr>
          <p:cNvPr id="13320" name="Rectangle 54"/>
          <p:cNvSpPr>
            <a:spLocks noChangeArrowheads="1"/>
          </p:cNvSpPr>
          <p:nvPr/>
        </p:nvSpPr>
        <p:spPr bwMode="auto">
          <a:xfrm>
            <a:off x="3714750" y="506414"/>
            <a:ext cx="1085850" cy="523875"/>
          </a:xfrm>
          <a:prstGeom prst="rect">
            <a:avLst/>
          </a:prstGeom>
          <a:noFill/>
          <a:ln w="9525">
            <a:noFill/>
            <a:miter lim="800000"/>
            <a:headEnd/>
            <a:tailEnd/>
          </a:ln>
        </p:spPr>
        <p:txBody>
          <a:bodyPr>
            <a:spAutoFit/>
          </a:bodyPr>
          <a:lstStyle/>
          <a:p>
            <a:pPr algn="ctr"/>
            <a:r>
              <a:rPr lang="en-US" altLang="en-US" sz="2800" b="1" u="sng">
                <a:solidFill>
                  <a:srgbClr val="0000FF"/>
                </a:solidFill>
                <a:latin typeface="Times New Roman" pitchFamily="18" charset="0"/>
                <a:cs typeface="Times New Roman" pitchFamily="18" charset="0"/>
              </a:rPr>
              <a:t>Toán:</a:t>
            </a:r>
          </a:p>
        </p:txBody>
      </p:sp>
      <p:sp>
        <p:nvSpPr>
          <p:cNvPr id="13321" name="TextBox 17"/>
          <p:cNvSpPr txBox="1">
            <a:spLocks noChangeArrowheads="1"/>
          </p:cNvSpPr>
          <p:nvPr/>
        </p:nvSpPr>
        <p:spPr bwMode="auto">
          <a:xfrm>
            <a:off x="2771775" y="1030288"/>
            <a:ext cx="2971800" cy="1077218"/>
          </a:xfrm>
          <a:prstGeom prst="rect">
            <a:avLst/>
          </a:prstGeom>
          <a:noFill/>
          <a:ln w="9525">
            <a:noFill/>
            <a:miter lim="800000"/>
            <a:headEnd/>
            <a:tailEnd/>
          </a:ln>
        </p:spPr>
        <p:txBody>
          <a:bodyPr>
            <a:spAutoFit/>
          </a:bodyPr>
          <a:lstStyle/>
          <a:p>
            <a:pPr algn="ctr" eaLnBrk="1" hangingPunct="1"/>
            <a:r>
              <a:rPr lang="en-US" altLang="en-US" sz="3200" b="1">
                <a:solidFill>
                  <a:srgbClr val="FF0000"/>
                </a:solidFill>
                <a:latin typeface="Times New Roman" pitchFamily="18" charset="0"/>
                <a:cs typeface="Times New Roman" pitchFamily="18" charset="0"/>
              </a:rPr>
              <a:t>TỈ SỐ PHẦN TRĂM</a:t>
            </a:r>
          </a:p>
        </p:txBody>
      </p:sp>
      <p:sp>
        <p:nvSpPr>
          <p:cNvPr id="13322" name="TextBox 7"/>
          <p:cNvSpPr txBox="1">
            <a:spLocks noChangeArrowheads="1"/>
          </p:cNvSpPr>
          <p:nvPr/>
        </p:nvSpPr>
        <p:spPr bwMode="auto">
          <a:xfrm>
            <a:off x="2228850" y="76201"/>
            <a:ext cx="4457700" cy="954107"/>
          </a:xfrm>
          <a:prstGeom prst="rect">
            <a:avLst/>
          </a:prstGeom>
          <a:noFill/>
          <a:ln w="9525">
            <a:noFill/>
            <a:miter lim="800000"/>
            <a:headEnd/>
            <a:tailEnd/>
          </a:ln>
        </p:spPr>
        <p:txBody>
          <a:bodyPr>
            <a:spAutoFit/>
          </a:bodyPr>
          <a:lstStyle/>
          <a:p>
            <a:r>
              <a:rPr lang="en-US" altLang="vi-VN" sz="2800" b="1">
                <a:solidFill>
                  <a:srgbClr val="0000FF"/>
                </a:solidFill>
                <a:latin typeface="Times New Roman" pitchFamily="18" charset="0"/>
                <a:cs typeface="Times New Roman" pitchFamily="18" charset="0"/>
              </a:rPr>
              <a:t>Thứ năm ngày 16 tháng 12 năm 2021</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2"/>
          <p:cNvSpPr txBox="1">
            <a:spLocks noChangeArrowheads="1"/>
          </p:cNvSpPr>
          <p:nvPr/>
        </p:nvSpPr>
        <p:spPr bwMode="auto">
          <a:xfrm>
            <a:off x="1143000" y="1"/>
            <a:ext cx="6858000" cy="366713"/>
          </a:xfrm>
          <a:prstGeom prst="rect">
            <a:avLst/>
          </a:prstGeom>
          <a:noFill/>
          <a:ln w="9525">
            <a:noFill/>
            <a:miter lim="800000"/>
            <a:headEnd/>
            <a:tailEnd/>
          </a:ln>
        </p:spPr>
        <p:txBody>
          <a:bodyPr>
            <a:spAutoFit/>
          </a:bodyPr>
          <a:lstStyle/>
          <a:p>
            <a:pPr eaLnBrk="1" hangingPunct="1">
              <a:spcBef>
                <a:spcPct val="50000"/>
              </a:spcBef>
            </a:pPr>
            <a:endParaRPr lang="vi-VN" altLang="en-US">
              <a:latin typeface="Times New Roman" pitchFamily="18" charset="0"/>
            </a:endParaRPr>
          </a:p>
        </p:txBody>
      </p:sp>
      <p:pic>
        <p:nvPicPr>
          <p:cNvPr id="153603" name="Picture 3" descr="01"/>
          <p:cNvPicPr>
            <a:picLocks noChangeAspect="1" noChangeArrowheads="1"/>
          </p:cNvPicPr>
          <p:nvPr/>
        </p:nvPicPr>
        <p:blipFill>
          <a:blip r:embed="rId4" cstate="print"/>
          <a:srcRect l="1375" r="73868" b="79889"/>
          <a:stretch>
            <a:fillRect/>
          </a:stretch>
        </p:blipFill>
        <p:spPr bwMode="auto">
          <a:xfrm>
            <a:off x="6457950" y="1320800"/>
            <a:ext cx="1215629" cy="1828800"/>
          </a:xfrm>
          <a:prstGeom prst="rect">
            <a:avLst/>
          </a:prstGeom>
          <a:noFill/>
          <a:ln w="9525">
            <a:noFill/>
            <a:miter lim="800000"/>
            <a:headEnd/>
            <a:tailEnd/>
          </a:ln>
        </p:spPr>
      </p:pic>
      <p:sp>
        <p:nvSpPr>
          <p:cNvPr id="153604" name="Oval 4"/>
          <p:cNvSpPr>
            <a:spLocks noChangeArrowheads="1"/>
          </p:cNvSpPr>
          <p:nvPr/>
        </p:nvSpPr>
        <p:spPr bwMode="auto">
          <a:xfrm>
            <a:off x="6800850" y="1905000"/>
            <a:ext cx="628650" cy="762000"/>
          </a:xfrm>
          <a:prstGeom prst="ellipse">
            <a:avLst/>
          </a:prstGeom>
          <a:gradFill rotWithShape="1">
            <a:gsLst>
              <a:gs pos="0">
                <a:schemeClr val="bg1"/>
              </a:gs>
              <a:gs pos="100000">
                <a:srgbClr val="00FF00"/>
              </a:gs>
            </a:gsLst>
            <a:path path="shape">
              <a:fillToRect l="50000" t="50000" r="50000" b="50000"/>
            </a:path>
          </a:gradFill>
          <a:ln w="9525">
            <a:solidFill>
              <a:srgbClr val="000066"/>
            </a:solidFill>
            <a:round/>
            <a:headEnd/>
            <a:tailEnd/>
          </a:ln>
        </p:spPr>
        <p:txBody>
          <a:bodyPr wrap="none" anchor="ctr"/>
          <a:lstStyle/>
          <a:p>
            <a:pPr algn="ctr" eaLnBrk="1" hangingPunct="1"/>
            <a:r>
              <a:rPr lang="en-US" altLang="en-US" sz="3200" b="1">
                <a:latin typeface="Times New Roman" pitchFamily="18" charset="0"/>
              </a:rPr>
              <a:t>0</a:t>
            </a:r>
          </a:p>
        </p:txBody>
      </p:sp>
      <p:sp>
        <p:nvSpPr>
          <p:cNvPr id="153605" name="Oval 5"/>
          <p:cNvSpPr>
            <a:spLocks noChangeArrowheads="1"/>
          </p:cNvSpPr>
          <p:nvPr/>
        </p:nvSpPr>
        <p:spPr bwMode="auto">
          <a:xfrm>
            <a:off x="6800850" y="1905000"/>
            <a:ext cx="628650" cy="762000"/>
          </a:xfrm>
          <a:prstGeom prst="ellipse">
            <a:avLst/>
          </a:prstGeom>
          <a:gradFill rotWithShape="1">
            <a:gsLst>
              <a:gs pos="0">
                <a:schemeClr val="bg1"/>
              </a:gs>
              <a:gs pos="100000">
                <a:srgbClr val="00FF00"/>
              </a:gs>
            </a:gsLst>
            <a:path path="shape">
              <a:fillToRect l="50000" t="50000" r="50000" b="50000"/>
            </a:path>
          </a:gradFill>
          <a:ln w="9525">
            <a:solidFill>
              <a:srgbClr val="000066"/>
            </a:solidFill>
            <a:round/>
            <a:headEnd/>
            <a:tailEnd/>
          </a:ln>
        </p:spPr>
        <p:txBody>
          <a:bodyPr wrap="none" anchor="ctr"/>
          <a:lstStyle/>
          <a:p>
            <a:pPr algn="ctr" eaLnBrk="1" hangingPunct="1"/>
            <a:r>
              <a:rPr lang="en-US" altLang="en-US" sz="3200" b="1">
                <a:latin typeface="Times New Roman" pitchFamily="18" charset="0"/>
              </a:rPr>
              <a:t>2</a:t>
            </a:r>
          </a:p>
        </p:txBody>
      </p:sp>
      <p:sp>
        <p:nvSpPr>
          <p:cNvPr id="153606" name="Oval 6"/>
          <p:cNvSpPr>
            <a:spLocks noChangeArrowheads="1"/>
          </p:cNvSpPr>
          <p:nvPr/>
        </p:nvSpPr>
        <p:spPr bwMode="auto">
          <a:xfrm>
            <a:off x="6800850" y="1905000"/>
            <a:ext cx="628650" cy="762000"/>
          </a:xfrm>
          <a:prstGeom prst="ellipse">
            <a:avLst/>
          </a:prstGeom>
          <a:gradFill rotWithShape="1">
            <a:gsLst>
              <a:gs pos="0">
                <a:schemeClr val="bg1"/>
              </a:gs>
              <a:gs pos="100000">
                <a:srgbClr val="FF3399"/>
              </a:gs>
            </a:gsLst>
            <a:path path="shape">
              <a:fillToRect l="50000" t="50000" r="50000" b="50000"/>
            </a:path>
          </a:gradFill>
          <a:ln w="9525">
            <a:solidFill>
              <a:srgbClr val="FF0000"/>
            </a:solidFill>
            <a:round/>
            <a:headEnd/>
            <a:tailEnd/>
          </a:ln>
        </p:spPr>
        <p:txBody>
          <a:bodyPr wrap="none" anchor="ctr"/>
          <a:lstStyle/>
          <a:p>
            <a:pPr algn="ctr" eaLnBrk="1" hangingPunct="1"/>
            <a:r>
              <a:rPr lang="en-US" altLang="en-US" sz="3200" b="1">
                <a:latin typeface="Times New Roman" pitchFamily="18" charset="0"/>
              </a:rPr>
              <a:t>3</a:t>
            </a:r>
          </a:p>
        </p:txBody>
      </p:sp>
      <p:sp>
        <p:nvSpPr>
          <p:cNvPr id="153607" name="Oval 7"/>
          <p:cNvSpPr>
            <a:spLocks noChangeArrowheads="1"/>
          </p:cNvSpPr>
          <p:nvPr/>
        </p:nvSpPr>
        <p:spPr bwMode="auto">
          <a:xfrm>
            <a:off x="6800850" y="1905000"/>
            <a:ext cx="628650" cy="762000"/>
          </a:xfrm>
          <a:prstGeom prst="ellipse">
            <a:avLst/>
          </a:prstGeom>
          <a:gradFill rotWithShape="1">
            <a:gsLst>
              <a:gs pos="0">
                <a:schemeClr val="bg1"/>
              </a:gs>
              <a:gs pos="100000">
                <a:srgbClr val="00FF00"/>
              </a:gs>
            </a:gsLst>
            <a:path path="shape">
              <a:fillToRect l="50000" t="50000" r="50000" b="50000"/>
            </a:path>
          </a:gradFill>
          <a:ln w="9525">
            <a:solidFill>
              <a:srgbClr val="000066"/>
            </a:solidFill>
            <a:round/>
            <a:headEnd/>
            <a:tailEnd/>
          </a:ln>
        </p:spPr>
        <p:txBody>
          <a:bodyPr wrap="none" anchor="ctr"/>
          <a:lstStyle/>
          <a:p>
            <a:pPr algn="ctr" eaLnBrk="1" hangingPunct="1"/>
            <a:r>
              <a:rPr lang="en-US" altLang="en-US" sz="3200" b="1">
                <a:latin typeface="Times New Roman" pitchFamily="18" charset="0"/>
              </a:rPr>
              <a:t>4</a:t>
            </a:r>
          </a:p>
        </p:txBody>
      </p:sp>
      <p:sp>
        <p:nvSpPr>
          <p:cNvPr id="153608" name="Oval 8"/>
          <p:cNvSpPr>
            <a:spLocks noChangeArrowheads="1"/>
          </p:cNvSpPr>
          <p:nvPr/>
        </p:nvSpPr>
        <p:spPr bwMode="auto">
          <a:xfrm>
            <a:off x="6800850" y="1905000"/>
            <a:ext cx="628650" cy="762000"/>
          </a:xfrm>
          <a:prstGeom prst="ellipse">
            <a:avLst/>
          </a:prstGeom>
          <a:gradFill rotWithShape="1">
            <a:gsLst>
              <a:gs pos="0">
                <a:schemeClr val="bg1"/>
              </a:gs>
              <a:gs pos="100000">
                <a:srgbClr val="FF3399"/>
              </a:gs>
            </a:gsLst>
            <a:path path="shape">
              <a:fillToRect l="50000" t="50000" r="50000" b="50000"/>
            </a:path>
          </a:gradFill>
          <a:ln w="9525">
            <a:solidFill>
              <a:srgbClr val="FF0000"/>
            </a:solidFill>
            <a:round/>
            <a:headEnd/>
            <a:tailEnd/>
          </a:ln>
        </p:spPr>
        <p:txBody>
          <a:bodyPr wrap="none" anchor="ctr"/>
          <a:lstStyle/>
          <a:p>
            <a:pPr algn="ctr" eaLnBrk="1" hangingPunct="1"/>
            <a:r>
              <a:rPr lang="en-US" altLang="en-US" sz="3200" b="1">
                <a:latin typeface="Times New Roman" pitchFamily="18" charset="0"/>
              </a:rPr>
              <a:t>5</a:t>
            </a:r>
          </a:p>
        </p:txBody>
      </p:sp>
      <p:sp>
        <p:nvSpPr>
          <p:cNvPr id="153609" name="Oval 9"/>
          <p:cNvSpPr>
            <a:spLocks noChangeArrowheads="1"/>
          </p:cNvSpPr>
          <p:nvPr/>
        </p:nvSpPr>
        <p:spPr bwMode="auto">
          <a:xfrm>
            <a:off x="6800850" y="1905000"/>
            <a:ext cx="628650" cy="762000"/>
          </a:xfrm>
          <a:prstGeom prst="ellipse">
            <a:avLst/>
          </a:prstGeom>
          <a:gradFill rotWithShape="1">
            <a:gsLst>
              <a:gs pos="0">
                <a:schemeClr val="bg1"/>
              </a:gs>
              <a:gs pos="100000">
                <a:srgbClr val="00FF00"/>
              </a:gs>
            </a:gsLst>
            <a:path path="shape">
              <a:fillToRect l="50000" t="50000" r="50000" b="50000"/>
            </a:path>
          </a:gradFill>
          <a:ln w="9525">
            <a:solidFill>
              <a:srgbClr val="000066"/>
            </a:solidFill>
            <a:round/>
            <a:headEnd/>
            <a:tailEnd/>
          </a:ln>
        </p:spPr>
        <p:txBody>
          <a:bodyPr wrap="none" anchor="ctr"/>
          <a:lstStyle/>
          <a:p>
            <a:pPr algn="ctr" eaLnBrk="1" hangingPunct="1"/>
            <a:r>
              <a:rPr lang="en-US" altLang="en-US" sz="3200" b="1">
                <a:latin typeface="Times New Roman" pitchFamily="18" charset="0"/>
              </a:rPr>
              <a:t>6</a:t>
            </a:r>
          </a:p>
        </p:txBody>
      </p:sp>
      <p:sp>
        <p:nvSpPr>
          <p:cNvPr id="153610" name="Oval 10"/>
          <p:cNvSpPr>
            <a:spLocks noChangeArrowheads="1"/>
          </p:cNvSpPr>
          <p:nvPr/>
        </p:nvSpPr>
        <p:spPr bwMode="auto">
          <a:xfrm>
            <a:off x="6800850" y="1905000"/>
            <a:ext cx="628650" cy="762000"/>
          </a:xfrm>
          <a:prstGeom prst="ellipse">
            <a:avLst/>
          </a:prstGeom>
          <a:gradFill rotWithShape="1">
            <a:gsLst>
              <a:gs pos="0">
                <a:schemeClr val="bg1"/>
              </a:gs>
              <a:gs pos="100000">
                <a:srgbClr val="FF3399"/>
              </a:gs>
            </a:gsLst>
            <a:path path="shape">
              <a:fillToRect l="50000" t="50000" r="50000" b="50000"/>
            </a:path>
          </a:gradFill>
          <a:ln w="9525">
            <a:solidFill>
              <a:srgbClr val="FF0000"/>
            </a:solidFill>
            <a:round/>
            <a:headEnd/>
            <a:tailEnd/>
          </a:ln>
        </p:spPr>
        <p:txBody>
          <a:bodyPr wrap="none" anchor="ctr"/>
          <a:lstStyle/>
          <a:p>
            <a:pPr algn="ctr" eaLnBrk="1" hangingPunct="1"/>
            <a:r>
              <a:rPr lang="en-US" altLang="en-US" sz="3200" b="1">
                <a:latin typeface="Times New Roman" pitchFamily="18" charset="0"/>
              </a:rPr>
              <a:t>7</a:t>
            </a:r>
          </a:p>
        </p:txBody>
      </p:sp>
      <p:sp>
        <p:nvSpPr>
          <p:cNvPr id="153611" name="Oval 11"/>
          <p:cNvSpPr>
            <a:spLocks noChangeArrowheads="1"/>
          </p:cNvSpPr>
          <p:nvPr/>
        </p:nvSpPr>
        <p:spPr bwMode="auto">
          <a:xfrm>
            <a:off x="6800850" y="1905000"/>
            <a:ext cx="628650" cy="762000"/>
          </a:xfrm>
          <a:prstGeom prst="ellipse">
            <a:avLst/>
          </a:prstGeom>
          <a:gradFill rotWithShape="1">
            <a:gsLst>
              <a:gs pos="0">
                <a:schemeClr val="bg1"/>
              </a:gs>
              <a:gs pos="100000">
                <a:srgbClr val="00FF00"/>
              </a:gs>
            </a:gsLst>
            <a:path path="shape">
              <a:fillToRect l="50000" t="50000" r="50000" b="50000"/>
            </a:path>
          </a:gradFill>
          <a:ln w="9525">
            <a:solidFill>
              <a:srgbClr val="000066"/>
            </a:solidFill>
            <a:round/>
            <a:headEnd/>
            <a:tailEnd/>
          </a:ln>
        </p:spPr>
        <p:txBody>
          <a:bodyPr wrap="none" anchor="ctr"/>
          <a:lstStyle/>
          <a:p>
            <a:pPr algn="ctr" eaLnBrk="1" hangingPunct="1"/>
            <a:r>
              <a:rPr lang="en-US" altLang="en-US" sz="3200" b="1">
                <a:latin typeface="Times New Roman" pitchFamily="18" charset="0"/>
              </a:rPr>
              <a:t>8</a:t>
            </a:r>
          </a:p>
        </p:txBody>
      </p:sp>
      <p:sp>
        <p:nvSpPr>
          <p:cNvPr id="153612" name="Oval 12"/>
          <p:cNvSpPr>
            <a:spLocks noChangeArrowheads="1"/>
          </p:cNvSpPr>
          <p:nvPr/>
        </p:nvSpPr>
        <p:spPr bwMode="auto">
          <a:xfrm>
            <a:off x="6800850" y="1905000"/>
            <a:ext cx="628650" cy="762000"/>
          </a:xfrm>
          <a:prstGeom prst="ellipse">
            <a:avLst/>
          </a:prstGeom>
          <a:gradFill rotWithShape="1">
            <a:gsLst>
              <a:gs pos="0">
                <a:schemeClr val="bg1"/>
              </a:gs>
              <a:gs pos="100000">
                <a:srgbClr val="FF3399"/>
              </a:gs>
            </a:gsLst>
            <a:path path="shape">
              <a:fillToRect l="50000" t="50000" r="50000" b="50000"/>
            </a:path>
          </a:gradFill>
          <a:ln w="9525">
            <a:solidFill>
              <a:srgbClr val="FF0000"/>
            </a:solidFill>
            <a:round/>
            <a:headEnd/>
            <a:tailEnd/>
          </a:ln>
        </p:spPr>
        <p:txBody>
          <a:bodyPr wrap="none" anchor="ctr"/>
          <a:lstStyle/>
          <a:p>
            <a:pPr algn="ctr" eaLnBrk="1" hangingPunct="1"/>
            <a:r>
              <a:rPr lang="en-US" altLang="en-US" sz="3200" b="1">
                <a:latin typeface="Times New Roman" pitchFamily="18" charset="0"/>
              </a:rPr>
              <a:t>9</a:t>
            </a:r>
          </a:p>
        </p:txBody>
      </p:sp>
      <p:sp>
        <p:nvSpPr>
          <p:cNvPr id="153613" name="Oval 13"/>
          <p:cNvSpPr>
            <a:spLocks noChangeArrowheads="1"/>
          </p:cNvSpPr>
          <p:nvPr/>
        </p:nvSpPr>
        <p:spPr bwMode="auto">
          <a:xfrm>
            <a:off x="6800850" y="1905000"/>
            <a:ext cx="628650" cy="762000"/>
          </a:xfrm>
          <a:prstGeom prst="ellipse">
            <a:avLst/>
          </a:prstGeom>
          <a:gradFill rotWithShape="1">
            <a:gsLst>
              <a:gs pos="0">
                <a:schemeClr val="bg1"/>
              </a:gs>
              <a:gs pos="100000">
                <a:srgbClr val="00FF00"/>
              </a:gs>
            </a:gsLst>
            <a:path path="shape">
              <a:fillToRect l="50000" t="50000" r="50000" b="50000"/>
            </a:path>
          </a:gradFill>
          <a:ln w="9525">
            <a:solidFill>
              <a:srgbClr val="000066"/>
            </a:solidFill>
            <a:round/>
            <a:headEnd/>
            <a:tailEnd/>
          </a:ln>
        </p:spPr>
        <p:txBody>
          <a:bodyPr wrap="none" anchor="ctr"/>
          <a:lstStyle/>
          <a:p>
            <a:pPr algn="ctr" eaLnBrk="1" hangingPunct="1"/>
            <a:r>
              <a:rPr lang="en-US" altLang="en-US" sz="3200" b="1">
                <a:latin typeface="Times New Roman" pitchFamily="18" charset="0"/>
              </a:rPr>
              <a:t>10</a:t>
            </a:r>
          </a:p>
        </p:txBody>
      </p:sp>
      <p:sp>
        <p:nvSpPr>
          <p:cNvPr id="153614" name="Oval 14"/>
          <p:cNvSpPr>
            <a:spLocks noChangeArrowheads="1"/>
          </p:cNvSpPr>
          <p:nvPr/>
        </p:nvSpPr>
        <p:spPr bwMode="auto">
          <a:xfrm>
            <a:off x="6800850" y="1905000"/>
            <a:ext cx="628650" cy="762000"/>
          </a:xfrm>
          <a:prstGeom prst="ellipse">
            <a:avLst/>
          </a:prstGeom>
          <a:gradFill rotWithShape="1">
            <a:gsLst>
              <a:gs pos="0">
                <a:schemeClr val="bg1"/>
              </a:gs>
              <a:gs pos="100000">
                <a:srgbClr val="FF3399"/>
              </a:gs>
            </a:gsLst>
            <a:path path="shape">
              <a:fillToRect l="50000" t="50000" r="50000" b="50000"/>
            </a:path>
          </a:gradFill>
          <a:ln w="9525">
            <a:solidFill>
              <a:srgbClr val="FF0000"/>
            </a:solidFill>
            <a:round/>
            <a:headEnd/>
            <a:tailEnd/>
          </a:ln>
        </p:spPr>
        <p:txBody>
          <a:bodyPr wrap="none" anchor="ctr"/>
          <a:lstStyle/>
          <a:p>
            <a:pPr algn="ctr" eaLnBrk="1" hangingPunct="1"/>
            <a:r>
              <a:rPr lang="en-US" altLang="en-US" sz="3200" b="1">
                <a:latin typeface="Times New Roman" pitchFamily="18" charset="0"/>
              </a:rPr>
              <a:t>11</a:t>
            </a:r>
          </a:p>
        </p:txBody>
      </p:sp>
      <p:sp>
        <p:nvSpPr>
          <p:cNvPr id="153615" name="Oval 15"/>
          <p:cNvSpPr>
            <a:spLocks noChangeArrowheads="1"/>
          </p:cNvSpPr>
          <p:nvPr/>
        </p:nvSpPr>
        <p:spPr bwMode="auto">
          <a:xfrm>
            <a:off x="6800850" y="1905000"/>
            <a:ext cx="628650" cy="762000"/>
          </a:xfrm>
          <a:prstGeom prst="ellipse">
            <a:avLst/>
          </a:prstGeom>
          <a:gradFill rotWithShape="1">
            <a:gsLst>
              <a:gs pos="0">
                <a:schemeClr val="bg1"/>
              </a:gs>
              <a:gs pos="100000">
                <a:srgbClr val="00FF00"/>
              </a:gs>
            </a:gsLst>
            <a:path path="shape">
              <a:fillToRect l="50000" t="50000" r="50000" b="50000"/>
            </a:path>
          </a:gradFill>
          <a:ln w="9525">
            <a:solidFill>
              <a:srgbClr val="000066"/>
            </a:solidFill>
            <a:round/>
            <a:headEnd/>
            <a:tailEnd/>
          </a:ln>
        </p:spPr>
        <p:txBody>
          <a:bodyPr wrap="none" anchor="ctr"/>
          <a:lstStyle/>
          <a:p>
            <a:pPr algn="ctr" eaLnBrk="1" hangingPunct="1"/>
            <a:r>
              <a:rPr lang="en-US" altLang="en-US" sz="3200" b="1">
                <a:latin typeface="Times New Roman" pitchFamily="18" charset="0"/>
              </a:rPr>
              <a:t>12</a:t>
            </a:r>
          </a:p>
        </p:txBody>
      </p:sp>
      <p:sp>
        <p:nvSpPr>
          <p:cNvPr id="153616" name="Oval 16"/>
          <p:cNvSpPr>
            <a:spLocks noChangeArrowheads="1"/>
          </p:cNvSpPr>
          <p:nvPr/>
        </p:nvSpPr>
        <p:spPr bwMode="auto">
          <a:xfrm>
            <a:off x="6800850" y="1905000"/>
            <a:ext cx="628650" cy="762000"/>
          </a:xfrm>
          <a:prstGeom prst="ellipse">
            <a:avLst/>
          </a:prstGeom>
          <a:gradFill rotWithShape="1">
            <a:gsLst>
              <a:gs pos="0">
                <a:schemeClr val="bg1"/>
              </a:gs>
              <a:gs pos="100000">
                <a:srgbClr val="FF3399"/>
              </a:gs>
            </a:gsLst>
            <a:path path="shape">
              <a:fillToRect l="50000" t="50000" r="50000" b="50000"/>
            </a:path>
          </a:gradFill>
          <a:ln w="9525">
            <a:solidFill>
              <a:srgbClr val="FF0000"/>
            </a:solidFill>
            <a:round/>
            <a:headEnd/>
            <a:tailEnd/>
          </a:ln>
        </p:spPr>
        <p:txBody>
          <a:bodyPr wrap="none" anchor="ctr"/>
          <a:lstStyle/>
          <a:p>
            <a:pPr algn="ctr" eaLnBrk="1" hangingPunct="1"/>
            <a:r>
              <a:rPr lang="en-US" altLang="en-US" sz="3200" b="1">
                <a:latin typeface="Times New Roman" pitchFamily="18" charset="0"/>
              </a:rPr>
              <a:t>13</a:t>
            </a:r>
          </a:p>
        </p:txBody>
      </p:sp>
      <p:sp>
        <p:nvSpPr>
          <p:cNvPr id="153617" name="Oval 17"/>
          <p:cNvSpPr>
            <a:spLocks noChangeArrowheads="1"/>
          </p:cNvSpPr>
          <p:nvPr/>
        </p:nvSpPr>
        <p:spPr bwMode="auto">
          <a:xfrm>
            <a:off x="6800850" y="1905000"/>
            <a:ext cx="628650" cy="762000"/>
          </a:xfrm>
          <a:prstGeom prst="ellipse">
            <a:avLst/>
          </a:prstGeom>
          <a:gradFill rotWithShape="1">
            <a:gsLst>
              <a:gs pos="0">
                <a:schemeClr val="bg1"/>
              </a:gs>
              <a:gs pos="100000">
                <a:srgbClr val="00FF00"/>
              </a:gs>
            </a:gsLst>
            <a:path path="shape">
              <a:fillToRect l="50000" t="50000" r="50000" b="50000"/>
            </a:path>
          </a:gradFill>
          <a:ln w="9525">
            <a:solidFill>
              <a:srgbClr val="000066"/>
            </a:solidFill>
            <a:round/>
            <a:headEnd/>
            <a:tailEnd/>
          </a:ln>
        </p:spPr>
        <p:txBody>
          <a:bodyPr wrap="none" anchor="ctr"/>
          <a:lstStyle/>
          <a:p>
            <a:pPr algn="ctr" eaLnBrk="1" hangingPunct="1"/>
            <a:r>
              <a:rPr lang="en-US" altLang="en-US" sz="3200" b="1">
                <a:latin typeface="Times New Roman" pitchFamily="18" charset="0"/>
              </a:rPr>
              <a:t>14</a:t>
            </a:r>
          </a:p>
        </p:txBody>
      </p:sp>
      <p:sp>
        <p:nvSpPr>
          <p:cNvPr id="153618" name="Oval 18"/>
          <p:cNvSpPr>
            <a:spLocks noChangeArrowheads="1"/>
          </p:cNvSpPr>
          <p:nvPr/>
        </p:nvSpPr>
        <p:spPr bwMode="auto">
          <a:xfrm>
            <a:off x="6800850" y="1905000"/>
            <a:ext cx="628650" cy="762000"/>
          </a:xfrm>
          <a:prstGeom prst="ellipse">
            <a:avLst/>
          </a:prstGeom>
          <a:gradFill rotWithShape="1">
            <a:gsLst>
              <a:gs pos="0">
                <a:schemeClr val="bg1"/>
              </a:gs>
              <a:gs pos="100000">
                <a:srgbClr val="FF3399"/>
              </a:gs>
            </a:gsLst>
            <a:path path="shape">
              <a:fillToRect l="50000" t="50000" r="50000" b="50000"/>
            </a:path>
          </a:gradFill>
          <a:ln w="9525">
            <a:solidFill>
              <a:srgbClr val="FF0000"/>
            </a:solidFill>
            <a:round/>
            <a:headEnd/>
            <a:tailEnd/>
          </a:ln>
        </p:spPr>
        <p:txBody>
          <a:bodyPr wrap="none" anchor="ctr"/>
          <a:lstStyle/>
          <a:p>
            <a:pPr algn="ctr" eaLnBrk="1" hangingPunct="1"/>
            <a:r>
              <a:rPr lang="en-US" altLang="en-US" sz="3200" b="1">
                <a:latin typeface="Times New Roman" pitchFamily="18" charset="0"/>
              </a:rPr>
              <a:t>15</a:t>
            </a:r>
          </a:p>
        </p:txBody>
      </p:sp>
      <p:sp>
        <p:nvSpPr>
          <p:cNvPr id="153619" name="Oval 19"/>
          <p:cNvSpPr>
            <a:spLocks noChangeArrowheads="1"/>
          </p:cNvSpPr>
          <p:nvPr/>
        </p:nvSpPr>
        <p:spPr bwMode="auto">
          <a:xfrm>
            <a:off x="6769894" y="1919288"/>
            <a:ext cx="628650" cy="762000"/>
          </a:xfrm>
          <a:prstGeom prst="ellipse">
            <a:avLst/>
          </a:prstGeom>
          <a:gradFill rotWithShape="1">
            <a:gsLst>
              <a:gs pos="0">
                <a:schemeClr val="bg1"/>
              </a:gs>
              <a:gs pos="100000">
                <a:srgbClr val="FF3399"/>
              </a:gs>
            </a:gsLst>
            <a:path path="shape">
              <a:fillToRect l="50000" t="50000" r="50000" b="50000"/>
            </a:path>
          </a:gradFill>
          <a:ln w="9525">
            <a:solidFill>
              <a:srgbClr val="FF0000"/>
            </a:solidFill>
            <a:round/>
            <a:headEnd/>
            <a:tailEnd/>
          </a:ln>
        </p:spPr>
        <p:txBody>
          <a:bodyPr wrap="none" anchor="ctr"/>
          <a:lstStyle/>
          <a:p>
            <a:pPr algn="ctr" eaLnBrk="1" hangingPunct="1"/>
            <a:r>
              <a:rPr lang="en-US" altLang="en-US" sz="3200" b="1">
                <a:latin typeface="Times New Roman" pitchFamily="18" charset="0"/>
              </a:rPr>
              <a:t>1</a:t>
            </a:r>
          </a:p>
        </p:txBody>
      </p:sp>
      <p:pic>
        <p:nvPicPr>
          <p:cNvPr id="9237" name="Picture 26" descr="010"/>
          <p:cNvPicPr>
            <a:picLocks noChangeAspect="1" noChangeArrowheads="1" noCrop="1"/>
          </p:cNvPicPr>
          <p:nvPr/>
        </p:nvPicPr>
        <p:blipFill>
          <a:blip r:embed="rId5"/>
          <a:srcRect/>
          <a:stretch>
            <a:fillRect/>
          </a:stretch>
        </p:blipFill>
        <p:spPr bwMode="auto">
          <a:xfrm>
            <a:off x="1143000" y="1371600"/>
            <a:ext cx="1314450" cy="1703388"/>
          </a:xfrm>
          <a:prstGeom prst="rect">
            <a:avLst/>
          </a:prstGeom>
          <a:noFill/>
          <a:ln w="9525">
            <a:noFill/>
            <a:miter lim="800000"/>
            <a:headEnd/>
            <a:tailEnd/>
          </a:ln>
        </p:spPr>
      </p:pic>
      <p:sp>
        <p:nvSpPr>
          <p:cNvPr id="9238" name="AutoShape 27"/>
          <p:cNvSpPr>
            <a:spLocks noChangeArrowheads="1"/>
          </p:cNvSpPr>
          <p:nvPr/>
        </p:nvSpPr>
        <p:spPr bwMode="auto">
          <a:xfrm>
            <a:off x="2114550" y="769938"/>
            <a:ext cx="4572000" cy="1135062"/>
          </a:xfrm>
          <a:prstGeom prst="cloudCallout">
            <a:avLst>
              <a:gd name="adj1" fmla="val -46514"/>
              <a:gd name="adj2" fmla="val 60417"/>
            </a:avLst>
          </a:prstGeom>
          <a:gradFill rotWithShape="1">
            <a:gsLst>
              <a:gs pos="0">
                <a:schemeClr val="bg1"/>
              </a:gs>
              <a:gs pos="100000">
                <a:srgbClr val="CCFF66"/>
              </a:gs>
            </a:gsLst>
            <a:path path="rect">
              <a:fillToRect l="50000" t="50000" r="50000" b="50000"/>
            </a:path>
          </a:gradFill>
          <a:ln w="9525">
            <a:solidFill>
              <a:schemeClr val="accent2"/>
            </a:solidFill>
            <a:round/>
            <a:headEnd/>
            <a:tailEnd/>
          </a:ln>
        </p:spPr>
        <p:txBody>
          <a:bodyPr/>
          <a:lstStyle/>
          <a:p>
            <a:pPr algn="ctr" eaLnBrk="1" hangingPunct="1"/>
            <a:r>
              <a:rPr lang="en-US" altLang="en-US" sz="3200" b="1" i="1">
                <a:solidFill>
                  <a:srgbClr val="0000FF"/>
                </a:solidFill>
                <a:latin typeface="Times New Roman" pitchFamily="18" charset="0"/>
                <a:cs typeface="Times New Roman" pitchFamily="18" charset="0"/>
              </a:rPr>
              <a:t>Ai nhanh, </a:t>
            </a:r>
            <a:r>
              <a:rPr lang="en-US" altLang="en-US" sz="3200" b="1" i="1">
                <a:solidFill>
                  <a:srgbClr val="FF0000"/>
                </a:solidFill>
                <a:latin typeface="Times New Roman" pitchFamily="18" charset="0"/>
                <a:cs typeface="Times New Roman" pitchFamily="18" charset="0"/>
              </a:rPr>
              <a:t>ai đúng?</a:t>
            </a:r>
          </a:p>
        </p:txBody>
      </p:sp>
      <p:sp>
        <p:nvSpPr>
          <p:cNvPr id="9239" name="Text Box 28"/>
          <p:cNvSpPr txBox="1">
            <a:spLocks noChangeArrowheads="1"/>
          </p:cNvSpPr>
          <p:nvPr/>
        </p:nvSpPr>
        <p:spPr bwMode="auto">
          <a:xfrm>
            <a:off x="2686050" y="2590801"/>
            <a:ext cx="3600450" cy="954107"/>
          </a:xfrm>
          <a:prstGeom prst="rect">
            <a:avLst/>
          </a:prstGeom>
          <a:gradFill rotWithShape="1">
            <a:gsLst>
              <a:gs pos="0">
                <a:srgbClr val="FF6600"/>
              </a:gs>
              <a:gs pos="50000">
                <a:srgbClr val="FFFF66"/>
              </a:gs>
              <a:gs pos="100000">
                <a:srgbClr val="FF6600"/>
              </a:gs>
            </a:gsLst>
            <a:lin ang="5400000" scaled="1"/>
          </a:gradFill>
          <a:ln w="9525">
            <a:noFill/>
            <a:miter lim="800000"/>
            <a:headEnd/>
            <a:tailEnd/>
          </a:ln>
        </p:spPr>
        <p:txBody>
          <a:bodyPr>
            <a:spAutoFit/>
          </a:bodyPr>
          <a:lstStyle/>
          <a:p>
            <a:pPr algn="ctr" eaLnBrk="1" hangingPunct="1">
              <a:spcBef>
                <a:spcPct val="50000"/>
              </a:spcBef>
            </a:pPr>
            <a:r>
              <a:rPr lang="en-US" altLang="en-US" sz="2800" b="1">
                <a:solidFill>
                  <a:srgbClr val="3333FF"/>
                </a:solidFill>
                <a:latin typeface="Times New Roman" pitchFamily="18" charset="0"/>
              </a:rPr>
              <a:t>CHỌN  </a:t>
            </a:r>
            <a:r>
              <a:rPr lang="en-US" altLang="en-US" sz="2800" b="1">
                <a:solidFill>
                  <a:srgbClr val="3333FF"/>
                </a:solidFill>
                <a:latin typeface="Times New Roman" pitchFamily="18" charset="0"/>
                <a:cs typeface="Times New Roman" pitchFamily="18" charset="0"/>
              </a:rPr>
              <a:t>ĐÁP</a:t>
            </a:r>
            <a:r>
              <a:rPr lang="en-US" altLang="en-US" sz="2800" b="1">
                <a:solidFill>
                  <a:srgbClr val="3333FF"/>
                </a:solidFill>
                <a:latin typeface="Times New Roman" pitchFamily="18" charset="0"/>
              </a:rPr>
              <a:t> ÁN ĐÚNG:</a:t>
            </a:r>
          </a:p>
        </p:txBody>
      </p:sp>
      <p:sp>
        <p:nvSpPr>
          <p:cNvPr id="153629" name="Rectangle 29"/>
          <p:cNvSpPr>
            <a:spLocks noChangeArrowheads="1"/>
          </p:cNvSpPr>
          <p:nvPr/>
        </p:nvSpPr>
        <p:spPr bwMode="auto">
          <a:xfrm>
            <a:off x="2286000" y="3795714"/>
            <a:ext cx="1485900" cy="2492990"/>
          </a:xfrm>
          <a:prstGeom prst="rect">
            <a:avLst/>
          </a:prstGeom>
          <a:noFill/>
          <a:ln w="9525">
            <a:noFill/>
            <a:miter lim="800000"/>
            <a:headEnd/>
            <a:tailEnd/>
          </a:ln>
        </p:spPr>
        <p:txBody>
          <a:bodyPr>
            <a:spAutoFit/>
          </a:bodyPr>
          <a:lstStyle/>
          <a:p>
            <a:pPr eaLnBrk="1" hangingPunct="1"/>
            <a:r>
              <a:rPr lang="en-US" altLang="en-US" sz="2400" b="1">
                <a:solidFill>
                  <a:schemeClr val="bg1"/>
                </a:solidFill>
                <a:latin typeface="Times New Roman" pitchFamily="18" charset="0"/>
              </a:rPr>
              <a:t>13,53     3</a:t>
            </a:r>
          </a:p>
          <a:p>
            <a:pPr eaLnBrk="1" hangingPunct="1"/>
            <a:r>
              <a:rPr lang="en-US" altLang="en-US" sz="2400" b="1">
                <a:solidFill>
                  <a:schemeClr val="bg1"/>
                </a:solidFill>
                <a:latin typeface="Times New Roman" pitchFamily="18" charset="0"/>
              </a:rPr>
              <a:t>  1 5       4,51                                          </a:t>
            </a:r>
          </a:p>
          <a:p>
            <a:pPr eaLnBrk="1" hangingPunct="1"/>
            <a:r>
              <a:rPr lang="en-US" altLang="en-US" sz="2400" b="1">
                <a:solidFill>
                  <a:schemeClr val="bg1"/>
                </a:solidFill>
                <a:latin typeface="Times New Roman" pitchFamily="18" charset="0"/>
              </a:rPr>
              <a:t>     03</a:t>
            </a:r>
          </a:p>
          <a:p>
            <a:pPr eaLnBrk="1" hangingPunct="1"/>
            <a:r>
              <a:rPr lang="en-US" altLang="en-US" sz="2400" b="1">
                <a:solidFill>
                  <a:schemeClr val="bg1"/>
                </a:solidFill>
                <a:latin typeface="Times New Roman" pitchFamily="18" charset="0"/>
              </a:rPr>
              <a:t>       0</a:t>
            </a:r>
          </a:p>
          <a:p>
            <a:pPr eaLnBrk="1" hangingPunct="1">
              <a:spcBef>
                <a:spcPct val="50000"/>
              </a:spcBef>
            </a:pPr>
            <a:endParaRPr lang="en-US" altLang="en-US" sz="2400">
              <a:solidFill>
                <a:srgbClr val="FF0066"/>
              </a:solidFill>
              <a:latin typeface="Times New Roman" pitchFamily="18" charset="0"/>
            </a:endParaRPr>
          </a:p>
        </p:txBody>
      </p:sp>
      <p:sp>
        <p:nvSpPr>
          <p:cNvPr id="153641" name="Oval 41"/>
          <p:cNvSpPr>
            <a:spLocks noChangeArrowheads="1"/>
          </p:cNvSpPr>
          <p:nvPr/>
        </p:nvSpPr>
        <p:spPr bwMode="auto">
          <a:xfrm>
            <a:off x="4386263" y="5500688"/>
            <a:ext cx="742950" cy="533400"/>
          </a:xfrm>
          <a:prstGeom prst="ellipse">
            <a:avLst/>
          </a:prstGeom>
          <a:gradFill rotWithShape="1">
            <a:gsLst>
              <a:gs pos="0">
                <a:srgbClr val="74C274"/>
              </a:gs>
              <a:gs pos="50000">
                <a:srgbClr val="99FF99"/>
              </a:gs>
              <a:gs pos="100000">
                <a:srgbClr val="74C274"/>
              </a:gs>
            </a:gsLst>
            <a:lin ang="2700000" scaled="1"/>
          </a:gradFill>
          <a:ln w="9525">
            <a:solidFill>
              <a:schemeClr val="tx1"/>
            </a:solidFill>
            <a:round/>
            <a:headEnd/>
            <a:tailEnd/>
          </a:ln>
        </p:spPr>
        <p:txBody>
          <a:bodyPr wrap="none" anchor="ctr"/>
          <a:lstStyle/>
          <a:p>
            <a:pPr algn="ctr" eaLnBrk="1" hangingPunct="1"/>
            <a:r>
              <a:rPr lang="en-US" altLang="en-US" sz="2800" b="1">
                <a:solidFill>
                  <a:srgbClr val="FF0000"/>
                </a:solidFill>
                <a:latin typeface="Times New Roman" pitchFamily="18" charset="0"/>
              </a:rPr>
              <a:t>B</a:t>
            </a:r>
          </a:p>
        </p:txBody>
      </p:sp>
      <p:sp>
        <p:nvSpPr>
          <p:cNvPr id="153642" name="Oval 42"/>
          <p:cNvSpPr>
            <a:spLocks noChangeArrowheads="1"/>
          </p:cNvSpPr>
          <p:nvPr/>
        </p:nvSpPr>
        <p:spPr bwMode="auto">
          <a:xfrm>
            <a:off x="6100763" y="5510213"/>
            <a:ext cx="800100" cy="533400"/>
          </a:xfrm>
          <a:prstGeom prst="ellipse">
            <a:avLst/>
          </a:prstGeom>
          <a:gradFill rotWithShape="1">
            <a:gsLst>
              <a:gs pos="0">
                <a:srgbClr val="99FF99"/>
              </a:gs>
              <a:gs pos="50000">
                <a:srgbClr val="B8FFB8"/>
              </a:gs>
              <a:gs pos="100000">
                <a:srgbClr val="99FF99"/>
              </a:gs>
            </a:gsLst>
            <a:lin ang="18900000" scaled="1"/>
          </a:gradFill>
          <a:ln w="9525">
            <a:solidFill>
              <a:schemeClr val="tx1"/>
            </a:solidFill>
            <a:round/>
            <a:headEnd/>
            <a:tailEnd/>
          </a:ln>
        </p:spPr>
        <p:txBody>
          <a:bodyPr wrap="none" anchor="ctr"/>
          <a:lstStyle/>
          <a:p>
            <a:pPr algn="ctr" eaLnBrk="1" hangingPunct="1"/>
            <a:r>
              <a:rPr lang="en-US" altLang="en-US" sz="2800" b="1">
                <a:solidFill>
                  <a:srgbClr val="FF0000"/>
                </a:solidFill>
                <a:latin typeface="Times New Roman" pitchFamily="18" charset="0"/>
              </a:rPr>
              <a:t>C</a:t>
            </a:r>
          </a:p>
        </p:txBody>
      </p:sp>
      <p:sp>
        <p:nvSpPr>
          <p:cNvPr id="153643" name="Oval 43"/>
          <p:cNvSpPr>
            <a:spLocks noChangeArrowheads="1"/>
          </p:cNvSpPr>
          <p:nvPr/>
        </p:nvSpPr>
        <p:spPr bwMode="auto">
          <a:xfrm>
            <a:off x="2571750" y="5486400"/>
            <a:ext cx="742950" cy="533400"/>
          </a:xfrm>
          <a:prstGeom prst="ellipse">
            <a:avLst/>
          </a:prstGeom>
          <a:gradFill rotWithShape="1">
            <a:gsLst>
              <a:gs pos="0">
                <a:srgbClr val="74C274"/>
              </a:gs>
              <a:gs pos="50000">
                <a:srgbClr val="99FF99"/>
              </a:gs>
              <a:gs pos="100000">
                <a:srgbClr val="74C274"/>
              </a:gs>
            </a:gsLst>
            <a:lin ang="2700000" scaled="1"/>
          </a:gradFill>
          <a:ln w="9525">
            <a:solidFill>
              <a:schemeClr val="tx1"/>
            </a:solidFill>
            <a:round/>
            <a:headEnd/>
            <a:tailEnd/>
          </a:ln>
        </p:spPr>
        <p:txBody>
          <a:bodyPr wrap="none" anchor="ctr"/>
          <a:lstStyle/>
          <a:p>
            <a:pPr algn="ctr" eaLnBrk="1" hangingPunct="1"/>
            <a:r>
              <a:rPr lang="en-US" altLang="en-US" sz="2800" b="1">
                <a:solidFill>
                  <a:srgbClr val="FF0000"/>
                </a:solidFill>
                <a:latin typeface="Times New Roman" pitchFamily="18" charset="0"/>
              </a:rPr>
              <a:t>A</a:t>
            </a:r>
          </a:p>
        </p:txBody>
      </p:sp>
      <p:sp>
        <p:nvSpPr>
          <p:cNvPr id="9244" name="AutoShape 44">
            <a:hlinkClick r:id="rId6" action="ppaction://hlinksldjump"/>
          </p:cNvPr>
          <p:cNvSpPr>
            <a:spLocks noChangeArrowheads="1"/>
          </p:cNvSpPr>
          <p:nvPr/>
        </p:nvSpPr>
        <p:spPr bwMode="auto">
          <a:xfrm>
            <a:off x="7200900" y="5943600"/>
            <a:ext cx="742950" cy="533400"/>
          </a:xfrm>
          <a:prstGeom prst="smileyFace">
            <a:avLst>
              <a:gd name="adj" fmla="val 4653"/>
            </a:avLst>
          </a:prstGeom>
          <a:solidFill>
            <a:schemeClr val="accent1"/>
          </a:solidFill>
          <a:ln w="9525">
            <a:solidFill>
              <a:schemeClr val="tx1"/>
            </a:solidFill>
            <a:round/>
            <a:headEnd/>
            <a:tailEnd/>
          </a:ln>
        </p:spPr>
        <p:txBody>
          <a:bodyPr wrap="none" anchor="ctr"/>
          <a:lstStyle/>
          <a:p>
            <a:pPr eaLnBrk="1" hangingPunct="1"/>
            <a:endParaRPr lang="vi-VN" altLang="en-US">
              <a:latin typeface="Times New Roman" pitchFamily="18" charset="0"/>
            </a:endParaRPr>
          </a:p>
        </p:txBody>
      </p:sp>
      <p:sp>
        <p:nvSpPr>
          <p:cNvPr id="46" name="Rounded Rectangle 45"/>
          <p:cNvSpPr/>
          <p:nvPr/>
        </p:nvSpPr>
        <p:spPr>
          <a:xfrm>
            <a:off x="2343150" y="4419600"/>
            <a:ext cx="1085850" cy="685800"/>
          </a:xfrm>
          <a:prstGeom prst="round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b="1">
                <a:latin typeface="Times New Roman"/>
                <a:ea typeface="Tahoma" pitchFamily="34" charset="0"/>
                <a:cs typeface="Times New Roman" pitchFamily="18" charset="0"/>
              </a:rPr>
              <a:t>36 %</a:t>
            </a:r>
            <a:endParaRPr lang="en-US" sz="2800" b="1" dirty="0">
              <a:latin typeface="Times New Roman"/>
              <a:ea typeface="Tahoma" pitchFamily="34" charset="0"/>
              <a:cs typeface="Times New Roman" pitchFamily="18" charset="0"/>
            </a:endParaRPr>
          </a:p>
        </p:txBody>
      </p:sp>
      <p:sp>
        <p:nvSpPr>
          <p:cNvPr id="47" name="Rounded Rectangle 46"/>
          <p:cNvSpPr/>
          <p:nvPr/>
        </p:nvSpPr>
        <p:spPr>
          <a:xfrm>
            <a:off x="5943600" y="4419600"/>
            <a:ext cx="1085850" cy="6858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r>
              <a:rPr lang="en-US" sz="2800" b="1">
                <a:latin typeface="Times New Roman"/>
                <a:cs typeface="Times New Roman" pitchFamily="18" charset="0"/>
              </a:rPr>
              <a:t>60 %</a:t>
            </a:r>
            <a:endParaRPr lang="en-US" sz="2800" b="1" dirty="0">
              <a:latin typeface="Times New Roman"/>
              <a:cs typeface="Times New Roman" pitchFamily="18" charset="0"/>
            </a:endParaRPr>
          </a:p>
        </p:txBody>
      </p:sp>
      <p:sp>
        <p:nvSpPr>
          <p:cNvPr id="48" name="Rounded Rectangle 47"/>
          <p:cNvSpPr/>
          <p:nvPr/>
        </p:nvSpPr>
        <p:spPr>
          <a:xfrm>
            <a:off x="4229100" y="4419600"/>
            <a:ext cx="1085850" cy="685800"/>
          </a:xfrm>
          <a:prstGeom prst="roundRect">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fontAlgn="auto" hangingPunct="1">
              <a:spcBef>
                <a:spcPts val="0"/>
              </a:spcBef>
              <a:spcAft>
                <a:spcPts val="0"/>
              </a:spcAft>
              <a:defRPr/>
            </a:pPr>
            <a:r>
              <a:rPr lang="en-US" sz="2800" b="1">
                <a:latin typeface="Times New Roman"/>
                <a:cs typeface="Times New Roman" pitchFamily="18" charset="0"/>
              </a:rPr>
              <a:t>6 %</a:t>
            </a:r>
            <a:endParaRPr lang="en-US" sz="2800" b="1" dirty="0">
              <a:latin typeface="Times New Roman"/>
              <a:cs typeface="Times New Roman" pitchFamily="18" charset="0"/>
            </a:endParaRPr>
          </a:p>
        </p:txBody>
      </p:sp>
      <p:sp>
        <p:nvSpPr>
          <p:cNvPr id="50" name="Title 49"/>
          <p:cNvSpPr>
            <a:spLocks noGrp="1"/>
          </p:cNvSpPr>
          <p:nvPr>
            <p:ph type="title"/>
          </p:nvPr>
        </p:nvSpPr>
        <p:spPr>
          <a:xfrm>
            <a:off x="1485900" y="3352800"/>
            <a:ext cx="6172200" cy="685800"/>
          </a:xfrm>
          <a:noFill/>
          <a:ln>
            <a:noFill/>
          </a:ln>
        </p:spPr>
        <p:style>
          <a:lnRef idx="1">
            <a:schemeClr val="accent5"/>
          </a:lnRef>
          <a:fillRef idx="2">
            <a:schemeClr val="accent5"/>
          </a:fillRef>
          <a:effectRef idx="1">
            <a:schemeClr val="accent5"/>
          </a:effectRef>
          <a:fontRef idx="minor">
            <a:schemeClr val="dk1"/>
          </a:fontRef>
        </p:style>
        <p:txBody>
          <a:bodyPr rtlCol="0">
            <a:normAutofit/>
          </a:bodyPr>
          <a:lstStyle/>
          <a:p>
            <a:pPr eaLnBrk="1" fontAlgn="auto" hangingPunct="1">
              <a:spcAft>
                <a:spcPts val="0"/>
              </a:spcAft>
              <a:defRPr/>
            </a:pPr>
            <a:r>
              <a:rPr lang="en-US" sz="2800" b="1" dirty="0">
                <a:solidFill>
                  <a:srgbClr val="0000FF"/>
                </a:solidFill>
                <a:latin typeface="Times New Roman"/>
                <a:cs typeface="Times New Roman" pitchFamily="18" charset="0"/>
              </a:rPr>
              <a:t>  </a:t>
            </a:r>
            <a:r>
              <a:rPr lang="en-US" sz="2800" b="1" err="1">
                <a:solidFill>
                  <a:srgbClr val="0000FF"/>
                </a:solidFill>
                <a:latin typeface="Times New Roman"/>
                <a:cs typeface="Times New Roman" pitchFamily="18" charset="0"/>
              </a:rPr>
              <a:t>Tỉ</a:t>
            </a:r>
            <a:r>
              <a:rPr lang="en-US" sz="2800" b="1">
                <a:solidFill>
                  <a:srgbClr val="0000FF"/>
                </a:solidFill>
                <a:latin typeface="Times New Roman"/>
                <a:cs typeface="Times New Roman" pitchFamily="18" charset="0"/>
              </a:rPr>
              <a:t> số  </a:t>
            </a:r>
            <a:r>
              <a:rPr lang="en-US" sz="2800" b="1" dirty="0" err="1">
                <a:solidFill>
                  <a:srgbClr val="0000FF"/>
                </a:solidFill>
                <a:latin typeface="Times New Roman"/>
                <a:cs typeface="Times New Roman" pitchFamily="18" charset="0"/>
              </a:rPr>
              <a:t>phần</a:t>
            </a:r>
            <a:r>
              <a:rPr lang="en-US" sz="2800" b="1" dirty="0">
                <a:solidFill>
                  <a:srgbClr val="0000FF"/>
                </a:solidFill>
                <a:latin typeface="Times New Roman"/>
                <a:cs typeface="Times New Roman" pitchFamily="18" charset="0"/>
              </a:rPr>
              <a:t>  </a:t>
            </a:r>
            <a:r>
              <a:rPr lang="en-US" sz="2800" b="1" dirty="0" err="1">
                <a:solidFill>
                  <a:srgbClr val="0000FF"/>
                </a:solidFill>
                <a:latin typeface="Times New Roman"/>
                <a:cs typeface="Times New Roman" pitchFamily="18" charset="0"/>
              </a:rPr>
              <a:t>trăm</a:t>
            </a:r>
            <a:r>
              <a:rPr lang="en-US" sz="2800" b="1" dirty="0">
                <a:solidFill>
                  <a:srgbClr val="0000FF"/>
                </a:solidFill>
                <a:latin typeface="Times New Roman"/>
                <a:cs typeface="Times New Roman" pitchFamily="18" charset="0"/>
              </a:rPr>
              <a:t> </a:t>
            </a:r>
            <a:r>
              <a:rPr lang="en-US" sz="2800" b="1" err="1">
                <a:solidFill>
                  <a:srgbClr val="0000FF"/>
                </a:solidFill>
                <a:latin typeface="Times New Roman"/>
                <a:cs typeface="Times New Roman" pitchFamily="18" charset="0"/>
              </a:rPr>
              <a:t>của</a:t>
            </a:r>
            <a:r>
              <a:rPr lang="en-US" sz="2800" b="1">
                <a:solidFill>
                  <a:srgbClr val="0000FF"/>
                </a:solidFill>
                <a:latin typeface="Times New Roman"/>
                <a:cs typeface="Times New Roman" pitchFamily="18" charset="0"/>
              </a:rPr>
              <a:t>         là: </a:t>
            </a:r>
            <a:endParaRPr lang="en-US" sz="2800" b="1" dirty="0">
              <a:solidFill>
                <a:srgbClr val="0000FF"/>
              </a:solidFill>
              <a:latin typeface="Times New Roman"/>
              <a:cs typeface="Times New Roman" pitchFamily="18" charset="0"/>
            </a:endParaRPr>
          </a:p>
        </p:txBody>
      </p:sp>
      <p:graphicFrame>
        <p:nvGraphicFramePr>
          <p:cNvPr id="51202" name="Object 2"/>
          <p:cNvGraphicFramePr>
            <a:graphicFrameLocks noChangeAspect="1"/>
          </p:cNvGraphicFramePr>
          <p:nvPr/>
        </p:nvGraphicFramePr>
        <p:xfrm>
          <a:off x="5429251" y="3298825"/>
          <a:ext cx="527447" cy="914400"/>
        </p:xfrm>
        <a:graphic>
          <a:graphicData uri="http://schemas.openxmlformats.org/presentationml/2006/ole">
            <p:oleObj spid="_x0000_s9218" name="Equation" r:id="rId7" imgW="304536" imgH="393359" progId="Equation.3">
              <p:embed/>
            </p:oleObj>
          </a:graphicData>
        </a:graphic>
      </p:graphicFrame>
      <p:sp>
        <p:nvSpPr>
          <p:cNvPr id="9249" name="Rectangle 36"/>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p:spPr>
        <p:txBody>
          <a:bodyPr wrap="none" anchor="ctr"/>
          <a:lstStyle/>
          <a:p>
            <a:endParaRPr lang="vi-VN" altLang="en-US">
              <a:latin typeface="Times New Roman" pitchFamily="18" charset="0"/>
            </a:endParaRP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circle(in)">
                                      <p:cBhvr>
                                        <p:cTn id="7" dur="2000"/>
                                        <p:tgtEl>
                                          <p:spTgt spid="50"/>
                                        </p:tgtEl>
                                      </p:cBhvr>
                                    </p:animEffect>
                                  </p:childTnLst>
                                </p:cTn>
                              </p:par>
                              <p:par>
                                <p:cTn id="8" presetID="6" presetClass="entr" presetSubtype="16" fill="hold" nodeType="withEffect">
                                  <p:stCondLst>
                                    <p:cond delay="0"/>
                                  </p:stCondLst>
                                  <p:childTnLst>
                                    <p:set>
                                      <p:cBhvr>
                                        <p:cTn id="9" dur="1" fill="hold">
                                          <p:stCondLst>
                                            <p:cond delay="0"/>
                                          </p:stCondLst>
                                        </p:cTn>
                                        <p:tgtEl>
                                          <p:spTgt spid="51202"/>
                                        </p:tgtEl>
                                        <p:attrNameLst>
                                          <p:attrName>style.visibility</p:attrName>
                                        </p:attrNameLst>
                                      </p:cBhvr>
                                      <p:to>
                                        <p:strVal val="visible"/>
                                      </p:to>
                                    </p:set>
                                    <p:animEffect transition="in" filter="circle(in)">
                                      <p:cBhvr>
                                        <p:cTn id="10" dur="2000"/>
                                        <p:tgtEl>
                                          <p:spTgt spid="5120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1000" fill="hold"/>
                                        <p:tgtEl>
                                          <p:spTgt spid="46"/>
                                        </p:tgtEl>
                                        <p:attrNameLst>
                                          <p:attrName>ppt_w</p:attrName>
                                        </p:attrNameLst>
                                      </p:cBhvr>
                                      <p:tavLst>
                                        <p:tav tm="0">
                                          <p:val>
                                            <p:strVal val="#ppt_w*0.70"/>
                                          </p:val>
                                        </p:tav>
                                        <p:tav tm="100000">
                                          <p:val>
                                            <p:strVal val="#ppt_w"/>
                                          </p:val>
                                        </p:tav>
                                      </p:tavLst>
                                    </p:anim>
                                    <p:anim calcmode="lin" valueType="num">
                                      <p:cBhvr>
                                        <p:cTn id="16" dur="1000" fill="hold"/>
                                        <p:tgtEl>
                                          <p:spTgt spid="46"/>
                                        </p:tgtEl>
                                        <p:attrNameLst>
                                          <p:attrName>ppt_h</p:attrName>
                                        </p:attrNameLst>
                                      </p:cBhvr>
                                      <p:tavLst>
                                        <p:tav tm="0">
                                          <p:val>
                                            <p:strVal val="#ppt_h"/>
                                          </p:val>
                                        </p:tav>
                                        <p:tav tm="100000">
                                          <p:val>
                                            <p:strVal val="#ppt_h"/>
                                          </p:val>
                                        </p:tav>
                                      </p:tavLst>
                                    </p:anim>
                                    <p:animEffect transition="in" filter="fade">
                                      <p:cBhvr>
                                        <p:cTn id="17" dur="1000"/>
                                        <p:tgtEl>
                                          <p:spTgt spid="46"/>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48"/>
                                        </p:tgtEl>
                                        <p:attrNameLst>
                                          <p:attrName>style.visibility</p:attrName>
                                        </p:attrNameLst>
                                      </p:cBhvr>
                                      <p:to>
                                        <p:strVal val="visible"/>
                                      </p:to>
                                    </p:set>
                                    <p:anim calcmode="lin" valueType="num">
                                      <p:cBhvr>
                                        <p:cTn id="20" dur="1000" fill="hold"/>
                                        <p:tgtEl>
                                          <p:spTgt spid="48"/>
                                        </p:tgtEl>
                                        <p:attrNameLst>
                                          <p:attrName>ppt_w</p:attrName>
                                        </p:attrNameLst>
                                      </p:cBhvr>
                                      <p:tavLst>
                                        <p:tav tm="0">
                                          <p:val>
                                            <p:strVal val="#ppt_w*0.70"/>
                                          </p:val>
                                        </p:tav>
                                        <p:tav tm="100000">
                                          <p:val>
                                            <p:strVal val="#ppt_w"/>
                                          </p:val>
                                        </p:tav>
                                      </p:tavLst>
                                    </p:anim>
                                    <p:anim calcmode="lin" valueType="num">
                                      <p:cBhvr>
                                        <p:cTn id="21" dur="1000" fill="hold"/>
                                        <p:tgtEl>
                                          <p:spTgt spid="48"/>
                                        </p:tgtEl>
                                        <p:attrNameLst>
                                          <p:attrName>ppt_h</p:attrName>
                                        </p:attrNameLst>
                                      </p:cBhvr>
                                      <p:tavLst>
                                        <p:tav tm="0">
                                          <p:val>
                                            <p:strVal val="#ppt_h"/>
                                          </p:val>
                                        </p:tav>
                                        <p:tav tm="100000">
                                          <p:val>
                                            <p:strVal val="#ppt_h"/>
                                          </p:val>
                                        </p:tav>
                                      </p:tavLst>
                                    </p:anim>
                                    <p:animEffect transition="in" filter="fade">
                                      <p:cBhvr>
                                        <p:cTn id="22" dur="1000"/>
                                        <p:tgtEl>
                                          <p:spTgt spid="48"/>
                                        </p:tgtEl>
                                      </p:cBhvr>
                                    </p:animEffect>
                                  </p:childTnLst>
                                </p:cTn>
                              </p:par>
                              <p:par>
                                <p:cTn id="23" presetID="55"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p:cTn id="25" dur="1000" fill="hold"/>
                                        <p:tgtEl>
                                          <p:spTgt spid="47"/>
                                        </p:tgtEl>
                                        <p:attrNameLst>
                                          <p:attrName>ppt_w</p:attrName>
                                        </p:attrNameLst>
                                      </p:cBhvr>
                                      <p:tavLst>
                                        <p:tav tm="0">
                                          <p:val>
                                            <p:strVal val="#ppt_w*0.70"/>
                                          </p:val>
                                        </p:tav>
                                        <p:tav tm="100000">
                                          <p:val>
                                            <p:strVal val="#ppt_w"/>
                                          </p:val>
                                        </p:tav>
                                      </p:tavLst>
                                    </p:anim>
                                    <p:anim calcmode="lin" valueType="num">
                                      <p:cBhvr>
                                        <p:cTn id="26" dur="1000" fill="hold"/>
                                        <p:tgtEl>
                                          <p:spTgt spid="47"/>
                                        </p:tgtEl>
                                        <p:attrNameLst>
                                          <p:attrName>ppt_h</p:attrName>
                                        </p:attrNameLst>
                                      </p:cBhvr>
                                      <p:tavLst>
                                        <p:tav tm="0">
                                          <p:val>
                                            <p:strVal val="#ppt_h"/>
                                          </p:val>
                                        </p:tav>
                                        <p:tav tm="100000">
                                          <p:val>
                                            <p:strVal val="#ppt_h"/>
                                          </p:val>
                                        </p:tav>
                                      </p:tavLst>
                                    </p:anim>
                                    <p:animEffect transition="in" filter="fade">
                                      <p:cBhvr>
                                        <p:cTn id="27" dur="1000"/>
                                        <p:tgtEl>
                                          <p:spTgt spid="47"/>
                                        </p:tgtEl>
                                      </p:cBhvr>
                                    </p:animEffect>
                                  </p:childTnLst>
                                </p:cTn>
                              </p:par>
                              <p:par>
                                <p:cTn id="28" presetID="51" presetClass="entr" presetSubtype="0" fill="hold" grpId="0" nodeType="withEffect">
                                  <p:stCondLst>
                                    <p:cond delay="0"/>
                                  </p:stCondLst>
                                  <p:childTnLst>
                                    <p:set>
                                      <p:cBhvr>
                                        <p:cTn id="29" dur="1" fill="hold">
                                          <p:stCondLst>
                                            <p:cond delay="0"/>
                                          </p:stCondLst>
                                        </p:cTn>
                                        <p:tgtEl>
                                          <p:spTgt spid="153629"/>
                                        </p:tgtEl>
                                        <p:attrNameLst>
                                          <p:attrName>style.visibility</p:attrName>
                                        </p:attrNameLst>
                                      </p:cBhvr>
                                      <p:to>
                                        <p:strVal val="visible"/>
                                      </p:to>
                                    </p:set>
                                    <p:animEffect transition="in" filter="fade">
                                      <p:cBhvr>
                                        <p:cTn id="30" dur="385" decel="100000"/>
                                        <p:tgtEl>
                                          <p:spTgt spid="153629"/>
                                        </p:tgtEl>
                                      </p:cBhvr>
                                    </p:animEffect>
                                    <p:animScale>
                                      <p:cBhvr>
                                        <p:cTn id="31" dur="385" decel="100000"/>
                                        <p:tgtEl>
                                          <p:spTgt spid="153629"/>
                                        </p:tgtEl>
                                      </p:cBhvr>
                                      <p:from x="10000" y="10000"/>
                                      <p:to x="200000" y="450000"/>
                                    </p:animScale>
                                    <p:animScale>
                                      <p:cBhvr>
                                        <p:cTn id="32" dur="615" accel="100000" fill="hold">
                                          <p:stCondLst>
                                            <p:cond delay="385"/>
                                          </p:stCondLst>
                                        </p:cTn>
                                        <p:tgtEl>
                                          <p:spTgt spid="153629"/>
                                        </p:tgtEl>
                                      </p:cBhvr>
                                      <p:from x="200000" y="450000"/>
                                      <p:to x="100000" y="100000"/>
                                    </p:animScale>
                                    <p:set>
                                      <p:cBhvr>
                                        <p:cTn id="33" dur="385" fill="hold"/>
                                        <p:tgtEl>
                                          <p:spTgt spid="153629"/>
                                        </p:tgtEl>
                                        <p:attrNameLst>
                                          <p:attrName>ppt_x</p:attrName>
                                        </p:attrNameLst>
                                      </p:cBhvr>
                                      <p:to>
                                        <p:strVal val="(0.5)"/>
                                      </p:to>
                                    </p:set>
                                    <p:anim from="(0.5)" to="(#ppt_x)" calcmode="lin" valueType="num">
                                      <p:cBhvr>
                                        <p:cTn id="34" dur="615" accel="100000" fill="hold">
                                          <p:stCondLst>
                                            <p:cond delay="385"/>
                                          </p:stCondLst>
                                        </p:cTn>
                                        <p:tgtEl>
                                          <p:spTgt spid="153629"/>
                                        </p:tgtEl>
                                        <p:attrNameLst>
                                          <p:attrName>ppt_x</p:attrName>
                                        </p:attrNameLst>
                                      </p:cBhvr>
                                    </p:anim>
                                    <p:set>
                                      <p:cBhvr>
                                        <p:cTn id="35" dur="385" fill="hold"/>
                                        <p:tgtEl>
                                          <p:spTgt spid="153629"/>
                                        </p:tgtEl>
                                        <p:attrNameLst>
                                          <p:attrName>ppt_y</p:attrName>
                                        </p:attrNameLst>
                                      </p:cBhvr>
                                      <p:to>
                                        <p:strVal val="(#ppt_y+0.4)"/>
                                      </p:to>
                                    </p:set>
                                    <p:anim from="(#ppt_y+0.4)" to="(#ppt_y)" calcmode="lin" valueType="num">
                                      <p:cBhvr>
                                        <p:cTn id="36" dur="615" accel="100000" fill="hold">
                                          <p:stCondLst>
                                            <p:cond delay="385"/>
                                          </p:stCondLst>
                                        </p:cTn>
                                        <p:tgtEl>
                                          <p:spTgt spid="153629"/>
                                        </p:tgtEl>
                                        <p:attrNameLst>
                                          <p:attrName>ppt_y</p:attrName>
                                        </p:attrNameLst>
                                      </p:cBhvr>
                                    </p:anim>
                                  </p:childTnLst>
                                </p:cTn>
                              </p:par>
                              <p:par>
                                <p:cTn id="37" presetID="51" presetClass="entr" presetSubtype="0" fill="hold" grpId="0" nodeType="withEffect">
                                  <p:stCondLst>
                                    <p:cond delay="0"/>
                                  </p:stCondLst>
                                  <p:iterate type="lt">
                                    <p:tmPct val="0"/>
                                  </p:iterate>
                                  <p:childTnLst>
                                    <p:set>
                                      <p:cBhvr>
                                        <p:cTn id="38" dur="1" fill="hold">
                                          <p:stCondLst>
                                            <p:cond delay="0"/>
                                          </p:stCondLst>
                                        </p:cTn>
                                        <p:tgtEl>
                                          <p:spTgt spid="153643"/>
                                        </p:tgtEl>
                                        <p:attrNameLst>
                                          <p:attrName>style.visibility</p:attrName>
                                        </p:attrNameLst>
                                      </p:cBhvr>
                                      <p:to>
                                        <p:strVal val="visible"/>
                                      </p:to>
                                    </p:set>
                                    <p:animEffect transition="in" filter="fade">
                                      <p:cBhvr>
                                        <p:cTn id="39" dur="385" decel="100000"/>
                                        <p:tgtEl>
                                          <p:spTgt spid="153643"/>
                                        </p:tgtEl>
                                      </p:cBhvr>
                                    </p:animEffect>
                                    <p:animScale>
                                      <p:cBhvr>
                                        <p:cTn id="40" dur="385" decel="100000"/>
                                        <p:tgtEl>
                                          <p:spTgt spid="153643"/>
                                        </p:tgtEl>
                                      </p:cBhvr>
                                      <p:from x="10000" y="10000"/>
                                      <p:to x="200000" y="450000"/>
                                    </p:animScale>
                                    <p:animScale>
                                      <p:cBhvr>
                                        <p:cTn id="41" dur="615" accel="100000" fill="hold">
                                          <p:stCondLst>
                                            <p:cond delay="385"/>
                                          </p:stCondLst>
                                        </p:cTn>
                                        <p:tgtEl>
                                          <p:spTgt spid="153643"/>
                                        </p:tgtEl>
                                      </p:cBhvr>
                                      <p:from x="200000" y="450000"/>
                                      <p:to x="100000" y="100000"/>
                                    </p:animScale>
                                    <p:set>
                                      <p:cBhvr>
                                        <p:cTn id="42" dur="385" fill="hold"/>
                                        <p:tgtEl>
                                          <p:spTgt spid="153643"/>
                                        </p:tgtEl>
                                        <p:attrNameLst>
                                          <p:attrName>ppt_x</p:attrName>
                                        </p:attrNameLst>
                                      </p:cBhvr>
                                      <p:to>
                                        <p:strVal val="(0.5)"/>
                                      </p:to>
                                    </p:set>
                                    <p:anim from="(0.5)" to="(#ppt_x)" calcmode="lin" valueType="num">
                                      <p:cBhvr>
                                        <p:cTn id="43" dur="615" accel="100000" fill="hold">
                                          <p:stCondLst>
                                            <p:cond delay="385"/>
                                          </p:stCondLst>
                                        </p:cTn>
                                        <p:tgtEl>
                                          <p:spTgt spid="153643"/>
                                        </p:tgtEl>
                                        <p:attrNameLst>
                                          <p:attrName>ppt_x</p:attrName>
                                        </p:attrNameLst>
                                      </p:cBhvr>
                                    </p:anim>
                                    <p:set>
                                      <p:cBhvr>
                                        <p:cTn id="44" dur="385" fill="hold"/>
                                        <p:tgtEl>
                                          <p:spTgt spid="153643"/>
                                        </p:tgtEl>
                                        <p:attrNameLst>
                                          <p:attrName>ppt_y</p:attrName>
                                        </p:attrNameLst>
                                      </p:cBhvr>
                                      <p:to>
                                        <p:strVal val="(#ppt_y+0.4)"/>
                                      </p:to>
                                    </p:set>
                                    <p:anim from="(#ppt_y+0.4)" to="(#ppt_y)" calcmode="lin" valueType="num">
                                      <p:cBhvr>
                                        <p:cTn id="45" dur="615" accel="100000" fill="hold">
                                          <p:stCondLst>
                                            <p:cond delay="385"/>
                                          </p:stCondLst>
                                        </p:cTn>
                                        <p:tgtEl>
                                          <p:spTgt spid="153643"/>
                                        </p:tgtEl>
                                        <p:attrNameLst>
                                          <p:attrName>ppt_y</p:attrName>
                                        </p:attrNameLst>
                                      </p:cBhvr>
                                    </p:anim>
                                  </p:childTnLst>
                                </p:cTn>
                              </p:par>
                              <p:par>
                                <p:cTn id="46" presetID="51" presetClass="entr" presetSubtype="0" fill="hold" grpId="0" nodeType="withEffect">
                                  <p:stCondLst>
                                    <p:cond delay="0"/>
                                  </p:stCondLst>
                                  <p:childTnLst>
                                    <p:set>
                                      <p:cBhvr>
                                        <p:cTn id="47" dur="1" fill="hold">
                                          <p:stCondLst>
                                            <p:cond delay="0"/>
                                          </p:stCondLst>
                                        </p:cTn>
                                        <p:tgtEl>
                                          <p:spTgt spid="153641"/>
                                        </p:tgtEl>
                                        <p:attrNameLst>
                                          <p:attrName>style.visibility</p:attrName>
                                        </p:attrNameLst>
                                      </p:cBhvr>
                                      <p:to>
                                        <p:strVal val="visible"/>
                                      </p:to>
                                    </p:set>
                                    <p:animEffect transition="in" filter="fade">
                                      <p:cBhvr>
                                        <p:cTn id="48" dur="385" decel="100000"/>
                                        <p:tgtEl>
                                          <p:spTgt spid="153641"/>
                                        </p:tgtEl>
                                      </p:cBhvr>
                                    </p:animEffect>
                                    <p:animScale>
                                      <p:cBhvr>
                                        <p:cTn id="49" dur="385" decel="100000"/>
                                        <p:tgtEl>
                                          <p:spTgt spid="153641"/>
                                        </p:tgtEl>
                                      </p:cBhvr>
                                      <p:from x="10000" y="10000"/>
                                      <p:to x="200000" y="450000"/>
                                    </p:animScale>
                                    <p:animScale>
                                      <p:cBhvr>
                                        <p:cTn id="50" dur="615" accel="100000" fill="hold">
                                          <p:stCondLst>
                                            <p:cond delay="385"/>
                                          </p:stCondLst>
                                        </p:cTn>
                                        <p:tgtEl>
                                          <p:spTgt spid="153641"/>
                                        </p:tgtEl>
                                      </p:cBhvr>
                                      <p:from x="200000" y="450000"/>
                                      <p:to x="100000" y="100000"/>
                                    </p:animScale>
                                    <p:set>
                                      <p:cBhvr>
                                        <p:cTn id="51" dur="385" fill="hold"/>
                                        <p:tgtEl>
                                          <p:spTgt spid="153641"/>
                                        </p:tgtEl>
                                        <p:attrNameLst>
                                          <p:attrName>ppt_x</p:attrName>
                                        </p:attrNameLst>
                                      </p:cBhvr>
                                      <p:to>
                                        <p:strVal val="(0.5)"/>
                                      </p:to>
                                    </p:set>
                                    <p:anim from="(0.5)" to="(#ppt_x)" calcmode="lin" valueType="num">
                                      <p:cBhvr>
                                        <p:cTn id="52" dur="615" accel="100000" fill="hold">
                                          <p:stCondLst>
                                            <p:cond delay="385"/>
                                          </p:stCondLst>
                                        </p:cTn>
                                        <p:tgtEl>
                                          <p:spTgt spid="153641"/>
                                        </p:tgtEl>
                                        <p:attrNameLst>
                                          <p:attrName>ppt_x</p:attrName>
                                        </p:attrNameLst>
                                      </p:cBhvr>
                                    </p:anim>
                                    <p:set>
                                      <p:cBhvr>
                                        <p:cTn id="53" dur="385" fill="hold"/>
                                        <p:tgtEl>
                                          <p:spTgt spid="153641"/>
                                        </p:tgtEl>
                                        <p:attrNameLst>
                                          <p:attrName>ppt_y</p:attrName>
                                        </p:attrNameLst>
                                      </p:cBhvr>
                                      <p:to>
                                        <p:strVal val="(#ppt_y+0.4)"/>
                                      </p:to>
                                    </p:set>
                                    <p:anim from="(#ppt_y+0.4)" to="(#ppt_y)" calcmode="lin" valueType="num">
                                      <p:cBhvr>
                                        <p:cTn id="54" dur="615" accel="100000" fill="hold">
                                          <p:stCondLst>
                                            <p:cond delay="385"/>
                                          </p:stCondLst>
                                        </p:cTn>
                                        <p:tgtEl>
                                          <p:spTgt spid="153641"/>
                                        </p:tgtEl>
                                        <p:attrNameLst>
                                          <p:attrName>ppt_y</p:attrName>
                                        </p:attrNameLst>
                                      </p:cBhvr>
                                    </p:anim>
                                  </p:childTnLst>
                                </p:cTn>
                              </p:par>
                              <p:par>
                                <p:cTn id="55" presetID="51" presetClass="entr" presetSubtype="0" fill="hold" grpId="0" nodeType="withEffect">
                                  <p:stCondLst>
                                    <p:cond delay="0"/>
                                  </p:stCondLst>
                                  <p:childTnLst>
                                    <p:set>
                                      <p:cBhvr>
                                        <p:cTn id="56" dur="1" fill="hold">
                                          <p:stCondLst>
                                            <p:cond delay="0"/>
                                          </p:stCondLst>
                                        </p:cTn>
                                        <p:tgtEl>
                                          <p:spTgt spid="153642"/>
                                        </p:tgtEl>
                                        <p:attrNameLst>
                                          <p:attrName>style.visibility</p:attrName>
                                        </p:attrNameLst>
                                      </p:cBhvr>
                                      <p:to>
                                        <p:strVal val="visible"/>
                                      </p:to>
                                    </p:set>
                                    <p:animEffect transition="in" filter="fade">
                                      <p:cBhvr>
                                        <p:cTn id="57" dur="385" decel="100000"/>
                                        <p:tgtEl>
                                          <p:spTgt spid="153642"/>
                                        </p:tgtEl>
                                      </p:cBhvr>
                                    </p:animEffect>
                                    <p:animScale>
                                      <p:cBhvr>
                                        <p:cTn id="58" dur="385" decel="100000"/>
                                        <p:tgtEl>
                                          <p:spTgt spid="153642"/>
                                        </p:tgtEl>
                                      </p:cBhvr>
                                      <p:from x="10000" y="10000"/>
                                      <p:to x="200000" y="450000"/>
                                    </p:animScale>
                                    <p:animScale>
                                      <p:cBhvr>
                                        <p:cTn id="59" dur="615" accel="100000" fill="hold">
                                          <p:stCondLst>
                                            <p:cond delay="385"/>
                                          </p:stCondLst>
                                        </p:cTn>
                                        <p:tgtEl>
                                          <p:spTgt spid="153642"/>
                                        </p:tgtEl>
                                      </p:cBhvr>
                                      <p:from x="200000" y="450000"/>
                                      <p:to x="100000" y="100000"/>
                                    </p:animScale>
                                    <p:set>
                                      <p:cBhvr>
                                        <p:cTn id="60" dur="385" fill="hold"/>
                                        <p:tgtEl>
                                          <p:spTgt spid="153642"/>
                                        </p:tgtEl>
                                        <p:attrNameLst>
                                          <p:attrName>ppt_x</p:attrName>
                                        </p:attrNameLst>
                                      </p:cBhvr>
                                      <p:to>
                                        <p:strVal val="(0.5)"/>
                                      </p:to>
                                    </p:set>
                                    <p:anim from="(0.5)" to="(#ppt_x)" calcmode="lin" valueType="num">
                                      <p:cBhvr>
                                        <p:cTn id="61" dur="615" accel="100000" fill="hold">
                                          <p:stCondLst>
                                            <p:cond delay="385"/>
                                          </p:stCondLst>
                                        </p:cTn>
                                        <p:tgtEl>
                                          <p:spTgt spid="153642"/>
                                        </p:tgtEl>
                                        <p:attrNameLst>
                                          <p:attrName>ppt_x</p:attrName>
                                        </p:attrNameLst>
                                      </p:cBhvr>
                                    </p:anim>
                                    <p:set>
                                      <p:cBhvr>
                                        <p:cTn id="62" dur="385" fill="hold"/>
                                        <p:tgtEl>
                                          <p:spTgt spid="153642"/>
                                        </p:tgtEl>
                                        <p:attrNameLst>
                                          <p:attrName>ppt_y</p:attrName>
                                        </p:attrNameLst>
                                      </p:cBhvr>
                                      <p:to>
                                        <p:strVal val="(#ppt_y+0.4)"/>
                                      </p:to>
                                    </p:set>
                                    <p:anim from="(#ppt_y+0.4)" to="(#ppt_y)" calcmode="lin" valueType="num">
                                      <p:cBhvr>
                                        <p:cTn id="63" dur="615" accel="100000" fill="hold">
                                          <p:stCondLst>
                                            <p:cond delay="385"/>
                                          </p:stCondLst>
                                        </p:cTn>
                                        <p:tgtEl>
                                          <p:spTgt spid="153642"/>
                                        </p:tgtEl>
                                        <p:attrNameLst>
                                          <p:attrName>ppt_y</p:attrName>
                                        </p:attrNameLst>
                                      </p:cBhvr>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1" presetClass="entr" presetSubtype="4" fill="hold" nodeType="clickEffect">
                                  <p:stCondLst>
                                    <p:cond delay="0"/>
                                  </p:stCondLst>
                                  <p:childTnLst>
                                    <p:set>
                                      <p:cBhvr>
                                        <p:cTn id="67" dur="1" fill="hold">
                                          <p:stCondLst>
                                            <p:cond delay="0"/>
                                          </p:stCondLst>
                                        </p:cTn>
                                        <p:tgtEl>
                                          <p:spTgt spid="153603"/>
                                        </p:tgtEl>
                                        <p:attrNameLst>
                                          <p:attrName>style.visibility</p:attrName>
                                        </p:attrNameLst>
                                      </p:cBhvr>
                                      <p:to>
                                        <p:strVal val="visible"/>
                                      </p:to>
                                    </p:set>
                                    <p:animEffect transition="in" filter="wheel(4)">
                                      <p:cBhvr>
                                        <p:cTn id="68" dur="2000"/>
                                        <p:tgtEl>
                                          <p:spTgt spid="153603"/>
                                        </p:tgtEl>
                                      </p:cBhvr>
                                    </p:animEffect>
                                  </p:childTnLst>
                                </p:cTn>
                              </p:par>
                            </p:childTnLst>
                          </p:cTn>
                        </p:par>
                        <p:par>
                          <p:cTn id="69" fill="hold" nodeType="afterGroup">
                            <p:stCondLst>
                              <p:cond delay="2000"/>
                            </p:stCondLst>
                            <p:childTnLst>
                              <p:par>
                                <p:cTn id="70" presetID="20" presetClass="entr" presetSubtype="0" fill="hold" grpId="1" nodeType="afterEffect">
                                  <p:stCondLst>
                                    <p:cond delay="0"/>
                                  </p:stCondLst>
                                  <p:childTnLst>
                                    <p:set>
                                      <p:cBhvr>
                                        <p:cTn id="71" dur="1" fill="hold">
                                          <p:stCondLst>
                                            <p:cond delay="0"/>
                                          </p:stCondLst>
                                        </p:cTn>
                                        <p:tgtEl>
                                          <p:spTgt spid="153618"/>
                                        </p:tgtEl>
                                        <p:attrNameLst>
                                          <p:attrName>style.visibility</p:attrName>
                                        </p:attrNameLst>
                                      </p:cBhvr>
                                      <p:to>
                                        <p:strVal val="visible"/>
                                      </p:to>
                                    </p:set>
                                    <p:animEffect transition="in" filter="wedge">
                                      <p:cBhvr>
                                        <p:cTn id="72" dur="500"/>
                                        <p:tgtEl>
                                          <p:spTgt spid="153618"/>
                                        </p:tgtEl>
                                      </p:cBhvr>
                                    </p:animEffect>
                                  </p:childTnLst>
                                  <p:subTnLst>
                                    <p:audio>
                                      <p:cMediaNode>
                                        <p:cTn display="0" masterRel="sameClick">
                                          <p:stCondLst>
                                            <p:cond evt="begin" delay="0">
                                              <p:tn val="70"/>
                                            </p:cond>
                                          </p:stCondLst>
                                          <p:endCondLst>
                                            <p:cond evt="onStopAudio" delay="0">
                                              <p:tgtEl>
                                                <p:sldTgt/>
                                              </p:tgtEl>
                                            </p:cond>
                                          </p:endCondLst>
                                        </p:cTn>
                                        <p:tgtEl>
                                          <p:sndTgt r:embed="rId3" name="chimes.wav"/>
                                        </p:tgtEl>
                                      </p:cMediaNode>
                                    </p:audio>
                                  </p:subTnLst>
                                </p:cTn>
                              </p:par>
                            </p:childTnLst>
                          </p:cTn>
                        </p:par>
                        <p:par>
                          <p:cTn id="73" fill="hold" nodeType="afterGroup">
                            <p:stCondLst>
                              <p:cond delay="2500"/>
                            </p:stCondLst>
                            <p:childTnLst>
                              <p:par>
                                <p:cTn id="74" presetID="21" presetClass="exit" presetSubtype="8" fill="hold" grpId="0" nodeType="afterEffect">
                                  <p:stCondLst>
                                    <p:cond delay="0"/>
                                  </p:stCondLst>
                                  <p:childTnLst>
                                    <p:animEffect transition="out" filter="wheel(8)">
                                      <p:cBhvr>
                                        <p:cTn id="75" dur="500"/>
                                        <p:tgtEl>
                                          <p:spTgt spid="153618"/>
                                        </p:tgtEl>
                                      </p:cBhvr>
                                    </p:animEffect>
                                    <p:set>
                                      <p:cBhvr>
                                        <p:cTn id="76" dur="1" fill="hold">
                                          <p:stCondLst>
                                            <p:cond delay="499"/>
                                          </p:stCondLst>
                                        </p:cTn>
                                        <p:tgtEl>
                                          <p:spTgt spid="153618"/>
                                        </p:tgtEl>
                                        <p:attrNameLst>
                                          <p:attrName>style.visibility</p:attrName>
                                        </p:attrNameLst>
                                      </p:cBhvr>
                                      <p:to>
                                        <p:strVal val="hidden"/>
                                      </p:to>
                                    </p:set>
                                  </p:childTnLst>
                                </p:cTn>
                              </p:par>
                            </p:childTnLst>
                          </p:cTn>
                        </p:par>
                        <p:par>
                          <p:cTn id="77" fill="hold" nodeType="afterGroup">
                            <p:stCondLst>
                              <p:cond delay="3000"/>
                            </p:stCondLst>
                            <p:childTnLst>
                              <p:par>
                                <p:cTn id="78" presetID="20" presetClass="entr" presetSubtype="0" fill="hold" grpId="1" nodeType="afterEffect">
                                  <p:stCondLst>
                                    <p:cond delay="0"/>
                                  </p:stCondLst>
                                  <p:childTnLst>
                                    <p:set>
                                      <p:cBhvr>
                                        <p:cTn id="79" dur="1" fill="hold">
                                          <p:stCondLst>
                                            <p:cond delay="0"/>
                                          </p:stCondLst>
                                        </p:cTn>
                                        <p:tgtEl>
                                          <p:spTgt spid="153617"/>
                                        </p:tgtEl>
                                        <p:attrNameLst>
                                          <p:attrName>style.visibility</p:attrName>
                                        </p:attrNameLst>
                                      </p:cBhvr>
                                      <p:to>
                                        <p:strVal val="visible"/>
                                      </p:to>
                                    </p:set>
                                    <p:animEffect transition="in" filter="wedge">
                                      <p:cBhvr>
                                        <p:cTn id="80" dur="500"/>
                                        <p:tgtEl>
                                          <p:spTgt spid="153617"/>
                                        </p:tgtEl>
                                      </p:cBhvr>
                                    </p:animEffect>
                                  </p:childTnLst>
                                  <p:subTnLst>
                                    <p:audio>
                                      <p:cMediaNode>
                                        <p:cTn display="0" masterRel="sameClick">
                                          <p:stCondLst>
                                            <p:cond evt="begin" delay="0">
                                              <p:tn val="78"/>
                                            </p:cond>
                                          </p:stCondLst>
                                          <p:endCondLst>
                                            <p:cond evt="onStopAudio" delay="0">
                                              <p:tgtEl>
                                                <p:sldTgt/>
                                              </p:tgtEl>
                                            </p:cond>
                                          </p:endCondLst>
                                        </p:cTn>
                                        <p:tgtEl>
                                          <p:sndTgt r:embed="rId3" name="chimes.wav"/>
                                        </p:tgtEl>
                                      </p:cMediaNode>
                                    </p:audio>
                                  </p:subTnLst>
                                </p:cTn>
                              </p:par>
                            </p:childTnLst>
                          </p:cTn>
                        </p:par>
                        <p:par>
                          <p:cTn id="81" fill="hold" nodeType="afterGroup">
                            <p:stCondLst>
                              <p:cond delay="3500"/>
                            </p:stCondLst>
                            <p:childTnLst>
                              <p:par>
                                <p:cTn id="82" presetID="21" presetClass="exit" presetSubtype="8" fill="hold" grpId="0" nodeType="afterEffect">
                                  <p:stCondLst>
                                    <p:cond delay="0"/>
                                  </p:stCondLst>
                                  <p:childTnLst>
                                    <p:animEffect transition="out" filter="wheel(8)">
                                      <p:cBhvr>
                                        <p:cTn id="83" dur="500"/>
                                        <p:tgtEl>
                                          <p:spTgt spid="153617"/>
                                        </p:tgtEl>
                                      </p:cBhvr>
                                    </p:animEffect>
                                    <p:set>
                                      <p:cBhvr>
                                        <p:cTn id="84" dur="1" fill="hold">
                                          <p:stCondLst>
                                            <p:cond delay="499"/>
                                          </p:stCondLst>
                                        </p:cTn>
                                        <p:tgtEl>
                                          <p:spTgt spid="153617"/>
                                        </p:tgtEl>
                                        <p:attrNameLst>
                                          <p:attrName>style.visibility</p:attrName>
                                        </p:attrNameLst>
                                      </p:cBhvr>
                                      <p:to>
                                        <p:strVal val="hidden"/>
                                      </p:to>
                                    </p:set>
                                  </p:childTnLst>
                                </p:cTn>
                              </p:par>
                            </p:childTnLst>
                          </p:cTn>
                        </p:par>
                        <p:par>
                          <p:cTn id="85" fill="hold" nodeType="afterGroup">
                            <p:stCondLst>
                              <p:cond delay="4000"/>
                            </p:stCondLst>
                            <p:childTnLst>
                              <p:par>
                                <p:cTn id="86" presetID="20" presetClass="entr" presetSubtype="0" fill="hold" grpId="1" nodeType="afterEffect">
                                  <p:stCondLst>
                                    <p:cond delay="0"/>
                                  </p:stCondLst>
                                  <p:childTnLst>
                                    <p:set>
                                      <p:cBhvr>
                                        <p:cTn id="87" dur="1" fill="hold">
                                          <p:stCondLst>
                                            <p:cond delay="0"/>
                                          </p:stCondLst>
                                        </p:cTn>
                                        <p:tgtEl>
                                          <p:spTgt spid="153616"/>
                                        </p:tgtEl>
                                        <p:attrNameLst>
                                          <p:attrName>style.visibility</p:attrName>
                                        </p:attrNameLst>
                                      </p:cBhvr>
                                      <p:to>
                                        <p:strVal val="visible"/>
                                      </p:to>
                                    </p:set>
                                    <p:animEffect transition="in" filter="wedge">
                                      <p:cBhvr>
                                        <p:cTn id="88" dur="500"/>
                                        <p:tgtEl>
                                          <p:spTgt spid="153616"/>
                                        </p:tgtEl>
                                      </p:cBhvr>
                                    </p:animEffect>
                                  </p:childTnLst>
                                  <p:subTnLst>
                                    <p:audio>
                                      <p:cMediaNode>
                                        <p:cTn display="0" masterRel="sameClick">
                                          <p:stCondLst>
                                            <p:cond evt="begin" delay="0">
                                              <p:tn val="86"/>
                                            </p:cond>
                                          </p:stCondLst>
                                          <p:endCondLst>
                                            <p:cond evt="onStopAudio" delay="0">
                                              <p:tgtEl>
                                                <p:sldTgt/>
                                              </p:tgtEl>
                                            </p:cond>
                                          </p:endCondLst>
                                        </p:cTn>
                                        <p:tgtEl>
                                          <p:sndTgt r:embed="rId3" name="chimes.wav"/>
                                        </p:tgtEl>
                                      </p:cMediaNode>
                                    </p:audio>
                                  </p:subTnLst>
                                </p:cTn>
                              </p:par>
                            </p:childTnLst>
                          </p:cTn>
                        </p:par>
                        <p:par>
                          <p:cTn id="89" fill="hold" nodeType="afterGroup">
                            <p:stCondLst>
                              <p:cond delay="4500"/>
                            </p:stCondLst>
                            <p:childTnLst>
                              <p:par>
                                <p:cTn id="90" presetID="21" presetClass="exit" presetSubtype="8" fill="hold" grpId="0" nodeType="afterEffect">
                                  <p:stCondLst>
                                    <p:cond delay="0"/>
                                  </p:stCondLst>
                                  <p:childTnLst>
                                    <p:animEffect transition="out" filter="wheel(8)">
                                      <p:cBhvr>
                                        <p:cTn id="91" dur="500"/>
                                        <p:tgtEl>
                                          <p:spTgt spid="153616"/>
                                        </p:tgtEl>
                                      </p:cBhvr>
                                    </p:animEffect>
                                    <p:set>
                                      <p:cBhvr>
                                        <p:cTn id="92" dur="1" fill="hold">
                                          <p:stCondLst>
                                            <p:cond delay="499"/>
                                          </p:stCondLst>
                                        </p:cTn>
                                        <p:tgtEl>
                                          <p:spTgt spid="153616"/>
                                        </p:tgtEl>
                                        <p:attrNameLst>
                                          <p:attrName>style.visibility</p:attrName>
                                        </p:attrNameLst>
                                      </p:cBhvr>
                                      <p:to>
                                        <p:strVal val="hidden"/>
                                      </p:to>
                                    </p:set>
                                  </p:childTnLst>
                                </p:cTn>
                              </p:par>
                            </p:childTnLst>
                          </p:cTn>
                        </p:par>
                        <p:par>
                          <p:cTn id="93" fill="hold" nodeType="afterGroup">
                            <p:stCondLst>
                              <p:cond delay="5000"/>
                            </p:stCondLst>
                            <p:childTnLst>
                              <p:par>
                                <p:cTn id="94" presetID="20" presetClass="entr" presetSubtype="0" fill="hold" grpId="1" nodeType="afterEffect">
                                  <p:stCondLst>
                                    <p:cond delay="0"/>
                                  </p:stCondLst>
                                  <p:childTnLst>
                                    <p:set>
                                      <p:cBhvr>
                                        <p:cTn id="95" dur="1" fill="hold">
                                          <p:stCondLst>
                                            <p:cond delay="0"/>
                                          </p:stCondLst>
                                        </p:cTn>
                                        <p:tgtEl>
                                          <p:spTgt spid="153615"/>
                                        </p:tgtEl>
                                        <p:attrNameLst>
                                          <p:attrName>style.visibility</p:attrName>
                                        </p:attrNameLst>
                                      </p:cBhvr>
                                      <p:to>
                                        <p:strVal val="visible"/>
                                      </p:to>
                                    </p:set>
                                    <p:animEffect transition="in" filter="wedge">
                                      <p:cBhvr>
                                        <p:cTn id="96" dur="500"/>
                                        <p:tgtEl>
                                          <p:spTgt spid="153615"/>
                                        </p:tgtEl>
                                      </p:cBhvr>
                                    </p:animEffect>
                                  </p:childTnLst>
                                  <p:subTnLst>
                                    <p:audio>
                                      <p:cMediaNode>
                                        <p:cTn display="0" masterRel="sameClick">
                                          <p:stCondLst>
                                            <p:cond evt="begin" delay="0">
                                              <p:tn val="94"/>
                                            </p:cond>
                                          </p:stCondLst>
                                          <p:endCondLst>
                                            <p:cond evt="onStopAudio" delay="0">
                                              <p:tgtEl>
                                                <p:sldTgt/>
                                              </p:tgtEl>
                                            </p:cond>
                                          </p:endCondLst>
                                        </p:cTn>
                                        <p:tgtEl>
                                          <p:sndTgt r:embed="rId3" name="chimes.wav"/>
                                        </p:tgtEl>
                                      </p:cMediaNode>
                                    </p:audio>
                                  </p:subTnLst>
                                </p:cTn>
                              </p:par>
                            </p:childTnLst>
                          </p:cTn>
                        </p:par>
                        <p:par>
                          <p:cTn id="97" fill="hold" nodeType="afterGroup">
                            <p:stCondLst>
                              <p:cond delay="5500"/>
                            </p:stCondLst>
                            <p:childTnLst>
                              <p:par>
                                <p:cTn id="98" presetID="21" presetClass="exit" presetSubtype="8" fill="hold" grpId="0" nodeType="afterEffect">
                                  <p:stCondLst>
                                    <p:cond delay="0"/>
                                  </p:stCondLst>
                                  <p:childTnLst>
                                    <p:animEffect transition="out" filter="wheel(8)">
                                      <p:cBhvr>
                                        <p:cTn id="99" dur="500"/>
                                        <p:tgtEl>
                                          <p:spTgt spid="153615"/>
                                        </p:tgtEl>
                                      </p:cBhvr>
                                    </p:animEffect>
                                    <p:set>
                                      <p:cBhvr>
                                        <p:cTn id="100" dur="1" fill="hold">
                                          <p:stCondLst>
                                            <p:cond delay="499"/>
                                          </p:stCondLst>
                                        </p:cTn>
                                        <p:tgtEl>
                                          <p:spTgt spid="153615"/>
                                        </p:tgtEl>
                                        <p:attrNameLst>
                                          <p:attrName>style.visibility</p:attrName>
                                        </p:attrNameLst>
                                      </p:cBhvr>
                                      <p:to>
                                        <p:strVal val="hidden"/>
                                      </p:to>
                                    </p:set>
                                  </p:childTnLst>
                                </p:cTn>
                              </p:par>
                            </p:childTnLst>
                          </p:cTn>
                        </p:par>
                        <p:par>
                          <p:cTn id="101" fill="hold" nodeType="afterGroup">
                            <p:stCondLst>
                              <p:cond delay="6000"/>
                            </p:stCondLst>
                            <p:childTnLst>
                              <p:par>
                                <p:cTn id="102" presetID="20" presetClass="entr" presetSubtype="0" fill="hold" grpId="1" nodeType="afterEffect">
                                  <p:stCondLst>
                                    <p:cond delay="0"/>
                                  </p:stCondLst>
                                  <p:childTnLst>
                                    <p:set>
                                      <p:cBhvr>
                                        <p:cTn id="103" dur="1" fill="hold">
                                          <p:stCondLst>
                                            <p:cond delay="0"/>
                                          </p:stCondLst>
                                        </p:cTn>
                                        <p:tgtEl>
                                          <p:spTgt spid="153614"/>
                                        </p:tgtEl>
                                        <p:attrNameLst>
                                          <p:attrName>style.visibility</p:attrName>
                                        </p:attrNameLst>
                                      </p:cBhvr>
                                      <p:to>
                                        <p:strVal val="visible"/>
                                      </p:to>
                                    </p:set>
                                    <p:animEffect transition="in" filter="wedge">
                                      <p:cBhvr>
                                        <p:cTn id="104" dur="500"/>
                                        <p:tgtEl>
                                          <p:spTgt spid="153614"/>
                                        </p:tgtEl>
                                      </p:cBhvr>
                                    </p:animEffect>
                                  </p:childTnLst>
                                  <p:subTnLst>
                                    <p:audio>
                                      <p:cMediaNode>
                                        <p:cTn display="0" masterRel="sameClick">
                                          <p:stCondLst>
                                            <p:cond evt="begin" delay="0">
                                              <p:tn val="102"/>
                                            </p:cond>
                                          </p:stCondLst>
                                          <p:endCondLst>
                                            <p:cond evt="onStopAudio" delay="0">
                                              <p:tgtEl>
                                                <p:sldTgt/>
                                              </p:tgtEl>
                                            </p:cond>
                                          </p:endCondLst>
                                        </p:cTn>
                                        <p:tgtEl>
                                          <p:sndTgt r:embed="rId3" name="chimes.wav"/>
                                        </p:tgtEl>
                                      </p:cMediaNode>
                                    </p:audio>
                                  </p:subTnLst>
                                </p:cTn>
                              </p:par>
                            </p:childTnLst>
                          </p:cTn>
                        </p:par>
                        <p:par>
                          <p:cTn id="105" fill="hold" nodeType="afterGroup">
                            <p:stCondLst>
                              <p:cond delay="6500"/>
                            </p:stCondLst>
                            <p:childTnLst>
                              <p:par>
                                <p:cTn id="106" presetID="21" presetClass="exit" presetSubtype="8" fill="hold" grpId="0" nodeType="afterEffect">
                                  <p:stCondLst>
                                    <p:cond delay="0"/>
                                  </p:stCondLst>
                                  <p:childTnLst>
                                    <p:animEffect transition="out" filter="wheel(8)">
                                      <p:cBhvr>
                                        <p:cTn id="107" dur="500"/>
                                        <p:tgtEl>
                                          <p:spTgt spid="153614"/>
                                        </p:tgtEl>
                                      </p:cBhvr>
                                    </p:animEffect>
                                    <p:set>
                                      <p:cBhvr>
                                        <p:cTn id="108" dur="1" fill="hold">
                                          <p:stCondLst>
                                            <p:cond delay="499"/>
                                          </p:stCondLst>
                                        </p:cTn>
                                        <p:tgtEl>
                                          <p:spTgt spid="153614"/>
                                        </p:tgtEl>
                                        <p:attrNameLst>
                                          <p:attrName>style.visibility</p:attrName>
                                        </p:attrNameLst>
                                      </p:cBhvr>
                                      <p:to>
                                        <p:strVal val="hidden"/>
                                      </p:to>
                                    </p:set>
                                  </p:childTnLst>
                                </p:cTn>
                              </p:par>
                            </p:childTnLst>
                          </p:cTn>
                        </p:par>
                        <p:par>
                          <p:cTn id="109" fill="hold" nodeType="afterGroup">
                            <p:stCondLst>
                              <p:cond delay="7000"/>
                            </p:stCondLst>
                            <p:childTnLst>
                              <p:par>
                                <p:cTn id="110" presetID="20" presetClass="entr" presetSubtype="0" fill="hold" grpId="1" nodeType="afterEffect">
                                  <p:stCondLst>
                                    <p:cond delay="0"/>
                                  </p:stCondLst>
                                  <p:childTnLst>
                                    <p:set>
                                      <p:cBhvr>
                                        <p:cTn id="111" dur="1" fill="hold">
                                          <p:stCondLst>
                                            <p:cond delay="0"/>
                                          </p:stCondLst>
                                        </p:cTn>
                                        <p:tgtEl>
                                          <p:spTgt spid="153613"/>
                                        </p:tgtEl>
                                        <p:attrNameLst>
                                          <p:attrName>style.visibility</p:attrName>
                                        </p:attrNameLst>
                                      </p:cBhvr>
                                      <p:to>
                                        <p:strVal val="visible"/>
                                      </p:to>
                                    </p:set>
                                    <p:animEffect transition="in" filter="wedge">
                                      <p:cBhvr>
                                        <p:cTn id="112" dur="500"/>
                                        <p:tgtEl>
                                          <p:spTgt spid="153613"/>
                                        </p:tgtEl>
                                      </p:cBhvr>
                                    </p:animEffect>
                                  </p:childTnLst>
                                  <p:subTnLst>
                                    <p:audio>
                                      <p:cMediaNode>
                                        <p:cTn display="0" masterRel="sameClick">
                                          <p:stCondLst>
                                            <p:cond evt="begin" delay="0">
                                              <p:tn val="110"/>
                                            </p:cond>
                                          </p:stCondLst>
                                          <p:endCondLst>
                                            <p:cond evt="onStopAudio" delay="0">
                                              <p:tgtEl>
                                                <p:sldTgt/>
                                              </p:tgtEl>
                                            </p:cond>
                                          </p:endCondLst>
                                        </p:cTn>
                                        <p:tgtEl>
                                          <p:sndTgt r:embed="rId3" name="chimes.wav"/>
                                        </p:tgtEl>
                                      </p:cMediaNode>
                                    </p:audio>
                                  </p:subTnLst>
                                </p:cTn>
                              </p:par>
                            </p:childTnLst>
                          </p:cTn>
                        </p:par>
                        <p:par>
                          <p:cTn id="113" fill="hold" nodeType="afterGroup">
                            <p:stCondLst>
                              <p:cond delay="7500"/>
                            </p:stCondLst>
                            <p:childTnLst>
                              <p:par>
                                <p:cTn id="114" presetID="21" presetClass="exit" presetSubtype="8" fill="hold" grpId="0" nodeType="afterEffect">
                                  <p:stCondLst>
                                    <p:cond delay="0"/>
                                  </p:stCondLst>
                                  <p:childTnLst>
                                    <p:animEffect transition="out" filter="wheel(8)">
                                      <p:cBhvr>
                                        <p:cTn id="115" dur="500"/>
                                        <p:tgtEl>
                                          <p:spTgt spid="153613"/>
                                        </p:tgtEl>
                                      </p:cBhvr>
                                    </p:animEffect>
                                    <p:set>
                                      <p:cBhvr>
                                        <p:cTn id="116" dur="1" fill="hold">
                                          <p:stCondLst>
                                            <p:cond delay="499"/>
                                          </p:stCondLst>
                                        </p:cTn>
                                        <p:tgtEl>
                                          <p:spTgt spid="153613"/>
                                        </p:tgtEl>
                                        <p:attrNameLst>
                                          <p:attrName>style.visibility</p:attrName>
                                        </p:attrNameLst>
                                      </p:cBhvr>
                                      <p:to>
                                        <p:strVal val="hidden"/>
                                      </p:to>
                                    </p:set>
                                  </p:childTnLst>
                                </p:cTn>
                              </p:par>
                            </p:childTnLst>
                          </p:cTn>
                        </p:par>
                        <p:par>
                          <p:cTn id="117" fill="hold" nodeType="afterGroup">
                            <p:stCondLst>
                              <p:cond delay="8000"/>
                            </p:stCondLst>
                            <p:childTnLst>
                              <p:par>
                                <p:cTn id="118" presetID="20" presetClass="entr" presetSubtype="0" fill="hold" grpId="1" nodeType="afterEffect">
                                  <p:stCondLst>
                                    <p:cond delay="0"/>
                                  </p:stCondLst>
                                  <p:childTnLst>
                                    <p:set>
                                      <p:cBhvr>
                                        <p:cTn id="119" dur="1" fill="hold">
                                          <p:stCondLst>
                                            <p:cond delay="0"/>
                                          </p:stCondLst>
                                        </p:cTn>
                                        <p:tgtEl>
                                          <p:spTgt spid="153612"/>
                                        </p:tgtEl>
                                        <p:attrNameLst>
                                          <p:attrName>style.visibility</p:attrName>
                                        </p:attrNameLst>
                                      </p:cBhvr>
                                      <p:to>
                                        <p:strVal val="visible"/>
                                      </p:to>
                                    </p:set>
                                    <p:animEffect transition="in" filter="wedge">
                                      <p:cBhvr>
                                        <p:cTn id="120" dur="500"/>
                                        <p:tgtEl>
                                          <p:spTgt spid="153612"/>
                                        </p:tgtEl>
                                      </p:cBhvr>
                                    </p:animEffect>
                                  </p:childTnLst>
                                  <p:subTnLst>
                                    <p:audio>
                                      <p:cMediaNode>
                                        <p:cTn display="0" masterRel="sameClick">
                                          <p:stCondLst>
                                            <p:cond evt="begin" delay="0">
                                              <p:tn val="118"/>
                                            </p:cond>
                                          </p:stCondLst>
                                          <p:endCondLst>
                                            <p:cond evt="onStopAudio" delay="0">
                                              <p:tgtEl>
                                                <p:sldTgt/>
                                              </p:tgtEl>
                                            </p:cond>
                                          </p:endCondLst>
                                        </p:cTn>
                                        <p:tgtEl>
                                          <p:sndTgt r:embed="rId3" name="chimes.wav"/>
                                        </p:tgtEl>
                                      </p:cMediaNode>
                                    </p:audio>
                                  </p:subTnLst>
                                </p:cTn>
                              </p:par>
                            </p:childTnLst>
                          </p:cTn>
                        </p:par>
                        <p:par>
                          <p:cTn id="121" fill="hold" nodeType="afterGroup">
                            <p:stCondLst>
                              <p:cond delay="8500"/>
                            </p:stCondLst>
                            <p:childTnLst>
                              <p:par>
                                <p:cTn id="122" presetID="21" presetClass="exit" presetSubtype="8" fill="hold" grpId="0" nodeType="afterEffect">
                                  <p:stCondLst>
                                    <p:cond delay="0"/>
                                  </p:stCondLst>
                                  <p:childTnLst>
                                    <p:animEffect transition="out" filter="wheel(8)">
                                      <p:cBhvr>
                                        <p:cTn id="123" dur="500"/>
                                        <p:tgtEl>
                                          <p:spTgt spid="153612"/>
                                        </p:tgtEl>
                                      </p:cBhvr>
                                    </p:animEffect>
                                    <p:set>
                                      <p:cBhvr>
                                        <p:cTn id="124" dur="1" fill="hold">
                                          <p:stCondLst>
                                            <p:cond delay="499"/>
                                          </p:stCondLst>
                                        </p:cTn>
                                        <p:tgtEl>
                                          <p:spTgt spid="153612"/>
                                        </p:tgtEl>
                                        <p:attrNameLst>
                                          <p:attrName>style.visibility</p:attrName>
                                        </p:attrNameLst>
                                      </p:cBhvr>
                                      <p:to>
                                        <p:strVal val="hidden"/>
                                      </p:to>
                                    </p:set>
                                  </p:childTnLst>
                                </p:cTn>
                              </p:par>
                            </p:childTnLst>
                          </p:cTn>
                        </p:par>
                        <p:par>
                          <p:cTn id="125" fill="hold" nodeType="afterGroup">
                            <p:stCondLst>
                              <p:cond delay="9000"/>
                            </p:stCondLst>
                            <p:childTnLst>
                              <p:par>
                                <p:cTn id="126" presetID="20" presetClass="entr" presetSubtype="0" fill="hold" grpId="1" nodeType="afterEffect">
                                  <p:stCondLst>
                                    <p:cond delay="0"/>
                                  </p:stCondLst>
                                  <p:childTnLst>
                                    <p:set>
                                      <p:cBhvr>
                                        <p:cTn id="127" dur="1" fill="hold">
                                          <p:stCondLst>
                                            <p:cond delay="0"/>
                                          </p:stCondLst>
                                        </p:cTn>
                                        <p:tgtEl>
                                          <p:spTgt spid="153611"/>
                                        </p:tgtEl>
                                        <p:attrNameLst>
                                          <p:attrName>style.visibility</p:attrName>
                                        </p:attrNameLst>
                                      </p:cBhvr>
                                      <p:to>
                                        <p:strVal val="visible"/>
                                      </p:to>
                                    </p:set>
                                    <p:animEffect transition="in" filter="wedge">
                                      <p:cBhvr>
                                        <p:cTn id="128" dur="500"/>
                                        <p:tgtEl>
                                          <p:spTgt spid="153611"/>
                                        </p:tgtEl>
                                      </p:cBhvr>
                                    </p:animEffect>
                                  </p:childTnLst>
                                  <p:subTnLst>
                                    <p:audio>
                                      <p:cMediaNode>
                                        <p:cTn display="0" masterRel="sameClick">
                                          <p:stCondLst>
                                            <p:cond evt="begin" delay="0">
                                              <p:tn val="126"/>
                                            </p:cond>
                                          </p:stCondLst>
                                          <p:endCondLst>
                                            <p:cond evt="onStopAudio" delay="0">
                                              <p:tgtEl>
                                                <p:sldTgt/>
                                              </p:tgtEl>
                                            </p:cond>
                                          </p:endCondLst>
                                        </p:cTn>
                                        <p:tgtEl>
                                          <p:sndTgt r:embed="rId3" name="chimes.wav"/>
                                        </p:tgtEl>
                                      </p:cMediaNode>
                                    </p:audio>
                                  </p:subTnLst>
                                </p:cTn>
                              </p:par>
                            </p:childTnLst>
                          </p:cTn>
                        </p:par>
                        <p:par>
                          <p:cTn id="129" fill="hold" nodeType="afterGroup">
                            <p:stCondLst>
                              <p:cond delay="9500"/>
                            </p:stCondLst>
                            <p:childTnLst>
                              <p:par>
                                <p:cTn id="130" presetID="21" presetClass="exit" presetSubtype="8" fill="hold" grpId="0" nodeType="afterEffect">
                                  <p:stCondLst>
                                    <p:cond delay="0"/>
                                  </p:stCondLst>
                                  <p:childTnLst>
                                    <p:animEffect transition="out" filter="wheel(8)">
                                      <p:cBhvr>
                                        <p:cTn id="131" dur="500"/>
                                        <p:tgtEl>
                                          <p:spTgt spid="153611"/>
                                        </p:tgtEl>
                                      </p:cBhvr>
                                    </p:animEffect>
                                    <p:set>
                                      <p:cBhvr>
                                        <p:cTn id="132" dur="1" fill="hold">
                                          <p:stCondLst>
                                            <p:cond delay="499"/>
                                          </p:stCondLst>
                                        </p:cTn>
                                        <p:tgtEl>
                                          <p:spTgt spid="153611"/>
                                        </p:tgtEl>
                                        <p:attrNameLst>
                                          <p:attrName>style.visibility</p:attrName>
                                        </p:attrNameLst>
                                      </p:cBhvr>
                                      <p:to>
                                        <p:strVal val="hidden"/>
                                      </p:to>
                                    </p:set>
                                  </p:childTnLst>
                                </p:cTn>
                              </p:par>
                            </p:childTnLst>
                          </p:cTn>
                        </p:par>
                        <p:par>
                          <p:cTn id="133" fill="hold" nodeType="afterGroup">
                            <p:stCondLst>
                              <p:cond delay="10000"/>
                            </p:stCondLst>
                            <p:childTnLst>
                              <p:par>
                                <p:cTn id="134" presetID="20" presetClass="entr" presetSubtype="0" fill="hold" grpId="1" nodeType="afterEffect">
                                  <p:stCondLst>
                                    <p:cond delay="0"/>
                                  </p:stCondLst>
                                  <p:childTnLst>
                                    <p:set>
                                      <p:cBhvr>
                                        <p:cTn id="135" dur="1" fill="hold">
                                          <p:stCondLst>
                                            <p:cond delay="0"/>
                                          </p:stCondLst>
                                        </p:cTn>
                                        <p:tgtEl>
                                          <p:spTgt spid="153610"/>
                                        </p:tgtEl>
                                        <p:attrNameLst>
                                          <p:attrName>style.visibility</p:attrName>
                                        </p:attrNameLst>
                                      </p:cBhvr>
                                      <p:to>
                                        <p:strVal val="visible"/>
                                      </p:to>
                                    </p:set>
                                    <p:animEffect transition="in" filter="wedge">
                                      <p:cBhvr>
                                        <p:cTn id="136" dur="500"/>
                                        <p:tgtEl>
                                          <p:spTgt spid="153610"/>
                                        </p:tgtEl>
                                      </p:cBhvr>
                                    </p:animEffect>
                                  </p:childTnLst>
                                  <p:subTnLst>
                                    <p:audio>
                                      <p:cMediaNode>
                                        <p:cTn display="0" masterRel="sameClick">
                                          <p:stCondLst>
                                            <p:cond evt="begin" delay="0">
                                              <p:tn val="134"/>
                                            </p:cond>
                                          </p:stCondLst>
                                          <p:endCondLst>
                                            <p:cond evt="onStopAudio" delay="0">
                                              <p:tgtEl>
                                                <p:sldTgt/>
                                              </p:tgtEl>
                                            </p:cond>
                                          </p:endCondLst>
                                        </p:cTn>
                                        <p:tgtEl>
                                          <p:sndTgt r:embed="rId3" name="chimes.wav"/>
                                        </p:tgtEl>
                                      </p:cMediaNode>
                                    </p:audio>
                                  </p:subTnLst>
                                </p:cTn>
                              </p:par>
                            </p:childTnLst>
                          </p:cTn>
                        </p:par>
                        <p:par>
                          <p:cTn id="137" fill="hold" nodeType="afterGroup">
                            <p:stCondLst>
                              <p:cond delay="10500"/>
                            </p:stCondLst>
                            <p:childTnLst>
                              <p:par>
                                <p:cTn id="138" presetID="21" presetClass="exit" presetSubtype="8" fill="hold" grpId="0" nodeType="afterEffect">
                                  <p:stCondLst>
                                    <p:cond delay="0"/>
                                  </p:stCondLst>
                                  <p:childTnLst>
                                    <p:animEffect transition="out" filter="wheel(8)">
                                      <p:cBhvr>
                                        <p:cTn id="139" dur="500"/>
                                        <p:tgtEl>
                                          <p:spTgt spid="153610"/>
                                        </p:tgtEl>
                                      </p:cBhvr>
                                    </p:animEffect>
                                    <p:set>
                                      <p:cBhvr>
                                        <p:cTn id="140" dur="1" fill="hold">
                                          <p:stCondLst>
                                            <p:cond delay="499"/>
                                          </p:stCondLst>
                                        </p:cTn>
                                        <p:tgtEl>
                                          <p:spTgt spid="153610"/>
                                        </p:tgtEl>
                                        <p:attrNameLst>
                                          <p:attrName>style.visibility</p:attrName>
                                        </p:attrNameLst>
                                      </p:cBhvr>
                                      <p:to>
                                        <p:strVal val="hidden"/>
                                      </p:to>
                                    </p:set>
                                  </p:childTnLst>
                                </p:cTn>
                              </p:par>
                            </p:childTnLst>
                          </p:cTn>
                        </p:par>
                        <p:par>
                          <p:cTn id="141" fill="hold" nodeType="afterGroup">
                            <p:stCondLst>
                              <p:cond delay="11000"/>
                            </p:stCondLst>
                            <p:childTnLst>
                              <p:par>
                                <p:cTn id="142" presetID="20" presetClass="entr" presetSubtype="0" fill="hold" grpId="1" nodeType="afterEffect">
                                  <p:stCondLst>
                                    <p:cond delay="0"/>
                                  </p:stCondLst>
                                  <p:childTnLst>
                                    <p:set>
                                      <p:cBhvr>
                                        <p:cTn id="143" dur="1" fill="hold">
                                          <p:stCondLst>
                                            <p:cond delay="0"/>
                                          </p:stCondLst>
                                        </p:cTn>
                                        <p:tgtEl>
                                          <p:spTgt spid="153609"/>
                                        </p:tgtEl>
                                        <p:attrNameLst>
                                          <p:attrName>style.visibility</p:attrName>
                                        </p:attrNameLst>
                                      </p:cBhvr>
                                      <p:to>
                                        <p:strVal val="visible"/>
                                      </p:to>
                                    </p:set>
                                    <p:animEffect transition="in" filter="wedge">
                                      <p:cBhvr>
                                        <p:cTn id="144" dur="500"/>
                                        <p:tgtEl>
                                          <p:spTgt spid="153609"/>
                                        </p:tgtEl>
                                      </p:cBhvr>
                                    </p:animEffect>
                                  </p:childTnLst>
                                  <p:subTnLst>
                                    <p:audio>
                                      <p:cMediaNode>
                                        <p:cTn display="0" masterRel="sameClick">
                                          <p:stCondLst>
                                            <p:cond evt="begin" delay="0">
                                              <p:tn val="142"/>
                                            </p:cond>
                                          </p:stCondLst>
                                          <p:endCondLst>
                                            <p:cond evt="onStopAudio" delay="0">
                                              <p:tgtEl>
                                                <p:sldTgt/>
                                              </p:tgtEl>
                                            </p:cond>
                                          </p:endCondLst>
                                        </p:cTn>
                                        <p:tgtEl>
                                          <p:sndTgt r:embed="rId3" name="chimes.wav"/>
                                        </p:tgtEl>
                                      </p:cMediaNode>
                                    </p:audio>
                                  </p:subTnLst>
                                </p:cTn>
                              </p:par>
                            </p:childTnLst>
                          </p:cTn>
                        </p:par>
                        <p:par>
                          <p:cTn id="145" fill="hold" nodeType="afterGroup">
                            <p:stCondLst>
                              <p:cond delay="11500"/>
                            </p:stCondLst>
                            <p:childTnLst>
                              <p:par>
                                <p:cTn id="146" presetID="21" presetClass="exit" presetSubtype="8" fill="hold" grpId="0" nodeType="afterEffect">
                                  <p:stCondLst>
                                    <p:cond delay="0"/>
                                  </p:stCondLst>
                                  <p:childTnLst>
                                    <p:animEffect transition="out" filter="wheel(8)">
                                      <p:cBhvr>
                                        <p:cTn id="147" dur="500"/>
                                        <p:tgtEl>
                                          <p:spTgt spid="153609"/>
                                        </p:tgtEl>
                                      </p:cBhvr>
                                    </p:animEffect>
                                    <p:set>
                                      <p:cBhvr>
                                        <p:cTn id="148" dur="1" fill="hold">
                                          <p:stCondLst>
                                            <p:cond delay="499"/>
                                          </p:stCondLst>
                                        </p:cTn>
                                        <p:tgtEl>
                                          <p:spTgt spid="153609"/>
                                        </p:tgtEl>
                                        <p:attrNameLst>
                                          <p:attrName>style.visibility</p:attrName>
                                        </p:attrNameLst>
                                      </p:cBhvr>
                                      <p:to>
                                        <p:strVal val="hidden"/>
                                      </p:to>
                                    </p:set>
                                  </p:childTnLst>
                                </p:cTn>
                              </p:par>
                            </p:childTnLst>
                          </p:cTn>
                        </p:par>
                        <p:par>
                          <p:cTn id="149" fill="hold" nodeType="afterGroup">
                            <p:stCondLst>
                              <p:cond delay="12000"/>
                            </p:stCondLst>
                            <p:childTnLst>
                              <p:par>
                                <p:cTn id="150" presetID="20" presetClass="entr" presetSubtype="0" fill="hold" grpId="1" nodeType="afterEffect">
                                  <p:stCondLst>
                                    <p:cond delay="0"/>
                                  </p:stCondLst>
                                  <p:childTnLst>
                                    <p:set>
                                      <p:cBhvr>
                                        <p:cTn id="151" dur="1" fill="hold">
                                          <p:stCondLst>
                                            <p:cond delay="0"/>
                                          </p:stCondLst>
                                        </p:cTn>
                                        <p:tgtEl>
                                          <p:spTgt spid="153608"/>
                                        </p:tgtEl>
                                        <p:attrNameLst>
                                          <p:attrName>style.visibility</p:attrName>
                                        </p:attrNameLst>
                                      </p:cBhvr>
                                      <p:to>
                                        <p:strVal val="visible"/>
                                      </p:to>
                                    </p:set>
                                    <p:animEffect transition="in" filter="wedge">
                                      <p:cBhvr>
                                        <p:cTn id="152" dur="500"/>
                                        <p:tgtEl>
                                          <p:spTgt spid="153608"/>
                                        </p:tgtEl>
                                      </p:cBhvr>
                                    </p:animEffect>
                                  </p:childTnLst>
                                  <p:subTnLst>
                                    <p:audio>
                                      <p:cMediaNode>
                                        <p:cTn display="0" masterRel="sameClick">
                                          <p:stCondLst>
                                            <p:cond evt="begin" delay="0">
                                              <p:tn val="150"/>
                                            </p:cond>
                                          </p:stCondLst>
                                          <p:endCondLst>
                                            <p:cond evt="onStopAudio" delay="0">
                                              <p:tgtEl>
                                                <p:sldTgt/>
                                              </p:tgtEl>
                                            </p:cond>
                                          </p:endCondLst>
                                        </p:cTn>
                                        <p:tgtEl>
                                          <p:sndTgt r:embed="rId3" name="chimes.wav"/>
                                        </p:tgtEl>
                                      </p:cMediaNode>
                                    </p:audio>
                                  </p:subTnLst>
                                </p:cTn>
                              </p:par>
                            </p:childTnLst>
                          </p:cTn>
                        </p:par>
                        <p:par>
                          <p:cTn id="153" fill="hold" nodeType="afterGroup">
                            <p:stCondLst>
                              <p:cond delay="12500"/>
                            </p:stCondLst>
                            <p:childTnLst>
                              <p:par>
                                <p:cTn id="154" presetID="21" presetClass="exit" presetSubtype="8" fill="hold" grpId="0" nodeType="afterEffect">
                                  <p:stCondLst>
                                    <p:cond delay="0"/>
                                  </p:stCondLst>
                                  <p:childTnLst>
                                    <p:animEffect transition="out" filter="wheel(8)">
                                      <p:cBhvr>
                                        <p:cTn id="155" dur="500"/>
                                        <p:tgtEl>
                                          <p:spTgt spid="153608"/>
                                        </p:tgtEl>
                                      </p:cBhvr>
                                    </p:animEffect>
                                    <p:set>
                                      <p:cBhvr>
                                        <p:cTn id="156" dur="1" fill="hold">
                                          <p:stCondLst>
                                            <p:cond delay="499"/>
                                          </p:stCondLst>
                                        </p:cTn>
                                        <p:tgtEl>
                                          <p:spTgt spid="153608"/>
                                        </p:tgtEl>
                                        <p:attrNameLst>
                                          <p:attrName>style.visibility</p:attrName>
                                        </p:attrNameLst>
                                      </p:cBhvr>
                                      <p:to>
                                        <p:strVal val="hidden"/>
                                      </p:to>
                                    </p:set>
                                  </p:childTnLst>
                                </p:cTn>
                              </p:par>
                            </p:childTnLst>
                          </p:cTn>
                        </p:par>
                        <p:par>
                          <p:cTn id="157" fill="hold" nodeType="afterGroup">
                            <p:stCondLst>
                              <p:cond delay="13000"/>
                            </p:stCondLst>
                            <p:childTnLst>
                              <p:par>
                                <p:cTn id="158" presetID="20" presetClass="entr" presetSubtype="0" fill="hold" grpId="1" nodeType="afterEffect">
                                  <p:stCondLst>
                                    <p:cond delay="0"/>
                                  </p:stCondLst>
                                  <p:childTnLst>
                                    <p:set>
                                      <p:cBhvr>
                                        <p:cTn id="159" dur="1" fill="hold">
                                          <p:stCondLst>
                                            <p:cond delay="0"/>
                                          </p:stCondLst>
                                        </p:cTn>
                                        <p:tgtEl>
                                          <p:spTgt spid="153607"/>
                                        </p:tgtEl>
                                        <p:attrNameLst>
                                          <p:attrName>style.visibility</p:attrName>
                                        </p:attrNameLst>
                                      </p:cBhvr>
                                      <p:to>
                                        <p:strVal val="visible"/>
                                      </p:to>
                                    </p:set>
                                    <p:animEffect transition="in" filter="wedge">
                                      <p:cBhvr>
                                        <p:cTn id="160" dur="500"/>
                                        <p:tgtEl>
                                          <p:spTgt spid="153607"/>
                                        </p:tgtEl>
                                      </p:cBhvr>
                                    </p:animEffect>
                                  </p:childTnLst>
                                  <p:subTnLst>
                                    <p:audio>
                                      <p:cMediaNode>
                                        <p:cTn display="0" masterRel="sameClick">
                                          <p:stCondLst>
                                            <p:cond evt="begin" delay="0">
                                              <p:tn val="158"/>
                                            </p:cond>
                                          </p:stCondLst>
                                          <p:endCondLst>
                                            <p:cond evt="onStopAudio" delay="0">
                                              <p:tgtEl>
                                                <p:sldTgt/>
                                              </p:tgtEl>
                                            </p:cond>
                                          </p:endCondLst>
                                        </p:cTn>
                                        <p:tgtEl>
                                          <p:sndTgt r:embed="rId3" name="chimes.wav"/>
                                        </p:tgtEl>
                                      </p:cMediaNode>
                                    </p:audio>
                                  </p:subTnLst>
                                </p:cTn>
                              </p:par>
                            </p:childTnLst>
                          </p:cTn>
                        </p:par>
                        <p:par>
                          <p:cTn id="161" fill="hold" nodeType="afterGroup">
                            <p:stCondLst>
                              <p:cond delay="13500"/>
                            </p:stCondLst>
                            <p:childTnLst>
                              <p:par>
                                <p:cTn id="162" presetID="21" presetClass="exit" presetSubtype="8" fill="hold" grpId="0" nodeType="afterEffect">
                                  <p:stCondLst>
                                    <p:cond delay="0"/>
                                  </p:stCondLst>
                                  <p:childTnLst>
                                    <p:animEffect transition="out" filter="wheel(8)">
                                      <p:cBhvr>
                                        <p:cTn id="163" dur="500"/>
                                        <p:tgtEl>
                                          <p:spTgt spid="153607"/>
                                        </p:tgtEl>
                                      </p:cBhvr>
                                    </p:animEffect>
                                    <p:set>
                                      <p:cBhvr>
                                        <p:cTn id="164" dur="1" fill="hold">
                                          <p:stCondLst>
                                            <p:cond delay="499"/>
                                          </p:stCondLst>
                                        </p:cTn>
                                        <p:tgtEl>
                                          <p:spTgt spid="153607"/>
                                        </p:tgtEl>
                                        <p:attrNameLst>
                                          <p:attrName>style.visibility</p:attrName>
                                        </p:attrNameLst>
                                      </p:cBhvr>
                                      <p:to>
                                        <p:strVal val="hidden"/>
                                      </p:to>
                                    </p:set>
                                  </p:childTnLst>
                                </p:cTn>
                              </p:par>
                            </p:childTnLst>
                          </p:cTn>
                        </p:par>
                        <p:par>
                          <p:cTn id="165" fill="hold" nodeType="afterGroup">
                            <p:stCondLst>
                              <p:cond delay="14000"/>
                            </p:stCondLst>
                            <p:childTnLst>
                              <p:par>
                                <p:cTn id="166" presetID="20" presetClass="entr" presetSubtype="0" fill="hold" grpId="1" nodeType="afterEffect">
                                  <p:stCondLst>
                                    <p:cond delay="0"/>
                                  </p:stCondLst>
                                  <p:childTnLst>
                                    <p:set>
                                      <p:cBhvr>
                                        <p:cTn id="167" dur="1" fill="hold">
                                          <p:stCondLst>
                                            <p:cond delay="0"/>
                                          </p:stCondLst>
                                        </p:cTn>
                                        <p:tgtEl>
                                          <p:spTgt spid="153606"/>
                                        </p:tgtEl>
                                        <p:attrNameLst>
                                          <p:attrName>style.visibility</p:attrName>
                                        </p:attrNameLst>
                                      </p:cBhvr>
                                      <p:to>
                                        <p:strVal val="visible"/>
                                      </p:to>
                                    </p:set>
                                    <p:animEffect transition="in" filter="wedge">
                                      <p:cBhvr>
                                        <p:cTn id="168" dur="500"/>
                                        <p:tgtEl>
                                          <p:spTgt spid="153606"/>
                                        </p:tgtEl>
                                      </p:cBhvr>
                                    </p:animEffect>
                                  </p:childTnLst>
                                  <p:subTnLst>
                                    <p:audio>
                                      <p:cMediaNode>
                                        <p:cTn display="0" masterRel="sameClick">
                                          <p:stCondLst>
                                            <p:cond evt="begin" delay="0">
                                              <p:tn val="166"/>
                                            </p:cond>
                                          </p:stCondLst>
                                          <p:endCondLst>
                                            <p:cond evt="onStopAudio" delay="0">
                                              <p:tgtEl>
                                                <p:sldTgt/>
                                              </p:tgtEl>
                                            </p:cond>
                                          </p:endCondLst>
                                        </p:cTn>
                                        <p:tgtEl>
                                          <p:sndTgt r:embed="rId3" name="chimes.wav"/>
                                        </p:tgtEl>
                                      </p:cMediaNode>
                                    </p:audio>
                                  </p:subTnLst>
                                </p:cTn>
                              </p:par>
                            </p:childTnLst>
                          </p:cTn>
                        </p:par>
                        <p:par>
                          <p:cTn id="169" fill="hold" nodeType="afterGroup">
                            <p:stCondLst>
                              <p:cond delay="14500"/>
                            </p:stCondLst>
                            <p:childTnLst>
                              <p:par>
                                <p:cTn id="170" presetID="21" presetClass="exit" presetSubtype="8" fill="hold" grpId="0" nodeType="afterEffect">
                                  <p:stCondLst>
                                    <p:cond delay="0"/>
                                  </p:stCondLst>
                                  <p:childTnLst>
                                    <p:animEffect transition="out" filter="wheel(8)">
                                      <p:cBhvr>
                                        <p:cTn id="171" dur="500"/>
                                        <p:tgtEl>
                                          <p:spTgt spid="153606"/>
                                        </p:tgtEl>
                                      </p:cBhvr>
                                    </p:animEffect>
                                    <p:set>
                                      <p:cBhvr>
                                        <p:cTn id="172" dur="1" fill="hold">
                                          <p:stCondLst>
                                            <p:cond delay="499"/>
                                          </p:stCondLst>
                                        </p:cTn>
                                        <p:tgtEl>
                                          <p:spTgt spid="153606"/>
                                        </p:tgtEl>
                                        <p:attrNameLst>
                                          <p:attrName>style.visibility</p:attrName>
                                        </p:attrNameLst>
                                      </p:cBhvr>
                                      <p:to>
                                        <p:strVal val="hidden"/>
                                      </p:to>
                                    </p:set>
                                  </p:childTnLst>
                                </p:cTn>
                              </p:par>
                            </p:childTnLst>
                          </p:cTn>
                        </p:par>
                        <p:par>
                          <p:cTn id="173" fill="hold" nodeType="afterGroup">
                            <p:stCondLst>
                              <p:cond delay="15000"/>
                            </p:stCondLst>
                            <p:childTnLst>
                              <p:par>
                                <p:cTn id="174" presetID="20" presetClass="entr" presetSubtype="0" fill="hold" grpId="1" nodeType="afterEffect">
                                  <p:stCondLst>
                                    <p:cond delay="0"/>
                                  </p:stCondLst>
                                  <p:childTnLst>
                                    <p:set>
                                      <p:cBhvr>
                                        <p:cTn id="175" dur="1" fill="hold">
                                          <p:stCondLst>
                                            <p:cond delay="0"/>
                                          </p:stCondLst>
                                        </p:cTn>
                                        <p:tgtEl>
                                          <p:spTgt spid="153605"/>
                                        </p:tgtEl>
                                        <p:attrNameLst>
                                          <p:attrName>style.visibility</p:attrName>
                                        </p:attrNameLst>
                                      </p:cBhvr>
                                      <p:to>
                                        <p:strVal val="visible"/>
                                      </p:to>
                                    </p:set>
                                    <p:animEffect transition="in" filter="wedge">
                                      <p:cBhvr>
                                        <p:cTn id="176" dur="500"/>
                                        <p:tgtEl>
                                          <p:spTgt spid="153605"/>
                                        </p:tgtEl>
                                      </p:cBhvr>
                                    </p:animEffect>
                                  </p:childTnLst>
                                  <p:subTnLst>
                                    <p:audio>
                                      <p:cMediaNode>
                                        <p:cTn display="0" masterRel="sameClick">
                                          <p:stCondLst>
                                            <p:cond evt="begin" delay="0">
                                              <p:tn val="174"/>
                                            </p:cond>
                                          </p:stCondLst>
                                          <p:endCondLst>
                                            <p:cond evt="onStopAudio" delay="0">
                                              <p:tgtEl>
                                                <p:sldTgt/>
                                              </p:tgtEl>
                                            </p:cond>
                                          </p:endCondLst>
                                        </p:cTn>
                                        <p:tgtEl>
                                          <p:sndTgt r:embed="rId3" name="chimes.wav"/>
                                        </p:tgtEl>
                                      </p:cMediaNode>
                                    </p:audio>
                                  </p:subTnLst>
                                </p:cTn>
                              </p:par>
                            </p:childTnLst>
                          </p:cTn>
                        </p:par>
                        <p:par>
                          <p:cTn id="177" fill="hold" nodeType="afterGroup">
                            <p:stCondLst>
                              <p:cond delay="15500"/>
                            </p:stCondLst>
                            <p:childTnLst>
                              <p:par>
                                <p:cTn id="178" presetID="21" presetClass="exit" presetSubtype="8" fill="hold" grpId="0" nodeType="afterEffect">
                                  <p:stCondLst>
                                    <p:cond delay="0"/>
                                  </p:stCondLst>
                                  <p:childTnLst>
                                    <p:animEffect transition="out" filter="wheel(8)">
                                      <p:cBhvr>
                                        <p:cTn id="179" dur="500"/>
                                        <p:tgtEl>
                                          <p:spTgt spid="153605"/>
                                        </p:tgtEl>
                                      </p:cBhvr>
                                    </p:animEffect>
                                    <p:set>
                                      <p:cBhvr>
                                        <p:cTn id="180" dur="1" fill="hold">
                                          <p:stCondLst>
                                            <p:cond delay="499"/>
                                          </p:stCondLst>
                                        </p:cTn>
                                        <p:tgtEl>
                                          <p:spTgt spid="153605"/>
                                        </p:tgtEl>
                                        <p:attrNameLst>
                                          <p:attrName>style.visibility</p:attrName>
                                        </p:attrNameLst>
                                      </p:cBhvr>
                                      <p:to>
                                        <p:strVal val="hidden"/>
                                      </p:to>
                                    </p:set>
                                  </p:childTnLst>
                                </p:cTn>
                              </p:par>
                            </p:childTnLst>
                          </p:cTn>
                        </p:par>
                        <p:par>
                          <p:cTn id="181" fill="hold" nodeType="afterGroup">
                            <p:stCondLst>
                              <p:cond delay="16000"/>
                            </p:stCondLst>
                            <p:childTnLst>
                              <p:par>
                                <p:cTn id="182" presetID="20" presetClass="entr" presetSubtype="0" fill="hold" grpId="1" nodeType="afterEffect">
                                  <p:stCondLst>
                                    <p:cond delay="0"/>
                                  </p:stCondLst>
                                  <p:childTnLst>
                                    <p:set>
                                      <p:cBhvr>
                                        <p:cTn id="183" dur="1" fill="hold">
                                          <p:stCondLst>
                                            <p:cond delay="0"/>
                                          </p:stCondLst>
                                        </p:cTn>
                                        <p:tgtEl>
                                          <p:spTgt spid="153619"/>
                                        </p:tgtEl>
                                        <p:attrNameLst>
                                          <p:attrName>style.visibility</p:attrName>
                                        </p:attrNameLst>
                                      </p:cBhvr>
                                      <p:to>
                                        <p:strVal val="visible"/>
                                      </p:to>
                                    </p:set>
                                    <p:animEffect transition="in" filter="wedge">
                                      <p:cBhvr>
                                        <p:cTn id="184" dur="500"/>
                                        <p:tgtEl>
                                          <p:spTgt spid="153619"/>
                                        </p:tgtEl>
                                      </p:cBhvr>
                                    </p:animEffect>
                                  </p:childTnLst>
                                  <p:subTnLst>
                                    <p:audio>
                                      <p:cMediaNode>
                                        <p:cTn display="0" masterRel="sameClick">
                                          <p:stCondLst>
                                            <p:cond evt="begin" delay="0">
                                              <p:tn val="182"/>
                                            </p:cond>
                                          </p:stCondLst>
                                          <p:endCondLst>
                                            <p:cond evt="onStopAudio" delay="0">
                                              <p:tgtEl>
                                                <p:sldTgt/>
                                              </p:tgtEl>
                                            </p:cond>
                                          </p:endCondLst>
                                        </p:cTn>
                                        <p:tgtEl>
                                          <p:sndTgt r:embed="rId3" name="chimes.wav"/>
                                        </p:tgtEl>
                                      </p:cMediaNode>
                                    </p:audio>
                                  </p:subTnLst>
                                </p:cTn>
                              </p:par>
                            </p:childTnLst>
                          </p:cTn>
                        </p:par>
                        <p:par>
                          <p:cTn id="185" fill="hold" nodeType="afterGroup">
                            <p:stCondLst>
                              <p:cond delay="16500"/>
                            </p:stCondLst>
                            <p:childTnLst>
                              <p:par>
                                <p:cTn id="186" presetID="21" presetClass="exit" presetSubtype="8" fill="hold" grpId="0" nodeType="afterEffect">
                                  <p:stCondLst>
                                    <p:cond delay="0"/>
                                  </p:stCondLst>
                                  <p:childTnLst>
                                    <p:animEffect transition="out" filter="wheel(8)">
                                      <p:cBhvr>
                                        <p:cTn id="187" dur="500"/>
                                        <p:tgtEl>
                                          <p:spTgt spid="153619"/>
                                        </p:tgtEl>
                                      </p:cBhvr>
                                    </p:animEffect>
                                    <p:set>
                                      <p:cBhvr>
                                        <p:cTn id="188" dur="1" fill="hold">
                                          <p:stCondLst>
                                            <p:cond delay="499"/>
                                          </p:stCondLst>
                                        </p:cTn>
                                        <p:tgtEl>
                                          <p:spTgt spid="153619"/>
                                        </p:tgtEl>
                                        <p:attrNameLst>
                                          <p:attrName>style.visibility</p:attrName>
                                        </p:attrNameLst>
                                      </p:cBhvr>
                                      <p:to>
                                        <p:strVal val="hidden"/>
                                      </p:to>
                                    </p:set>
                                  </p:childTnLst>
                                </p:cTn>
                              </p:par>
                            </p:childTnLst>
                          </p:cTn>
                        </p:par>
                        <p:par>
                          <p:cTn id="189" fill="hold" nodeType="afterGroup">
                            <p:stCondLst>
                              <p:cond delay="17000"/>
                            </p:stCondLst>
                            <p:childTnLst>
                              <p:par>
                                <p:cTn id="190" presetID="20" presetClass="entr" presetSubtype="0" fill="hold" grpId="1" nodeType="afterEffect">
                                  <p:stCondLst>
                                    <p:cond delay="0"/>
                                  </p:stCondLst>
                                  <p:childTnLst>
                                    <p:set>
                                      <p:cBhvr>
                                        <p:cTn id="191" dur="1" fill="hold">
                                          <p:stCondLst>
                                            <p:cond delay="0"/>
                                          </p:stCondLst>
                                        </p:cTn>
                                        <p:tgtEl>
                                          <p:spTgt spid="153604"/>
                                        </p:tgtEl>
                                        <p:attrNameLst>
                                          <p:attrName>style.visibility</p:attrName>
                                        </p:attrNameLst>
                                      </p:cBhvr>
                                      <p:to>
                                        <p:strVal val="visible"/>
                                      </p:to>
                                    </p:set>
                                    <p:animEffect transition="in" filter="wedge">
                                      <p:cBhvr>
                                        <p:cTn id="192" dur="500"/>
                                        <p:tgtEl>
                                          <p:spTgt spid="153604"/>
                                        </p:tgtEl>
                                      </p:cBhvr>
                                    </p:animEffect>
                                  </p:childTnLst>
                                  <p:subTnLst>
                                    <p:audio>
                                      <p:cMediaNode>
                                        <p:cTn display="0" masterRel="sameClick">
                                          <p:stCondLst>
                                            <p:cond evt="begin" delay="0">
                                              <p:tn val="190"/>
                                            </p:cond>
                                          </p:stCondLst>
                                          <p:endCondLst>
                                            <p:cond evt="onStopAudio" delay="0">
                                              <p:tgtEl>
                                                <p:sldTgt/>
                                              </p:tgtEl>
                                            </p:cond>
                                          </p:endCondLst>
                                        </p:cTn>
                                        <p:tgtEl>
                                          <p:sndTgt r:embed="rId3" name="chimes.wav"/>
                                        </p:tgtEl>
                                      </p:cMediaNode>
                                    </p:audio>
                                  </p:subTnLst>
                                </p:cTn>
                              </p:par>
                            </p:childTnLst>
                          </p:cTn>
                        </p:par>
                        <p:par>
                          <p:cTn id="193" fill="hold" nodeType="afterGroup">
                            <p:stCondLst>
                              <p:cond delay="17500"/>
                            </p:stCondLst>
                            <p:childTnLst>
                              <p:par>
                                <p:cTn id="194" presetID="21" presetClass="exit" presetSubtype="8" fill="hold" grpId="0" nodeType="afterEffect">
                                  <p:stCondLst>
                                    <p:cond delay="0"/>
                                  </p:stCondLst>
                                  <p:childTnLst>
                                    <p:animEffect transition="out" filter="wheel(8)">
                                      <p:cBhvr>
                                        <p:cTn id="195" dur="500"/>
                                        <p:tgtEl>
                                          <p:spTgt spid="153604"/>
                                        </p:tgtEl>
                                      </p:cBhvr>
                                    </p:animEffect>
                                    <p:set>
                                      <p:cBhvr>
                                        <p:cTn id="196" dur="1" fill="hold">
                                          <p:stCondLst>
                                            <p:cond delay="499"/>
                                          </p:stCondLst>
                                        </p:cTn>
                                        <p:tgtEl>
                                          <p:spTgt spid="153604"/>
                                        </p:tgtEl>
                                        <p:attrNameLst>
                                          <p:attrName>style.visibility</p:attrName>
                                        </p:attrNameLst>
                                      </p:cBhvr>
                                      <p:to>
                                        <p:strVal val="hidden"/>
                                      </p:to>
                                    </p:set>
                                  </p:childTnLst>
                                </p:cTn>
                              </p:par>
                            </p:childTnLst>
                          </p:cTn>
                        </p:par>
                        <p:par>
                          <p:cTn id="197" fill="hold" nodeType="afterGroup">
                            <p:stCondLst>
                              <p:cond delay="18000"/>
                            </p:stCondLst>
                            <p:childTnLst>
                              <p:par>
                                <p:cTn id="198" presetID="21" presetClass="exit" presetSubtype="4" fill="hold" nodeType="afterEffect">
                                  <p:stCondLst>
                                    <p:cond delay="0"/>
                                  </p:stCondLst>
                                  <p:childTnLst>
                                    <p:animEffect transition="out" filter="wheel(4)">
                                      <p:cBhvr>
                                        <p:cTn id="199" dur="5000"/>
                                        <p:tgtEl>
                                          <p:spTgt spid="153603"/>
                                        </p:tgtEl>
                                      </p:cBhvr>
                                    </p:animEffect>
                                    <p:set>
                                      <p:cBhvr>
                                        <p:cTn id="200" dur="1" fill="hold">
                                          <p:stCondLst>
                                            <p:cond delay="4999"/>
                                          </p:stCondLst>
                                        </p:cTn>
                                        <p:tgtEl>
                                          <p:spTgt spid="153603"/>
                                        </p:tgtEl>
                                        <p:attrNameLst>
                                          <p:attrName>style.visibility</p:attrName>
                                        </p:attrNameLst>
                                      </p:cBhvr>
                                      <p:to>
                                        <p:strVal val="hidden"/>
                                      </p:to>
                                    </p:set>
                                  </p:childTnLst>
                                </p:cTn>
                              </p:par>
                            </p:childTnLst>
                          </p:cTn>
                        </p:par>
                      </p:childTnLst>
                    </p:cTn>
                  </p:par>
                  <p:par>
                    <p:cTn id="201" fill="hold" nodeType="clickPar">
                      <p:stCondLst>
                        <p:cond delay="indefinite"/>
                      </p:stCondLst>
                      <p:childTnLst>
                        <p:par>
                          <p:cTn id="202" fill="hold" nodeType="withGroup">
                            <p:stCondLst>
                              <p:cond delay="0"/>
                            </p:stCondLst>
                            <p:childTnLst>
                              <p:par>
                                <p:cTn id="203" presetID="8" presetClass="exit" presetSubtype="16" fill="hold" grpId="1" nodeType="clickEffect">
                                  <p:stCondLst>
                                    <p:cond delay="0"/>
                                  </p:stCondLst>
                                  <p:iterate type="lt">
                                    <p:tmPct val="0"/>
                                  </p:iterate>
                                  <p:childTnLst>
                                    <p:animEffect transition="out" filter="diamond(in)">
                                      <p:cBhvr>
                                        <p:cTn id="204" dur="2000"/>
                                        <p:tgtEl>
                                          <p:spTgt spid="153643"/>
                                        </p:tgtEl>
                                      </p:cBhvr>
                                    </p:animEffect>
                                    <p:set>
                                      <p:cBhvr>
                                        <p:cTn id="205" dur="1" fill="hold">
                                          <p:stCondLst>
                                            <p:cond delay="1999"/>
                                          </p:stCondLst>
                                        </p:cTn>
                                        <p:tgtEl>
                                          <p:spTgt spid="153643"/>
                                        </p:tgtEl>
                                        <p:attrNameLst>
                                          <p:attrName>style.visibility</p:attrName>
                                        </p:attrNameLst>
                                      </p:cBhvr>
                                      <p:to>
                                        <p:strVal val="hidden"/>
                                      </p:to>
                                    </p:set>
                                  </p:childTnLst>
                                </p:cTn>
                              </p:par>
                              <p:par>
                                <p:cTn id="206" presetID="8" presetClass="exit" presetSubtype="16" fill="hold" grpId="1" nodeType="withEffect">
                                  <p:stCondLst>
                                    <p:cond delay="0"/>
                                  </p:stCondLst>
                                  <p:childTnLst>
                                    <p:animEffect transition="out" filter="diamond(in)">
                                      <p:cBhvr>
                                        <p:cTn id="207" dur="2000"/>
                                        <p:tgtEl>
                                          <p:spTgt spid="153642"/>
                                        </p:tgtEl>
                                      </p:cBhvr>
                                    </p:animEffect>
                                    <p:set>
                                      <p:cBhvr>
                                        <p:cTn id="208" dur="1" fill="hold">
                                          <p:stCondLst>
                                            <p:cond delay="1999"/>
                                          </p:stCondLst>
                                        </p:cTn>
                                        <p:tgtEl>
                                          <p:spTgt spid="1536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4" grpId="0" animBg="1"/>
      <p:bldP spid="153604" grpId="1" animBg="1"/>
      <p:bldP spid="153605" grpId="0" animBg="1"/>
      <p:bldP spid="153605" grpId="1" animBg="1"/>
      <p:bldP spid="153606" grpId="0" animBg="1"/>
      <p:bldP spid="153606" grpId="1" animBg="1"/>
      <p:bldP spid="153607" grpId="0" animBg="1"/>
      <p:bldP spid="153607" grpId="1" animBg="1"/>
      <p:bldP spid="153608" grpId="0" animBg="1"/>
      <p:bldP spid="153608" grpId="1" animBg="1"/>
      <p:bldP spid="153609" grpId="0" animBg="1"/>
      <p:bldP spid="153609" grpId="1" animBg="1"/>
      <p:bldP spid="153610" grpId="0" animBg="1"/>
      <p:bldP spid="153610" grpId="1" animBg="1"/>
      <p:bldP spid="153611" grpId="0" animBg="1"/>
      <p:bldP spid="153611" grpId="1" animBg="1"/>
      <p:bldP spid="153612" grpId="0" animBg="1"/>
      <p:bldP spid="153612" grpId="1" animBg="1"/>
      <p:bldP spid="153613" grpId="0" animBg="1"/>
      <p:bldP spid="153613" grpId="1" animBg="1"/>
      <p:bldP spid="153614" grpId="0" animBg="1"/>
      <p:bldP spid="153614" grpId="1" animBg="1"/>
      <p:bldP spid="153615" grpId="0" animBg="1"/>
      <p:bldP spid="153615" grpId="1" animBg="1"/>
      <p:bldP spid="153616" grpId="0" animBg="1"/>
      <p:bldP spid="153616" grpId="1" animBg="1"/>
      <p:bldP spid="153617" grpId="0" animBg="1"/>
      <p:bldP spid="153617" grpId="1" animBg="1"/>
      <p:bldP spid="153618" grpId="0" animBg="1"/>
      <p:bldP spid="153618" grpId="1" animBg="1"/>
      <p:bldP spid="153619" grpId="0" animBg="1"/>
      <p:bldP spid="153619" grpId="1" animBg="1"/>
      <p:bldP spid="153629" grpId="0"/>
      <p:bldP spid="153641" grpId="0" animBg="1"/>
      <p:bldP spid="153642" grpId="0" animBg="1"/>
      <p:bldP spid="153642" grpId="1" animBg="1"/>
      <p:bldP spid="153643" grpId="0" animBg="1"/>
      <p:bldP spid="153643" grpId="1" animBg="1"/>
      <p:bldP spid="46" grpId="0" animBg="1"/>
      <p:bldP spid="47" grpId="0" animBg="1"/>
      <p:bldP spid="48" grpId="0" animBg="1"/>
      <p:bldP spid="5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5829300" y="5029200"/>
            <a:ext cx="1428750" cy="609600"/>
          </a:xfrm>
          <a:prstGeom prst="rect">
            <a:avLst/>
          </a:prstGeom>
        </p:spPr>
        <p:style>
          <a:lnRef idx="3">
            <a:schemeClr val="lt1"/>
          </a:lnRef>
          <a:fillRef idx="1">
            <a:schemeClr val="accent6"/>
          </a:fillRef>
          <a:effectRef idx="1">
            <a:schemeClr val="accent6"/>
          </a:effectRef>
          <a:fontRef idx="minor">
            <a:schemeClr val="lt1"/>
          </a:fontRef>
        </p:style>
        <p:txBody>
          <a:bodyPr anchor="ctr"/>
          <a:lstStyle/>
          <a:p>
            <a:pPr algn="ctr" eaLnBrk="1" fontAlgn="auto" hangingPunct="1">
              <a:spcBef>
                <a:spcPts val="0"/>
              </a:spcBef>
              <a:spcAft>
                <a:spcPts val="0"/>
              </a:spcAft>
              <a:defRPr/>
            </a:pPr>
            <a:r>
              <a:rPr lang="en-US" sz="2800" b="1">
                <a:latin typeface="Times New Roman"/>
              </a:rPr>
              <a:t>100 %</a:t>
            </a:r>
            <a:endParaRPr lang="en-US" sz="2800" b="1" dirty="0">
              <a:latin typeface="Times New Roman"/>
            </a:endParaRPr>
          </a:p>
        </p:txBody>
      </p:sp>
      <p:sp>
        <p:nvSpPr>
          <p:cNvPr id="45" name="Rectangle 44"/>
          <p:cNvSpPr/>
          <p:nvPr/>
        </p:nvSpPr>
        <p:spPr>
          <a:xfrm>
            <a:off x="4057650" y="5029200"/>
            <a:ext cx="1428750" cy="6096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n-US" sz="2800" b="1">
                <a:latin typeface="Times New Roman"/>
              </a:rPr>
              <a:t>250 %</a:t>
            </a:r>
            <a:endParaRPr lang="en-US" sz="2800" b="1" dirty="0">
              <a:latin typeface="Times New Roman"/>
            </a:endParaRPr>
          </a:p>
        </p:txBody>
      </p:sp>
      <p:sp>
        <p:nvSpPr>
          <p:cNvPr id="43" name="Rectangle 42"/>
          <p:cNvSpPr/>
          <p:nvPr/>
        </p:nvSpPr>
        <p:spPr>
          <a:xfrm>
            <a:off x="2286000" y="5029200"/>
            <a:ext cx="1428750" cy="6096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r>
              <a:rPr lang="en-US" sz="2800" b="1">
                <a:latin typeface="Times New Roman"/>
              </a:rPr>
              <a:t>25 %</a:t>
            </a:r>
            <a:endParaRPr lang="en-US" sz="2800" b="1" dirty="0">
              <a:latin typeface="Times New Roman"/>
            </a:endParaRPr>
          </a:p>
        </p:txBody>
      </p:sp>
      <p:sp>
        <p:nvSpPr>
          <p:cNvPr id="14341" name="Text Box 2"/>
          <p:cNvSpPr txBox="1">
            <a:spLocks noChangeArrowheads="1"/>
          </p:cNvSpPr>
          <p:nvPr/>
        </p:nvSpPr>
        <p:spPr bwMode="auto">
          <a:xfrm>
            <a:off x="1143000" y="1"/>
            <a:ext cx="6858000" cy="366713"/>
          </a:xfrm>
          <a:prstGeom prst="rect">
            <a:avLst/>
          </a:prstGeom>
          <a:noFill/>
          <a:ln w="9525">
            <a:noFill/>
            <a:miter lim="800000"/>
            <a:headEnd/>
            <a:tailEnd/>
          </a:ln>
        </p:spPr>
        <p:txBody>
          <a:bodyPr>
            <a:spAutoFit/>
          </a:bodyPr>
          <a:lstStyle/>
          <a:p>
            <a:pPr eaLnBrk="1" hangingPunct="1">
              <a:spcBef>
                <a:spcPct val="50000"/>
              </a:spcBef>
            </a:pPr>
            <a:endParaRPr lang="vi-VN" altLang="en-US">
              <a:latin typeface="Times New Roman" pitchFamily="18" charset="0"/>
            </a:endParaRPr>
          </a:p>
        </p:txBody>
      </p:sp>
      <p:pic>
        <p:nvPicPr>
          <p:cNvPr id="153603" name="Picture 3" descr="01"/>
          <p:cNvPicPr>
            <a:picLocks noChangeAspect="1" noChangeArrowheads="1"/>
          </p:cNvPicPr>
          <p:nvPr/>
        </p:nvPicPr>
        <p:blipFill>
          <a:blip r:embed="rId3"/>
          <a:srcRect l="1375" r="73868" b="79889"/>
          <a:stretch>
            <a:fillRect/>
          </a:stretch>
        </p:blipFill>
        <p:spPr bwMode="auto">
          <a:xfrm>
            <a:off x="6479381" y="1416050"/>
            <a:ext cx="1215629" cy="1651000"/>
          </a:xfrm>
          <a:prstGeom prst="rect">
            <a:avLst/>
          </a:prstGeom>
          <a:noFill/>
          <a:ln w="9525">
            <a:noFill/>
            <a:miter lim="800000"/>
            <a:headEnd/>
            <a:tailEnd/>
          </a:ln>
        </p:spPr>
      </p:pic>
      <p:sp>
        <p:nvSpPr>
          <p:cNvPr id="153604" name="Oval 4"/>
          <p:cNvSpPr>
            <a:spLocks noChangeArrowheads="1"/>
          </p:cNvSpPr>
          <p:nvPr/>
        </p:nvSpPr>
        <p:spPr bwMode="auto">
          <a:xfrm>
            <a:off x="6800850" y="1905000"/>
            <a:ext cx="628650" cy="762000"/>
          </a:xfrm>
          <a:prstGeom prst="ellipse">
            <a:avLst/>
          </a:prstGeom>
          <a:gradFill rotWithShape="1">
            <a:gsLst>
              <a:gs pos="0">
                <a:schemeClr val="bg1"/>
              </a:gs>
              <a:gs pos="100000">
                <a:srgbClr val="00FF00"/>
              </a:gs>
            </a:gsLst>
            <a:path path="shape">
              <a:fillToRect l="50000" t="50000" r="50000" b="50000"/>
            </a:path>
          </a:gradFill>
          <a:ln w="9525">
            <a:solidFill>
              <a:srgbClr val="000066"/>
            </a:solidFill>
            <a:round/>
            <a:headEnd/>
            <a:tailEnd/>
          </a:ln>
        </p:spPr>
        <p:txBody>
          <a:bodyPr wrap="none" anchor="ctr"/>
          <a:lstStyle/>
          <a:p>
            <a:pPr algn="ctr" eaLnBrk="1" hangingPunct="1"/>
            <a:r>
              <a:rPr lang="en-US" altLang="en-US" sz="3200" b="1">
                <a:latin typeface="Times New Roman" pitchFamily="18" charset="0"/>
              </a:rPr>
              <a:t>0</a:t>
            </a:r>
          </a:p>
        </p:txBody>
      </p:sp>
      <p:sp>
        <p:nvSpPr>
          <p:cNvPr id="153605" name="Oval 5"/>
          <p:cNvSpPr>
            <a:spLocks noChangeArrowheads="1"/>
          </p:cNvSpPr>
          <p:nvPr/>
        </p:nvSpPr>
        <p:spPr bwMode="auto">
          <a:xfrm>
            <a:off x="6800850" y="1905000"/>
            <a:ext cx="628650" cy="762000"/>
          </a:xfrm>
          <a:prstGeom prst="ellipse">
            <a:avLst/>
          </a:prstGeom>
          <a:gradFill rotWithShape="1">
            <a:gsLst>
              <a:gs pos="0">
                <a:schemeClr val="bg1"/>
              </a:gs>
              <a:gs pos="100000">
                <a:srgbClr val="00FF00"/>
              </a:gs>
            </a:gsLst>
            <a:path path="shape">
              <a:fillToRect l="50000" t="50000" r="50000" b="50000"/>
            </a:path>
          </a:gradFill>
          <a:ln w="9525">
            <a:solidFill>
              <a:srgbClr val="000066"/>
            </a:solidFill>
            <a:round/>
            <a:headEnd/>
            <a:tailEnd/>
          </a:ln>
        </p:spPr>
        <p:txBody>
          <a:bodyPr wrap="none" anchor="ctr"/>
          <a:lstStyle/>
          <a:p>
            <a:pPr algn="ctr" eaLnBrk="1" hangingPunct="1"/>
            <a:r>
              <a:rPr lang="en-US" altLang="en-US" sz="3200" b="1">
                <a:latin typeface="Times New Roman" pitchFamily="18" charset="0"/>
              </a:rPr>
              <a:t>2</a:t>
            </a:r>
          </a:p>
        </p:txBody>
      </p:sp>
      <p:sp>
        <p:nvSpPr>
          <p:cNvPr id="153606" name="Oval 6"/>
          <p:cNvSpPr>
            <a:spLocks noChangeArrowheads="1"/>
          </p:cNvSpPr>
          <p:nvPr/>
        </p:nvSpPr>
        <p:spPr bwMode="auto">
          <a:xfrm>
            <a:off x="6800850" y="1905000"/>
            <a:ext cx="628650" cy="762000"/>
          </a:xfrm>
          <a:prstGeom prst="ellipse">
            <a:avLst/>
          </a:prstGeom>
          <a:gradFill rotWithShape="1">
            <a:gsLst>
              <a:gs pos="0">
                <a:schemeClr val="bg1"/>
              </a:gs>
              <a:gs pos="100000">
                <a:srgbClr val="FF3399"/>
              </a:gs>
            </a:gsLst>
            <a:path path="shape">
              <a:fillToRect l="50000" t="50000" r="50000" b="50000"/>
            </a:path>
          </a:gradFill>
          <a:ln w="9525">
            <a:solidFill>
              <a:srgbClr val="FF0000"/>
            </a:solidFill>
            <a:round/>
            <a:headEnd/>
            <a:tailEnd/>
          </a:ln>
        </p:spPr>
        <p:txBody>
          <a:bodyPr wrap="none" anchor="ctr"/>
          <a:lstStyle/>
          <a:p>
            <a:pPr algn="ctr" eaLnBrk="1" hangingPunct="1"/>
            <a:r>
              <a:rPr lang="en-US" altLang="en-US" sz="3200" b="1">
                <a:latin typeface="Times New Roman" pitchFamily="18" charset="0"/>
              </a:rPr>
              <a:t>3</a:t>
            </a:r>
          </a:p>
        </p:txBody>
      </p:sp>
      <p:sp>
        <p:nvSpPr>
          <p:cNvPr id="153607" name="Oval 7"/>
          <p:cNvSpPr>
            <a:spLocks noChangeArrowheads="1"/>
          </p:cNvSpPr>
          <p:nvPr/>
        </p:nvSpPr>
        <p:spPr bwMode="auto">
          <a:xfrm>
            <a:off x="6800850" y="1905000"/>
            <a:ext cx="628650" cy="762000"/>
          </a:xfrm>
          <a:prstGeom prst="ellipse">
            <a:avLst/>
          </a:prstGeom>
          <a:gradFill rotWithShape="1">
            <a:gsLst>
              <a:gs pos="0">
                <a:schemeClr val="bg1"/>
              </a:gs>
              <a:gs pos="100000">
                <a:srgbClr val="00FF00"/>
              </a:gs>
            </a:gsLst>
            <a:path path="shape">
              <a:fillToRect l="50000" t="50000" r="50000" b="50000"/>
            </a:path>
          </a:gradFill>
          <a:ln w="9525">
            <a:solidFill>
              <a:srgbClr val="000066"/>
            </a:solidFill>
            <a:round/>
            <a:headEnd/>
            <a:tailEnd/>
          </a:ln>
        </p:spPr>
        <p:txBody>
          <a:bodyPr wrap="none" anchor="ctr"/>
          <a:lstStyle/>
          <a:p>
            <a:pPr algn="ctr" eaLnBrk="1" hangingPunct="1"/>
            <a:r>
              <a:rPr lang="en-US" altLang="en-US" sz="3200" b="1">
                <a:latin typeface="Times New Roman" pitchFamily="18" charset="0"/>
              </a:rPr>
              <a:t>4</a:t>
            </a:r>
          </a:p>
        </p:txBody>
      </p:sp>
      <p:sp>
        <p:nvSpPr>
          <p:cNvPr id="153608" name="Oval 8"/>
          <p:cNvSpPr>
            <a:spLocks noChangeArrowheads="1"/>
          </p:cNvSpPr>
          <p:nvPr/>
        </p:nvSpPr>
        <p:spPr bwMode="auto">
          <a:xfrm>
            <a:off x="6800850" y="1905000"/>
            <a:ext cx="628650" cy="762000"/>
          </a:xfrm>
          <a:prstGeom prst="ellipse">
            <a:avLst/>
          </a:prstGeom>
          <a:gradFill rotWithShape="1">
            <a:gsLst>
              <a:gs pos="0">
                <a:schemeClr val="bg1"/>
              </a:gs>
              <a:gs pos="100000">
                <a:srgbClr val="FF3399"/>
              </a:gs>
            </a:gsLst>
            <a:path path="shape">
              <a:fillToRect l="50000" t="50000" r="50000" b="50000"/>
            </a:path>
          </a:gradFill>
          <a:ln w="9525">
            <a:solidFill>
              <a:srgbClr val="FF0000"/>
            </a:solidFill>
            <a:round/>
            <a:headEnd/>
            <a:tailEnd/>
          </a:ln>
        </p:spPr>
        <p:txBody>
          <a:bodyPr wrap="none" anchor="ctr"/>
          <a:lstStyle/>
          <a:p>
            <a:pPr algn="ctr" eaLnBrk="1" hangingPunct="1"/>
            <a:r>
              <a:rPr lang="en-US" altLang="en-US" sz="3200" b="1">
                <a:latin typeface="Times New Roman" pitchFamily="18" charset="0"/>
              </a:rPr>
              <a:t>5</a:t>
            </a:r>
          </a:p>
        </p:txBody>
      </p:sp>
      <p:sp>
        <p:nvSpPr>
          <p:cNvPr id="153609" name="Oval 9"/>
          <p:cNvSpPr>
            <a:spLocks noChangeArrowheads="1"/>
          </p:cNvSpPr>
          <p:nvPr/>
        </p:nvSpPr>
        <p:spPr bwMode="auto">
          <a:xfrm>
            <a:off x="6800850" y="1905000"/>
            <a:ext cx="628650" cy="762000"/>
          </a:xfrm>
          <a:prstGeom prst="ellipse">
            <a:avLst/>
          </a:prstGeom>
          <a:gradFill rotWithShape="1">
            <a:gsLst>
              <a:gs pos="0">
                <a:schemeClr val="bg1"/>
              </a:gs>
              <a:gs pos="100000">
                <a:srgbClr val="00FF00"/>
              </a:gs>
            </a:gsLst>
            <a:path path="shape">
              <a:fillToRect l="50000" t="50000" r="50000" b="50000"/>
            </a:path>
          </a:gradFill>
          <a:ln w="9525">
            <a:solidFill>
              <a:srgbClr val="000066"/>
            </a:solidFill>
            <a:round/>
            <a:headEnd/>
            <a:tailEnd/>
          </a:ln>
        </p:spPr>
        <p:txBody>
          <a:bodyPr wrap="none" anchor="ctr"/>
          <a:lstStyle/>
          <a:p>
            <a:pPr algn="ctr" eaLnBrk="1" hangingPunct="1"/>
            <a:r>
              <a:rPr lang="en-US" altLang="en-US" sz="3200" b="1">
                <a:latin typeface="Times New Roman" pitchFamily="18" charset="0"/>
              </a:rPr>
              <a:t>6</a:t>
            </a:r>
          </a:p>
        </p:txBody>
      </p:sp>
      <p:sp>
        <p:nvSpPr>
          <p:cNvPr id="153610" name="Oval 10"/>
          <p:cNvSpPr>
            <a:spLocks noChangeArrowheads="1"/>
          </p:cNvSpPr>
          <p:nvPr/>
        </p:nvSpPr>
        <p:spPr bwMode="auto">
          <a:xfrm>
            <a:off x="6800850" y="1905000"/>
            <a:ext cx="628650" cy="762000"/>
          </a:xfrm>
          <a:prstGeom prst="ellipse">
            <a:avLst/>
          </a:prstGeom>
          <a:gradFill rotWithShape="1">
            <a:gsLst>
              <a:gs pos="0">
                <a:schemeClr val="bg1"/>
              </a:gs>
              <a:gs pos="100000">
                <a:srgbClr val="FF3399"/>
              </a:gs>
            </a:gsLst>
            <a:path path="shape">
              <a:fillToRect l="50000" t="50000" r="50000" b="50000"/>
            </a:path>
          </a:gradFill>
          <a:ln w="9525">
            <a:solidFill>
              <a:srgbClr val="FF0000"/>
            </a:solidFill>
            <a:round/>
            <a:headEnd/>
            <a:tailEnd/>
          </a:ln>
        </p:spPr>
        <p:txBody>
          <a:bodyPr wrap="none" anchor="ctr"/>
          <a:lstStyle/>
          <a:p>
            <a:pPr algn="ctr" eaLnBrk="1" hangingPunct="1"/>
            <a:r>
              <a:rPr lang="en-US" altLang="en-US" sz="3200" b="1">
                <a:latin typeface="Times New Roman" pitchFamily="18" charset="0"/>
              </a:rPr>
              <a:t>7</a:t>
            </a:r>
          </a:p>
        </p:txBody>
      </p:sp>
      <p:sp>
        <p:nvSpPr>
          <p:cNvPr id="153611" name="Oval 11"/>
          <p:cNvSpPr>
            <a:spLocks noChangeArrowheads="1"/>
          </p:cNvSpPr>
          <p:nvPr/>
        </p:nvSpPr>
        <p:spPr bwMode="auto">
          <a:xfrm>
            <a:off x="6800850" y="1905000"/>
            <a:ext cx="628650" cy="762000"/>
          </a:xfrm>
          <a:prstGeom prst="ellipse">
            <a:avLst/>
          </a:prstGeom>
          <a:gradFill rotWithShape="1">
            <a:gsLst>
              <a:gs pos="0">
                <a:schemeClr val="bg1"/>
              </a:gs>
              <a:gs pos="100000">
                <a:srgbClr val="00FF00"/>
              </a:gs>
            </a:gsLst>
            <a:path path="shape">
              <a:fillToRect l="50000" t="50000" r="50000" b="50000"/>
            </a:path>
          </a:gradFill>
          <a:ln w="9525">
            <a:solidFill>
              <a:srgbClr val="000066"/>
            </a:solidFill>
            <a:round/>
            <a:headEnd/>
            <a:tailEnd/>
          </a:ln>
        </p:spPr>
        <p:txBody>
          <a:bodyPr wrap="none" anchor="ctr"/>
          <a:lstStyle/>
          <a:p>
            <a:pPr algn="ctr" eaLnBrk="1" hangingPunct="1"/>
            <a:r>
              <a:rPr lang="en-US" altLang="en-US" sz="3200" b="1">
                <a:latin typeface="Times New Roman" pitchFamily="18" charset="0"/>
              </a:rPr>
              <a:t>8</a:t>
            </a:r>
          </a:p>
        </p:txBody>
      </p:sp>
      <p:sp>
        <p:nvSpPr>
          <p:cNvPr id="153612" name="Oval 12"/>
          <p:cNvSpPr>
            <a:spLocks noChangeArrowheads="1"/>
          </p:cNvSpPr>
          <p:nvPr/>
        </p:nvSpPr>
        <p:spPr bwMode="auto">
          <a:xfrm>
            <a:off x="6800850" y="1905000"/>
            <a:ext cx="628650" cy="762000"/>
          </a:xfrm>
          <a:prstGeom prst="ellipse">
            <a:avLst/>
          </a:prstGeom>
          <a:gradFill rotWithShape="1">
            <a:gsLst>
              <a:gs pos="0">
                <a:schemeClr val="bg1"/>
              </a:gs>
              <a:gs pos="100000">
                <a:srgbClr val="FF3399"/>
              </a:gs>
            </a:gsLst>
            <a:path path="shape">
              <a:fillToRect l="50000" t="50000" r="50000" b="50000"/>
            </a:path>
          </a:gradFill>
          <a:ln w="9525">
            <a:solidFill>
              <a:srgbClr val="FF0000"/>
            </a:solidFill>
            <a:round/>
            <a:headEnd/>
            <a:tailEnd/>
          </a:ln>
        </p:spPr>
        <p:txBody>
          <a:bodyPr wrap="none" anchor="ctr"/>
          <a:lstStyle/>
          <a:p>
            <a:pPr algn="ctr" eaLnBrk="1" hangingPunct="1"/>
            <a:r>
              <a:rPr lang="en-US" altLang="en-US" sz="3200" b="1">
                <a:latin typeface="Times New Roman" pitchFamily="18" charset="0"/>
              </a:rPr>
              <a:t>9</a:t>
            </a:r>
          </a:p>
        </p:txBody>
      </p:sp>
      <p:sp>
        <p:nvSpPr>
          <p:cNvPr id="153613" name="Oval 13"/>
          <p:cNvSpPr>
            <a:spLocks noChangeArrowheads="1"/>
          </p:cNvSpPr>
          <p:nvPr/>
        </p:nvSpPr>
        <p:spPr bwMode="auto">
          <a:xfrm>
            <a:off x="6800850" y="1905000"/>
            <a:ext cx="628650" cy="762000"/>
          </a:xfrm>
          <a:prstGeom prst="ellipse">
            <a:avLst/>
          </a:prstGeom>
          <a:gradFill rotWithShape="1">
            <a:gsLst>
              <a:gs pos="0">
                <a:schemeClr val="bg1"/>
              </a:gs>
              <a:gs pos="100000">
                <a:srgbClr val="00FF00"/>
              </a:gs>
            </a:gsLst>
            <a:path path="shape">
              <a:fillToRect l="50000" t="50000" r="50000" b="50000"/>
            </a:path>
          </a:gradFill>
          <a:ln w="9525">
            <a:solidFill>
              <a:srgbClr val="000066"/>
            </a:solidFill>
            <a:round/>
            <a:headEnd/>
            <a:tailEnd/>
          </a:ln>
        </p:spPr>
        <p:txBody>
          <a:bodyPr wrap="none" anchor="ctr"/>
          <a:lstStyle/>
          <a:p>
            <a:pPr algn="ctr" eaLnBrk="1" hangingPunct="1"/>
            <a:r>
              <a:rPr lang="en-US" altLang="en-US" sz="3200" b="1">
                <a:latin typeface="Times New Roman" pitchFamily="18" charset="0"/>
              </a:rPr>
              <a:t>10</a:t>
            </a:r>
          </a:p>
        </p:txBody>
      </p:sp>
      <p:sp>
        <p:nvSpPr>
          <p:cNvPr id="153614" name="Oval 14"/>
          <p:cNvSpPr>
            <a:spLocks noChangeArrowheads="1"/>
          </p:cNvSpPr>
          <p:nvPr/>
        </p:nvSpPr>
        <p:spPr bwMode="auto">
          <a:xfrm>
            <a:off x="6800850" y="1905000"/>
            <a:ext cx="628650" cy="762000"/>
          </a:xfrm>
          <a:prstGeom prst="ellipse">
            <a:avLst/>
          </a:prstGeom>
          <a:gradFill rotWithShape="1">
            <a:gsLst>
              <a:gs pos="0">
                <a:schemeClr val="bg1"/>
              </a:gs>
              <a:gs pos="100000">
                <a:srgbClr val="FF3399"/>
              </a:gs>
            </a:gsLst>
            <a:path path="shape">
              <a:fillToRect l="50000" t="50000" r="50000" b="50000"/>
            </a:path>
          </a:gradFill>
          <a:ln w="9525">
            <a:solidFill>
              <a:srgbClr val="FF0000"/>
            </a:solidFill>
            <a:round/>
            <a:headEnd/>
            <a:tailEnd/>
          </a:ln>
        </p:spPr>
        <p:txBody>
          <a:bodyPr wrap="none" anchor="ctr"/>
          <a:lstStyle/>
          <a:p>
            <a:pPr algn="ctr" eaLnBrk="1" hangingPunct="1"/>
            <a:r>
              <a:rPr lang="en-US" altLang="en-US" sz="3200" b="1">
                <a:latin typeface="Times New Roman" pitchFamily="18" charset="0"/>
              </a:rPr>
              <a:t>11</a:t>
            </a:r>
          </a:p>
        </p:txBody>
      </p:sp>
      <p:sp>
        <p:nvSpPr>
          <p:cNvPr id="153615" name="Oval 15"/>
          <p:cNvSpPr>
            <a:spLocks noChangeArrowheads="1"/>
          </p:cNvSpPr>
          <p:nvPr/>
        </p:nvSpPr>
        <p:spPr bwMode="auto">
          <a:xfrm>
            <a:off x="6800850" y="1905000"/>
            <a:ext cx="628650" cy="762000"/>
          </a:xfrm>
          <a:prstGeom prst="ellipse">
            <a:avLst/>
          </a:prstGeom>
          <a:gradFill rotWithShape="1">
            <a:gsLst>
              <a:gs pos="0">
                <a:schemeClr val="bg1"/>
              </a:gs>
              <a:gs pos="100000">
                <a:srgbClr val="00FF00"/>
              </a:gs>
            </a:gsLst>
            <a:path path="shape">
              <a:fillToRect l="50000" t="50000" r="50000" b="50000"/>
            </a:path>
          </a:gradFill>
          <a:ln w="9525">
            <a:solidFill>
              <a:srgbClr val="000066"/>
            </a:solidFill>
            <a:round/>
            <a:headEnd/>
            <a:tailEnd/>
          </a:ln>
        </p:spPr>
        <p:txBody>
          <a:bodyPr wrap="none" anchor="ctr"/>
          <a:lstStyle/>
          <a:p>
            <a:pPr algn="ctr" eaLnBrk="1" hangingPunct="1"/>
            <a:r>
              <a:rPr lang="en-US" altLang="en-US" sz="3200" b="1">
                <a:latin typeface="Times New Roman" pitchFamily="18" charset="0"/>
              </a:rPr>
              <a:t>12</a:t>
            </a:r>
          </a:p>
        </p:txBody>
      </p:sp>
      <p:sp>
        <p:nvSpPr>
          <p:cNvPr id="153616" name="Oval 16"/>
          <p:cNvSpPr>
            <a:spLocks noChangeArrowheads="1"/>
          </p:cNvSpPr>
          <p:nvPr/>
        </p:nvSpPr>
        <p:spPr bwMode="auto">
          <a:xfrm>
            <a:off x="6800850" y="1905000"/>
            <a:ext cx="628650" cy="762000"/>
          </a:xfrm>
          <a:prstGeom prst="ellipse">
            <a:avLst/>
          </a:prstGeom>
          <a:gradFill rotWithShape="1">
            <a:gsLst>
              <a:gs pos="0">
                <a:schemeClr val="bg1"/>
              </a:gs>
              <a:gs pos="100000">
                <a:srgbClr val="FF3399"/>
              </a:gs>
            </a:gsLst>
            <a:path path="shape">
              <a:fillToRect l="50000" t="50000" r="50000" b="50000"/>
            </a:path>
          </a:gradFill>
          <a:ln w="9525">
            <a:solidFill>
              <a:srgbClr val="FF0000"/>
            </a:solidFill>
            <a:round/>
            <a:headEnd/>
            <a:tailEnd/>
          </a:ln>
        </p:spPr>
        <p:txBody>
          <a:bodyPr wrap="none" anchor="ctr"/>
          <a:lstStyle/>
          <a:p>
            <a:pPr algn="ctr" eaLnBrk="1" hangingPunct="1"/>
            <a:r>
              <a:rPr lang="en-US" altLang="en-US" sz="3200" b="1">
                <a:latin typeface="Times New Roman" pitchFamily="18" charset="0"/>
              </a:rPr>
              <a:t>13</a:t>
            </a:r>
          </a:p>
        </p:txBody>
      </p:sp>
      <p:sp>
        <p:nvSpPr>
          <p:cNvPr id="153617" name="Oval 17"/>
          <p:cNvSpPr>
            <a:spLocks noChangeArrowheads="1"/>
          </p:cNvSpPr>
          <p:nvPr/>
        </p:nvSpPr>
        <p:spPr bwMode="auto">
          <a:xfrm>
            <a:off x="6800850" y="1905000"/>
            <a:ext cx="628650" cy="762000"/>
          </a:xfrm>
          <a:prstGeom prst="ellipse">
            <a:avLst/>
          </a:prstGeom>
          <a:gradFill rotWithShape="1">
            <a:gsLst>
              <a:gs pos="0">
                <a:schemeClr val="bg1"/>
              </a:gs>
              <a:gs pos="100000">
                <a:srgbClr val="00FF00"/>
              </a:gs>
            </a:gsLst>
            <a:path path="shape">
              <a:fillToRect l="50000" t="50000" r="50000" b="50000"/>
            </a:path>
          </a:gradFill>
          <a:ln w="9525">
            <a:solidFill>
              <a:srgbClr val="000066"/>
            </a:solidFill>
            <a:round/>
            <a:headEnd/>
            <a:tailEnd/>
          </a:ln>
        </p:spPr>
        <p:txBody>
          <a:bodyPr wrap="none" anchor="ctr"/>
          <a:lstStyle/>
          <a:p>
            <a:pPr algn="ctr" eaLnBrk="1" hangingPunct="1"/>
            <a:r>
              <a:rPr lang="en-US" altLang="en-US" sz="3200" b="1">
                <a:latin typeface="Times New Roman" pitchFamily="18" charset="0"/>
              </a:rPr>
              <a:t>14</a:t>
            </a:r>
          </a:p>
        </p:txBody>
      </p:sp>
      <p:sp>
        <p:nvSpPr>
          <p:cNvPr id="153618" name="Oval 18"/>
          <p:cNvSpPr>
            <a:spLocks noChangeArrowheads="1"/>
          </p:cNvSpPr>
          <p:nvPr/>
        </p:nvSpPr>
        <p:spPr bwMode="auto">
          <a:xfrm>
            <a:off x="6800850" y="1905000"/>
            <a:ext cx="628650" cy="762000"/>
          </a:xfrm>
          <a:prstGeom prst="ellipse">
            <a:avLst/>
          </a:prstGeom>
          <a:gradFill rotWithShape="1">
            <a:gsLst>
              <a:gs pos="0">
                <a:schemeClr val="bg1"/>
              </a:gs>
              <a:gs pos="100000">
                <a:srgbClr val="FF3399"/>
              </a:gs>
            </a:gsLst>
            <a:path path="shape">
              <a:fillToRect l="50000" t="50000" r="50000" b="50000"/>
            </a:path>
          </a:gradFill>
          <a:ln w="9525">
            <a:solidFill>
              <a:srgbClr val="FF0000"/>
            </a:solidFill>
            <a:round/>
            <a:headEnd/>
            <a:tailEnd/>
          </a:ln>
        </p:spPr>
        <p:txBody>
          <a:bodyPr wrap="none" anchor="ctr"/>
          <a:lstStyle/>
          <a:p>
            <a:pPr algn="ctr" eaLnBrk="1" hangingPunct="1"/>
            <a:r>
              <a:rPr lang="en-US" altLang="en-US" sz="3200" b="1">
                <a:latin typeface="Times New Roman" pitchFamily="18" charset="0"/>
              </a:rPr>
              <a:t>15</a:t>
            </a:r>
          </a:p>
        </p:txBody>
      </p:sp>
      <p:sp>
        <p:nvSpPr>
          <p:cNvPr id="153619" name="Oval 19"/>
          <p:cNvSpPr>
            <a:spLocks noChangeArrowheads="1"/>
          </p:cNvSpPr>
          <p:nvPr/>
        </p:nvSpPr>
        <p:spPr bwMode="auto">
          <a:xfrm>
            <a:off x="6811566" y="1905000"/>
            <a:ext cx="628650" cy="762000"/>
          </a:xfrm>
          <a:prstGeom prst="ellipse">
            <a:avLst/>
          </a:prstGeom>
          <a:gradFill rotWithShape="1">
            <a:gsLst>
              <a:gs pos="0">
                <a:schemeClr val="bg1"/>
              </a:gs>
              <a:gs pos="100000">
                <a:srgbClr val="FF3399"/>
              </a:gs>
            </a:gsLst>
            <a:path path="shape">
              <a:fillToRect l="50000" t="50000" r="50000" b="50000"/>
            </a:path>
          </a:gradFill>
          <a:ln w="9525">
            <a:solidFill>
              <a:srgbClr val="FF0000"/>
            </a:solidFill>
            <a:round/>
            <a:headEnd/>
            <a:tailEnd/>
          </a:ln>
        </p:spPr>
        <p:txBody>
          <a:bodyPr wrap="none" anchor="ctr"/>
          <a:lstStyle/>
          <a:p>
            <a:pPr algn="ctr" eaLnBrk="1" hangingPunct="1"/>
            <a:r>
              <a:rPr lang="en-US" altLang="en-US" sz="3200" b="1">
                <a:latin typeface="Times New Roman" pitchFamily="18" charset="0"/>
              </a:rPr>
              <a:t>1</a:t>
            </a:r>
          </a:p>
        </p:txBody>
      </p:sp>
      <p:pic>
        <p:nvPicPr>
          <p:cNvPr id="14359" name="Picture 26" descr="010"/>
          <p:cNvPicPr>
            <a:picLocks noChangeAspect="1" noChangeArrowheads="1" noCrop="1"/>
          </p:cNvPicPr>
          <p:nvPr/>
        </p:nvPicPr>
        <p:blipFill>
          <a:blip r:embed="rId4"/>
          <a:srcRect/>
          <a:stretch>
            <a:fillRect/>
          </a:stretch>
        </p:blipFill>
        <p:spPr bwMode="auto">
          <a:xfrm>
            <a:off x="1143000" y="1192214"/>
            <a:ext cx="1314450" cy="1703387"/>
          </a:xfrm>
          <a:prstGeom prst="rect">
            <a:avLst/>
          </a:prstGeom>
          <a:noFill/>
          <a:ln w="9525">
            <a:noFill/>
            <a:miter lim="800000"/>
            <a:headEnd/>
            <a:tailEnd/>
          </a:ln>
        </p:spPr>
      </p:pic>
      <p:sp>
        <p:nvSpPr>
          <p:cNvPr id="14360" name="AutoShape 27"/>
          <p:cNvSpPr>
            <a:spLocks noChangeArrowheads="1"/>
          </p:cNvSpPr>
          <p:nvPr/>
        </p:nvSpPr>
        <p:spPr bwMode="auto">
          <a:xfrm>
            <a:off x="2400300" y="838200"/>
            <a:ext cx="4057650" cy="1066800"/>
          </a:xfrm>
          <a:prstGeom prst="cloudCallout">
            <a:avLst>
              <a:gd name="adj1" fmla="val -46514"/>
              <a:gd name="adj2" fmla="val 60417"/>
            </a:avLst>
          </a:prstGeom>
          <a:gradFill rotWithShape="1">
            <a:gsLst>
              <a:gs pos="0">
                <a:schemeClr val="bg1"/>
              </a:gs>
              <a:gs pos="100000">
                <a:srgbClr val="CCFF66"/>
              </a:gs>
            </a:gsLst>
            <a:path path="rect">
              <a:fillToRect l="50000" t="50000" r="50000" b="50000"/>
            </a:path>
          </a:gradFill>
          <a:ln w="9525">
            <a:solidFill>
              <a:schemeClr val="accent2"/>
            </a:solidFill>
            <a:round/>
            <a:headEnd/>
            <a:tailEnd/>
          </a:ln>
        </p:spPr>
        <p:txBody>
          <a:bodyPr/>
          <a:lstStyle/>
          <a:p>
            <a:pPr algn="ctr" eaLnBrk="1" hangingPunct="1"/>
            <a:r>
              <a:rPr lang="en-US" altLang="en-US" sz="3200" b="1" i="1">
                <a:solidFill>
                  <a:srgbClr val="CC00FF"/>
                </a:solidFill>
                <a:latin typeface="Times New Roman" pitchFamily="18" charset="0"/>
                <a:cs typeface="Times New Roman" pitchFamily="18" charset="0"/>
              </a:rPr>
              <a:t>Ai nhanh ai đúng</a:t>
            </a:r>
          </a:p>
        </p:txBody>
      </p:sp>
      <p:sp>
        <p:nvSpPr>
          <p:cNvPr id="17437" name="Text Box 28"/>
          <p:cNvSpPr txBox="1">
            <a:spLocks noChangeArrowheads="1"/>
          </p:cNvSpPr>
          <p:nvPr/>
        </p:nvSpPr>
        <p:spPr bwMode="auto">
          <a:xfrm>
            <a:off x="571500" y="3201988"/>
            <a:ext cx="7886700" cy="1815882"/>
          </a:xfrm>
          <a:prstGeom prst="rect">
            <a:avLst/>
          </a:prstGeom>
          <a:noFill/>
          <a:ln>
            <a:noFill/>
            <a:headEnd/>
            <a:tailEnd/>
          </a:ln>
        </p:spPr>
        <p:style>
          <a:lnRef idx="1">
            <a:schemeClr val="accent3"/>
          </a:lnRef>
          <a:fillRef idx="2">
            <a:schemeClr val="accent3"/>
          </a:fillRef>
          <a:effectRef idx="1">
            <a:schemeClr val="accent3"/>
          </a:effectRef>
          <a:fontRef idx="minor">
            <a:schemeClr val="dk1"/>
          </a:fontRef>
        </p:style>
        <p:txBody>
          <a:bodyPr>
            <a:spAutoFit/>
          </a:bodyPr>
          <a:lstStyle/>
          <a:p>
            <a:pPr algn="just" eaLnBrk="1" hangingPunct="1">
              <a:spcBef>
                <a:spcPct val="50000"/>
              </a:spcBef>
              <a:defRPr/>
            </a:pPr>
            <a:r>
              <a:rPr lang="en-US" sz="2800" b="1" dirty="0" err="1">
                <a:solidFill>
                  <a:srgbClr val="3333FF"/>
                </a:solidFill>
                <a:latin typeface="Times New Roman"/>
                <a:cs typeface="Times New Roman" pitchFamily="18" charset="0"/>
              </a:rPr>
              <a:t>Một</a:t>
            </a:r>
            <a:r>
              <a:rPr lang="en-US" sz="2800" b="1" dirty="0">
                <a:solidFill>
                  <a:srgbClr val="3333FF"/>
                </a:solidFill>
                <a:latin typeface="Times New Roman"/>
                <a:cs typeface="Times New Roman" pitchFamily="18" charset="0"/>
              </a:rPr>
              <a:t> </a:t>
            </a:r>
            <a:r>
              <a:rPr lang="en-US" sz="2800" b="1" dirty="0" err="1">
                <a:solidFill>
                  <a:srgbClr val="3333FF"/>
                </a:solidFill>
                <a:latin typeface="Times New Roman"/>
                <a:cs typeface="Times New Roman" pitchFamily="18" charset="0"/>
              </a:rPr>
              <a:t>trường</a:t>
            </a:r>
            <a:r>
              <a:rPr lang="en-US" sz="2800" b="1" dirty="0">
                <a:solidFill>
                  <a:srgbClr val="3333FF"/>
                </a:solidFill>
                <a:latin typeface="Times New Roman"/>
                <a:cs typeface="Times New Roman" pitchFamily="18" charset="0"/>
              </a:rPr>
              <a:t> </a:t>
            </a:r>
            <a:r>
              <a:rPr lang="en-US" sz="2800" b="1" dirty="0" err="1">
                <a:solidFill>
                  <a:srgbClr val="3333FF"/>
                </a:solidFill>
                <a:latin typeface="Times New Roman"/>
                <a:cs typeface="Times New Roman" pitchFamily="18" charset="0"/>
              </a:rPr>
              <a:t>Trung</a:t>
            </a:r>
            <a:r>
              <a:rPr lang="en-US" sz="2800" b="1" dirty="0">
                <a:solidFill>
                  <a:srgbClr val="3333FF"/>
                </a:solidFill>
                <a:latin typeface="Times New Roman"/>
                <a:cs typeface="Times New Roman" pitchFamily="18" charset="0"/>
              </a:rPr>
              <a:t> </a:t>
            </a:r>
            <a:r>
              <a:rPr lang="en-US" sz="2800" b="1" dirty="0" err="1">
                <a:solidFill>
                  <a:srgbClr val="3333FF"/>
                </a:solidFill>
                <a:latin typeface="Times New Roman"/>
                <a:cs typeface="Times New Roman" pitchFamily="18" charset="0"/>
              </a:rPr>
              <a:t>học</a:t>
            </a:r>
            <a:r>
              <a:rPr lang="en-US" sz="2800" b="1" dirty="0">
                <a:solidFill>
                  <a:srgbClr val="3333FF"/>
                </a:solidFill>
                <a:latin typeface="Times New Roman"/>
                <a:cs typeface="Times New Roman" pitchFamily="18" charset="0"/>
              </a:rPr>
              <a:t> </a:t>
            </a:r>
            <a:r>
              <a:rPr lang="en-US" sz="2800" b="1" dirty="0" err="1">
                <a:solidFill>
                  <a:srgbClr val="3333FF"/>
                </a:solidFill>
                <a:latin typeface="Times New Roman"/>
                <a:cs typeface="Times New Roman" pitchFamily="18" charset="0"/>
              </a:rPr>
              <a:t>cơ</a:t>
            </a:r>
            <a:r>
              <a:rPr lang="en-US" sz="2800" b="1" dirty="0">
                <a:solidFill>
                  <a:srgbClr val="3333FF"/>
                </a:solidFill>
                <a:latin typeface="Times New Roman"/>
                <a:cs typeface="Times New Roman" pitchFamily="18" charset="0"/>
              </a:rPr>
              <a:t> </a:t>
            </a:r>
            <a:r>
              <a:rPr lang="en-US" sz="2800" b="1" dirty="0" err="1">
                <a:solidFill>
                  <a:srgbClr val="3333FF"/>
                </a:solidFill>
                <a:latin typeface="Times New Roman"/>
                <a:cs typeface="Times New Roman" pitchFamily="18" charset="0"/>
              </a:rPr>
              <a:t>sở</a:t>
            </a:r>
            <a:r>
              <a:rPr lang="en-US" sz="2800" b="1" dirty="0">
                <a:solidFill>
                  <a:srgbClr val="3333FF"/>
                </a:solidFill>
                <a:latin typeface="Times New Roman"/>
                <a:cs typeface="Times New Roman" pitchFamily="18" charset="0"/>
              </a:rPr>
              <a:t> </a:t>
            </a:r>
            <a:r>
              <a:rPr lang="en-US" sz="2800" b="1" dirty="0" err="1">
                <a:solidFill>
                  <a:srgbClr val="3333FF"/>
                </a:solidFill>
                <a:latin typeface="Times New Roman"/>
                <a:cs typeface="Times New Roman" pitchFamily="18" charset="0"/>
              </a:rPr>
              <a:t>có</a:t>
            </a:r>
            <a:r>
              <a:rPr lang="en-US" sz="2800" b="1" dirty="0">
                <a:solidFill>
                  <a:srgbClr val="3333FF"/>
                </a:solidFill>
                <a:latin typeface="Times New Roman"/>
                <a:cs typeface="Times New Roman" pitchFamily="18" charset="0"/>
              </a:rPr>
              <a:t> 250 </a:t>
            </a:r>
            <a:r>
              <a:rPr lang="en-US" sz="2800" b="1" dirty="0" err="1">
                <a:solidFill>
                  <a:srgbClr val="3333FF"/>
                </a:solidFill>
                <a:latin typeface="Times New Roman"/>
                <a:cs typeface="Times New Roman" pitchFamily="18" charset="0"/>
              </a:rPr>
              <a:t>học</a:t>
            </a:r>
            <a:r>
              <a:rPr lang="en-US" sz="2800" b="1" dirty="0">
                <a:solidFill>
                  <a:srgbClr val="3333FF"/>
                </a:solidFill>
                <a:latin typeface="Times New Roman"/>
                <a:cs typeface="Times New Roman" pitchFamily="18" charset="0"/>
              </a:rPr>
              <a:t> </a:t>
            </a:r>
            <a:r>
              <a:rPr lang="en-US" sz="2800" b="1" err="1">
                <a:solidFill>
                  <a:srgbClr val="3333FF"/>
                </a:solidFill>
                <a:latin typeface="Times New Roman"/>
                <a:cs typeface="Times New Roman" pitchFamily="18" charset="0"/>
              </a:rPr>
              <a:t>sinh</a:t>
            </a:r>
            <a:r>
              <a:rPr lang="en-US" sz="2800" b="1">
                <a:solidFill>
                  <a:srgbClr val="3333FF"/>
                </a:solidFill>
                <a:latin typeface="Times New Roman"/>
                <a:cs typeface="Times New Roman" pitchFamily="18" charset="0"/>
              </a:rPr>
              <a:t> giỏi. </a:t>
            </a:r>
            <a:r>
              <a:rPr lang="en-US" sz="2800" b="1" dirty="0" err="1">
                <a:solidFill>
                  <a:srgbClr val="3333FF"/>
                </a:solidFill>
                <a:latin typeface="Times New Roman"/>
                <a:cs typeface="Times New Roman" pitchFamily="18" charset="0"/>
              </a:rPr>
              <a:t>Số</a:t>
            </a:r>
            <a:r>
              <a:rPr lang="en-US" sz="2800" b="1" dirty="0">
                <a:solidFill>
                  <a:srgbClr val="3333FF"/>
                </a:solidFill>
                <a:latin typeface="Times New Roman"/>
                <a:cs typeface="Times New Roman" pitchFamily="18" charset="0"/>
              </a:rPr>
              <a:t> </a:t>
            </a:r>
            <a:r>
              <a:rPr lang="en-US" sz="2800" b="1" dirty="0" err="1">
                <a:solidFill>
                  <a:srgbClr val="3333FF"/>
                </a:solidFill>
                <a:latin typeface="Times New Roman"/>
                <a:cs typeface="Times New Roman" pitchFamily="18" charset="0"/>
              </a:rPr>
              <a:t>học</a:t>
            </a:r>
            <a:r>
              <a:rPr lang="en-US" sz="2800" b="1" dirty="0">
                <a:solidFill>
                  <a:srgbClr val="3333FF"/>
                </a:solidFill>
                <a:latin typeface="Times New Roman"/>
                <a:cs typeface="Times New Roman" pitchFamily="18" charset="0"/>
              </a:rPr>
              <a:t> </a:t>
            </a:r>
            <a:r>
              <a:rPr lang="en-US" sz="2800" b="1" err="1">
                <a:solidFill>
                  <a:srgbClr val="3333FF"/>
                </a:solidFill>
                <a:latin typeface="Times New Roman"/>
                <a:cs typeface="Times New Roman" pitchFamily="18" charset="0"/>
              </a:rPr>
              <a:t>sinh</a:t>
            </a:r>
            <a:r>
              <a:rPr lang="en-US" sz="2800" b="1">
                <a:solidFill>
                  <a:srgbClr val="3333FF"/>
                </a:solidFill>
                <a:latin typeface="Times New Roman"/>
                <a:cs typeface="Times New Roman" pitchFamily="18" charset="0"/>
              </a:rPr>
              <a:t> toàn trường </a:t>
            </a:r>
            <a:r>
              <a:rPr lang="en-US" sz="2800" b="1" dirty="0" err="1">
                <a:solidFill>
                  <a:srgbClr val="3333FF"/>
                </a:solidFill>
                <a:latin typeface="Times New Roman"/>
                <a:cs typeface="Times New Roman" pitchFamily="18" charset="0"/>
              </a:rPr>
              <a:t>gấp</a:t>
            </a:r>
            <a:r>
              <a:rPr lang="en-US" sz="2800" b="1" dirty="0">
                <a:solidFill>
                  <a:srgbClr val="3333FF"/>
                </a:solidFill>
                <a:latin typeface="Times New Roman"/>
                <a:cs typeface="Times New Roman" pitchFamily="18" charset="0"/>
              </a:rPr>
              <a:t> 4 </a:t>
            </a:r>
            <a:r>
              <a:rPr lang="en-US" sz="2800" b="1" dirty="0" err="1">
                <a:solidFill>
                  <a:srgbClr val="3333FF"/>
                </a:solidFill>
                <a:latin typeface="Times New Roman"/>
                <a:cs typeface="Times New Roman" pitchFamily="18" charset="0"/>
              </a:rPr>
              <a:t>lần</a:t>
            </a:r>
            <a:r>
              <a:rPr lang="en-US" sz="2800" b="1" dirty="0">
                <a:solidFill>
                  <a:srgbClr val="3333FF"/>
                </a:solidFill>
                <a:latin typeface="Times New Roman"/>
                <a:cs typeface="Times New Roman" pitchFamily="18" charset="0"/>
              </a:rPr>
              <a:t> </a:t>
            </a:r>
            <a:r>
              <a:rPr lang="en-US" sz="2800" b="1" dirty="0" err="1">
                <a:solidFill>
                  <a:srgbClr val="3333FF"/>
                </a:solidFill>
                <a:latin typeface="Times New Roman"/>
                <a:cs typeface="Times New Roman" pitchFamily="18" charset="0"/>
              </a:rPr>
              <a:t>số</a:t>
            </a:r>
            <a:r>
              <a:rPr lang="en-US" sz="2800" b="1" dirty="0">
                <a:solidFill>
                  <a:srgbClr val="3333FF"/>
                </a:solidFill>
                <a:latin typeface="Times New Roman"/>
                <a:cs typeface="Times New Roman" pitchFamily="18" charset="0"/>
              </a:rPr>
              <a:t> </a:t>
            </a:r>
            <a:r>
              <a:rPr lang="en-US" sz="2800" b="1" dirty="0" err="1">
                <a:solidFill>
                  <a:srgbClr val="3333FF"/>
                </a:solidFill>
                <a:latin typeface="Times New Roman"/>
                <a:cs typeface="Times New Roman" pitchFamily="18" charset="0"/>
              </a:rPr>
              <a:t>học</a:t>
            </a:r>
            <a:r>
              <a:rPr lang="en-US" sz="2800" b="1" dirty="0">
                <a:solidFill>
                  <a:srgbClr val="3333FF"/>
                </a:solidFill>
                <a:latin typeface="Times New Roman"/>
                <a:cs typeface="Times New Roman" pitchFamily="18" charset="0"/>
              </a:rPr>
              <a:t> </a:t>
            </a:r>
            <a:r>
              <a:rPr lang="en-US" sz="2800" b="1" err="1">
                <a:solidFill>
                  <a:srgbClr val="3333FF"/>
                </a:solidFill>
                <a:latin typeface="Times New Roman"/>
                <a:cs typeface="Times New Roman" pitchFamily="18" charset="0"/>
              </a:rPr>
              <a:t>sinh</a:t>
            </a:r>
            <a:r>
              <a:rPr lang="en-US" sz="2800" b="1">
                <a:solidFill>
                  <a:srgbClr val="3333FF"/>
                </a:solidFill>
                <a:latin typeface="Times New Roman"/>
                <a:cs typeface="Times New Roman" pitchFamily="18" charset="0"/>
              </a:rPr>
              <a:t> giỏi.  </a:t>
            </a:r>
            <a:r>
              <a:rPr lang="en-US" sz="2800" b="1" dirty="0" err="1">
                <a:solidFill>
                  <a:srgbClr val="3333FF"/>
                </a:solidFill>
                <a:latin typeface="Times New Roman"/>
                <a:cs typeface="Times New Roman" pitchFamily="18" charset="0"/>
              </a:rPr>
              <a:t>Tỉ</a:t>
            </a:r>
            <a:r>
              <a:rPr lang="en-US" sz="2800" b="1" dirty="0">
                <a:solidFill>
                  <a:srgbClr val="3333FF"/>
                </a:solidFill>
                <a:latin typeface="Times New Roman"/>
                <a:cs typeface="Times New Roman" pitchFamily="18" charset="0"/>
              </a:rPr>
              <a:t> </a:t>
            </a:r>
            <a:r>
              <a:rPr lang="en-US" sz="2800" b="1" dirty="0" err="1">
                <a:solidFill>
                  <a:srgbClr val="3333FF"/>
                </a:solidFill>
                <a:latin typeface="Times New Roman"/>
                <a:cs typeface="Times New Roman" pitchFamily="18" charset="0"/>
              </a:rPr>
              <a:t>số</a:t>
            </a:r>
            <a:r>
              <a:rPr lang="en-US" sz="2800" b="1" dirty="0">
                <a:solidFill>
                  <a:srgbClr val="3333FF"/>
                </a:solidFill>
                <a:latin typeface="Times New Roman"/>
                <a:cs typeface="Times New Roman" pitchFamily="18" charset="0"/>
              </a:rPr>
              <a:t> </a:t>
            </a:r>
            <a:r>
              <a:rPr lang="en-US" sz="2800" b="1" dirty="0" err="1">
                <a:solidFill>
                  <a:srgbClr val="3333FF"/>
                </a:solidFill>
                <a:latin typeface="Times New Roman"/>
                <a:cs typeface="Times New Roman" pitchFamily="18" charset="0"/>
              </a:rPr>
              <a:t>phần</a:t>
            </a:r>
            <a:r>
              <a:rPr lang="en-US" sz="2800" b="1" dirty="0">
                <a:solidFill>
                  <a:srgbClr val="3333FF"/>
                </a:solidFill>
                <a:latin typeface="Times New Roman"/>
                <a:cs typeface="Times New Roman" pitchFamily="18" charset="0"/>
              </a:rPr>
              <a:t> </a:t>
            </a:r>
            <a:r>
              <a:rPr lang="en-US" sz="2800" b="1" dirty="0" err="1">
                <a:solidFill>
                  <a:srgbClr val="3333FF"/>
                </a:solidFill>
                <a:latin typeface="Times New Roman"/>
                <a:cs typeface="Times New Roman" pitchFamily="18" charset="0"/>
              </a:rPr>
              <a:t>trăm</a:t>
            </a:r>
            <a:r>
              <a:rPr lang="en-US" sz="2800" b="1" dirty="0">
                <a:solidFill>
                  <a:srgbClr val="3333FF"/>
                </a:solidFill>
                <a:latin typeface="Times New Roman"/>
                <a:cs typeface="Times New Roman" pitchFamily="18" charset="0"/>
              </a:rPr>
              <a:t> </a:t>
            </a:r>
            <a:r>
              <a:rPr lang="en-US" sz="2800" b="1" dirty="0" err="1">
                <a:solidFill>
                  <a:srgbClr val="3333FF"/>
                </a:solidFill>
                <a:latin typeface="Times New Roman"/>
                <a:cs typeface="Times New Roman" pitchFamily="18" charset="0"/>
              </a:rPr>
              <a:t>của</a:t>
            </a:r>
            <a:r>
              <a:rPr lang="en-US" sz="2800" b="1" dirty="0">
                <a:solidFill>
                  <a:srgbClr val="3333FF"/>
                </a:solidFill>
                <a:latin typeface="Times New Roman"/>
                <a:cs typeface="Times New Roman" pitchFamily="18" charset="0"/>
              </a:rPr>
              <a:t> </a:t>
            </a:r>
            <a:r>
              <a:rPr lang="en-US" sz="2800" b="1" dirty="0" err="1">
                <a:solidFill>
                  <a:srgbClr val="3333FF"/>
                </a:solidFill>
                <a:latin typeface="Times New Roman"/>
                <a:cs typeface="Times New Roman" pitchFamily="18" charset="0"/>
              </a:rPr>
              <a:t>số</a:t>
            </a:r>
            <a:r>
              <a:rPr lang="en-US" sz="2800" b="1" dirty="0">
                <a:solidFill>
                  <a:srgbClr val="3333FF"/>
                </a:solidFill>
                <a:latin typeface="Times New Roman"/>
                <a:cs typeface="Times New Roman" pitchFamily="18" charset="0"/>
              </a:rPr>
              <a:t> </a:t>
            </a:r>
            <a:r>
              <a:rPr lang="en-US" sz="2800" b="1" dirty="0" err="1">
                <a:solidFill>
                  <a:srgbClr val="3333FF"/>
                </a:solidFill>
                <a:latin typeface="Times New Roman"/>
                <a:cs typeface="Times New Roman" pitchFamily="18" charset="0"/>
              </a:rPr>
              <a:t>học</a:t>
            </a:r>
            <a:r>
              <a:rPr lang="en-US" sz="2800" b="1" dirty="0">
                <a:solidFill>
                  <a:srgbClr val="3333FF"/>
                </a:solidFill>
                <a:latin typeface="Times New Roman"/>
                <a:cs typeface="Times New Roman" pitchFamily="18" charset="0"/>
              </a:rPr>
              <a:t> </a:t>
            </a:r>
            <a:r>
              <a:rPr lang="en-US" sz="2800" b="1" err="1">
                <a:solidFill>
                  <a:srgbClr val="3333FF"/>
                </a:solidFill>
                <a:latin typeface="Times New Roman"/>
                <a:cs typeface="Times New Roman" pitchFamily="18" charset="0"/>
              </a:rPr>
              <a:t>sinh</a:t>
            </a:r>
            <a:r>
              <a:rPr lang="en-US" sz="2800" b="1">
                <a:solidFill>
                  <a:srgbClr val="3333FF"/>
                </a:solidFill>
                <a:latin typeface="Times New Roman"/>
                <a:cs typeface="Times New Roman" pitchFamily="18" charset="0"/>
              </a:rPr>
              <a:t> giỏi </a:t>
            </a:r>
            <a:r>
              <a:rPr lang="en-US" sz="2800" b="1" dirty="0" err="1">
                <a:solidFill>
                  <a:srgbClr val="3333FF"/>
                </a:solidFill>
                <a:latin typeface="Times New Roman"/>
                <a:cs typeface="Times New Roman" pitchFamily="18" charset="0"/>
              </a:rPr>
              <a:t>với</a:t>
            </a:r>
            <a:r>
              <a:rPr lang="en-US" sz="2800" b="1" dirty="0">
                <a:solidFill>
                  <a:srgbClr val="3333FF"/>
                </a:solidFill>
                <a:latin typeface="Times New Roman"/>
                <a:cs typeface="Times New Roman" pitchFamily="18" charset="0"/>
              </a:rPr>
              <a:t> </a:t>
            </a:r>
            <a:r>
              <a:rPr lang="en-US" sz="2800" b="1" dirty="0" err="1">
                <a:solidFill>
                  <a:srgbClr val="3333FF"/>
                </a:solidFill>
                <a:latin typeface="Times New Roman"/>
                <a:cs typeface="Times New Roman" pitchFamily="18" charset="0"/>
              </a:rPr>
              <a:t>số</a:t>
            </a:r>
            <a:r>
              <a:rPr lang="en-US" sz="2800" b="1" dirty="0">
                <a:solidFill>
                  <a:srgbClr val="3333FF"/>
                </a:solidFill>
                <a:latin typeface="Times New Roman"/>
                <a:cs typeface="Times New Roman" pitchFamily="18" charset="0"/>
              </a:rPr>
              <a:t> </a:t>
            </a:r>
            <a:r>
              <a:rPr lang="en-US" sz="2800" b="1" dirty="0" err="1">
                <a:solidFill>
                  <a:srgbClr val="3333FF"/>
                </a:solidFill>
                <a:latin typeface="Times New Roman"/>
                <a:cs typeface="Times New Roman" pitchFamily="18" charset="0"/>
              </a:rPr>
              <a:t>học</a:t>
            </a:r>
            <a:r>
              <a:rPr lang="en-US" sz="2800" b="1" dirty="0">
                <a:solidFill>
                  <a:srgbClr val="3333FF"/>
                </a:solidFill>
                <a:latin typeface="Times New Roman"/>
                <a:cs typeface="Times New Roman" pitchFamily="18" charset="0"/>
              </a:rPr>
              <a:t> </a:t>
            </a:r>
            <a:r>
              <a:rPr lang="en-US" sz="2800" b="1" err="1">
                <a:solidFill>
                  <a:srgbClr val="3333FF"/>
                </a:solidFill>
                <a:latin typeface="Times New Roman"/>
                <a:cs typeface="Times New Roman" pitchFamily="18" charset="0"/>
              </a:rPr>
              <a:t>sinh</a:t>
            </a:r>
            <a:r>
              <a:rPr lang="en-US" sz="2800" b="1">
                <a:solidFill>
                  <a:srgbClr val="3333FF"/>
                </a:solidFill>
                <a:latin typeface="Times New Roman"/>
                <a:cs typeface="Times New Roman" pitchFamily="18" charset="0"/>
              </a:rPr>
              <a:t> toàn trường là: </a:t>
            </a:r>
            <a:endParaRPr lang="en-US" sz="2800" b="1" dirty="0">
              <a:solidFill>
                <a:srgbClr val="3333FF"/>
              </a:solidFill>
              <a:latin typeface="Times New Roman"/>
              <a:cs typeface="Times New Roman" pitchFamily="18" charset="0"/>
            </a:endParaRPr>
          </a:p>
        </p:txBody>
      </p:sp>
      <p:sp>
        <p:nvSpPr>
          <p:cNvPr id="153641" name="Oval 41"/>
          <p:cNvSpPr>
            <a:spLocks noChangeArrowheads="1"/>
          </p:cNvSpPr>
          <p:nvPr/>
        </p:nvSpPr>
        <p:spPr bwMode="auto">
          <a:xfrm>
            <a:off x="4386263" y="5867400"/>
            <a:ext cx="742950" cy="533400"/>
          </a:xfrm>
          <a:prstGeom prst="ellipse">
            <a:avLst/>
          </a:prstGeom>
          <a:gradFill rotWithShape="1">
            <a:gsLst>
              <a:gs pos="0">
                <a:srgbClr val="74C274"/>
              </a:gs>
              <a:gs pos="50000">
                <a:srgbClr val="99FF99"/>
              </a:gs>
              <a:gs pos="100000">
                <a:srgbClr val="74C274"/>
              </a:gs>
            </a:gsLst>
            <a:lin ang="2700000" scaled="1"/>
          </a:gradFill>
          <a:ln w="9525">
            <a:solidFill>
              <a:schemeClr val="tx1"/>
            </a:solidFill>
            <a:round/>
            <a:headEnd/>
            <a:tailEnd/>
          </a:ln>
        </p:spPr>
        <p:txBody>
          <a:bodyPr wrap="none" anchor="ctr"/>
          <a:lstStyle/>
          <a:p>
            <a:pPr algn="ctr" eaLnBrk="1" hangingPunct="1"/>
            <a:r>
              <a:rPr lang="en-US" altLang="en-US" sz="2800" b="1">
                <a:solidFill>
                  <a:srgbClr val="FF0000"/>
                </a:solidFill>
                <a:latin typeface="Times New Roman" pitchFamily="18" charset="0"/>
              </a:rPr>
              <a:t>B</a:t>
            </a:r>
          </a:p>
        </p:txBody>
      </p:sp>
      <p:sp>
        <p:nvSpPr>
          <p:cNvPr id="153642" name="Oval 42"/>
          <p:cNvSpPr>
            <a:spLocks noChangeArrowheads="1"/>
          </p:cNvSpPr>
          <p:nvPr/>
        </p:nvSpPr>
        <p:spPr bwMode="auto">
          <a:xfrm>
            <a:off x="6100763" y="5867400"/>
            <a:ext cx="800100" cy="533400"/>
          </a:xfrm>
          <a:prstGeom prst="ellipse">
            <a:avLst/>
          </a:prstGeom>
          <a:gradFill rotWithShape="1">
            <a:gsLst>
              <a:gs pos="0">
                <a:srgbClr val="99FF99"/>
              </a:gs>
              <a:gs pos="50000">
                <a:srgbClr val="B8FFB8"/>
              </a:gs>
              <a:gs pos="100000">
                <a:srgbClr val="99FF99"/>
              </a:gs>
            </a:gsLst>
            <a:lin ang="18900000" scaled="1"/>
          </a:gradFill>
          <a:ln w="9525">
            <a:solidFill>
              <a:schemeClr val="tx1"/>
            </a:solidFill>
            <a:round/>
            <a:headEnd/>
            <a:tailEnd/>
          </a:ln>
        </p:spPr>
        <p:txBody>
          <a:bodyPr wrap="none" anchor="ctr"/>
          <a:lstStyle/>
          <a:p>
            <a:pPr algn="ctr" eaLnBrk="1" hangingPunct="1"/>
            <a:r>
              <a:rPr lang="en-US" altLang="en-US" sz="2800" b="1">
                <a:solidFill>
                  <a:srgbClr val="FF0000"/>
                </a:solidFill>
                <a:latin typeface="Times New Roman" pitchFamily="18" charset="0"/>
              </a:rPr>
              <a:t>C</a:t>
            </a:r>
          </a:p>
        </p:txBody>
      </p:sp>
      <p:sp>
        <p:nvSpPr>
          <p:cNvPr id="153643" name="Oval 43"/>
          <p:cNvSpPr>
            <a:spLocks noChangeArrowheads="1"/>
          </p:cNvSpPr>
          <p:nvPr/>
        </p:nvSpPr>
        <p:spPr bwMode="auto">
          <a:xfrm>
            <a:off x="2571750" y="5867400"/>
            <a:ext cx="742950" cy="533400"/>
          </a:xfrm>
          <a:prstGeom prst="ellipse">
            <a:avLst/>
          </a:prstGeom>
          <a:gradFill rotWithShape="1">
            <a:gsLst>
              <a:gs pos="0">
                <a:srgbClr val="74C274"/>
              </a:gs>
              <a:gs pos="50000">
                <a:srgbClr val="99FF99"/>
              </a:gs>
              <a:gs pos="100000">
                <a:srgbClr val="74C274"/>
              </a:gs>
            </a:gsLst>
            <a:lin ang="2700000" scaled="1"/>
          </a:gradFill>
          <a:ln w="9525">
            <a:solidFill>
              <a:schemeClr val="tx1"/>
            </a:solidFill>
            <a:round/>
            <a:headEnd/>
            <a:tailEnd/>
          </a:ln>
        </p:spPr>
        <p:txBody>
          <a:bodyPr wrap="none" anchor="ctr"/>
          <a:lstStyle/>
          <a:p>
            <a:pPr algn="ctr" eaLnBrk="1" hangingPunct="1"/>
            <a:r>
              <a:rPr lang="en-US" altLang="en-US" sz="2800" b="1">
                <a:solidFill>
                  <a:srgbClr val="FF0000"/>
                </a:solidFill>
                <a:latin typeface="Times New Roman" pitchFamily="18" charset="0"/>
              </a:rPr>
              <a:t>A</a:t>
            </a:r>
          </a:p>
        </p:txBody>
      </p:sp>
      <p:sp>
        <p:nvSpPr>
          <p:cNvPr id="14365" name="AutoShape 44">
            <a:hlinkClick r:id="rId5" action="ppaction://hlinksldjump"/>
          </p:cNvPr>
          <p:cNvSpPr>
            <a:spLocks noChangeArrowheads="1"/>
          </p:cNvSpPr>
          <p:nvPr/>
        </p:nvSpPr>
        <p:spPr bwMode="auto">
          <a:xfrm>
            <a:off x="7200900" y="5943600"/>
            <a:ext cx="742950" cy="533400"/>
          </a:xfrm>
          <a:prstGeom prst="smileyFace">
            <a:avLst>
              <a:gd name="adj" fmla="val 4653"/>
            </a:avLst>
          </a:prstGeom>
          <a:solidFill>
            <a:schemeClr val="accent1"/>
          </a:solidFill>
          <a:ln w="9525">
            <a:solidFill>
              <a:schemeClr val="tx1"/>
            </a:solidFill>
            <a:round/>
            <a:headEnd/>
            <a:tailEnd/>
          </a:ln>
        </p:spPr>
        <p:txBody>
          <a:bodyPr wrap="none" anchor="ctr"/>
          <a:lstStyle/>
          <a:p>
            <a:pPr eaLnBrk="1" hangingPunct="1"/>
            <a:endParaRPr lang="vi-VN" altLang="en-US">
              <a:latin typeface="Times New Roman" pitchFamily="18" charset="0"/>
            </a:endParaRPr>
          </a:p>
        </p:txBody>
      </p:sp>
      <p:sp>
        <p:nvSpPr>
          <p:cNvPr id="14366" name="Text Box 28"/>
          <p:cNvSpPr txBox="1">
            <a:spLocks noChangeArrowheads="1"/>
          </p:cNvSpPr>
          <p:nvPr/>
        </p:nvSpPr>
        <p:spPr bwMode="auto">
          <a:xfrm>
            <a:off x="2457450" y="2662239"/>
            <a:ext cx="3200400" cy="954107"/>
          </a:xfrm>
          <a:prstGeom prst="rect">
            <a:avLst/>
          </a:prstGeom>
          <a:gradFill rotWithShape="1">
            <a:gsLst>
              <a:gs pos="0">
                <a:srgbClr val="FF6600"/>
              </a:gs>
              <a:gs pos="50000">
                <a:srgbClr val="FFFF66"/>
              </a:gs>
              <a:gs pos="100000">
                <a:srgbClr val="FF6600"/>
              </a:gs>
            </a:gsLst>
            <a:lin ang="5400000" scaled="1"/>
          </a:gradFill>
          <a:ln w="9525">
            <a:noFill/>
            <a:miter lim="800000"/>
            <a:headEnd/>
            <a:tailEnd/>
          </a:ln>
        </p:spPr>
        <p:txBody>
          <a:bodyPr>
            <a:spAutoFit/>
          </a:bodyPr>
          <a:lstStyle/>
          <a:p>
            <a:pPr algn="ctr" eaLnBrk="1" hangingPunct="1">
              <a:spcBef>
                <a:spcPct val="50000"/>
              </a:spcBef>
            </a:pPr>
            <a:r>
              <a:rPr lang="en-US" altLang="en-US" sz="2800" b="1">
                <a:solidFill>
                  <a:srgbClr val="3333FF"/>
                </a:solidFill>
                <a:latin typeface="Times New Roman" pitchFamily="18" charset="0"/>
                <a:cs typeface="Times New Roman" pitchFamily="18" charset="0"/>
              </a:rPr>
              <a:t>CHỌN ĐÁP ÁN ĐÚNG:</a:t>
            </a:r>
          </a:p>
        </p:txBody>
      </p:sp>
      <p:sp>
        <p:nvSpPr>
          <p:cNvPr id="14367" name="Rectangle 36"/>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p:spPr>
        <p:txBody>
          <a:bodyPr wrap="none" anchor="ctr"/>
          <a:lstStyle/>
          <a:p>
            <a:endParaRPr lang="vi-VN" altLang="en-US">
              <a:latin typeface="Times New Roman" pitchFamily="18" charset="0"/>
            </a:endParaRPr>
          </a:p>
        </p:txBody>
      </p:sp>
    </p:spTree>
  </p:cSld>
  <p:clrMapOvr>
    <a:masterClrMapping/>
  </p:clrMapOvr>
  <p:transition>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7437"/>
                                        </p:tgtEl>
                                        <p:attrNameLst>
                                          <p:attrName>style.visibility</p:attrName>
                                        </p:attrNameLst>
                                      </p:cBhvr>
                                      <p:to>
                                        <p:strVal val="visible"/>
                                      </p:to>
                                    </p:set>
                                    <p:anim calcmode="lin" valueType="num">
                                      <p:cBhvr>
                                        <p:cTn id="7" dur="1000" fill="hold"/>
                                        <p:tgtEl>
                                          <p:spTgt spid="17437"/>
                                        </p:tgtEl>
                                        <p:attrNameLst>
                                          <p:attrName>ppt_w</p:attrName>
                                        </p:attrNameLst>
                                      </p:cBhvr>
                                      <p:tavLst>
                                        <p:tav tm="0">
                                          <p:val>
                                            <p:strVal val="#ppt_w*0.70"/>
                                          </p:val>
                                        </p:tav>
                                        <p:tav tm="100000">
                                          <p:val>
                                            <p:strVal val="#ppt_w"/>
                                          </p:val>
                                        </p:tav>
                                      </p:tavLst>
                                    </p:anim>
                                    <p:anim calcmode="lin" valueType="num">
                                      <p:cBhvr>
                                        <p:cTn id="8" dur="1000" fill="hold"/>
                                        <p:tgtEl>
                                          <p:spTgt spid="17437"/>
                                        </p:tgtEl>
                                        <p:attrNameLst>
                                          <p:attrName>ppt_h</p:attrName>
                                        </p:attrNameLst>
                                      </p:cBhvr>
                                      <p:tavLst>
                                        <p:tav tm="0">
                                          <p:val>
                                            <p:strVal val="#ppt_h"/>
                                          </p:val>
                                        </p:tav>
                                        <p:tav tm="100000">
                                          <p:val>
                                            <p:strVal val="#ppt_h"/>
                                          </p:val>
                                        </p:tav>
                                      </p:tavLst>
                                    </p:anim>
                                    <p:animEffect transition="in" filter="fade">
                                      <p:cBhvr>
                                        <p:cTn id="9" dur="1000"/>
                                        <p:tgtEl>
                                          <p:spTgt spid="1743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 calcmode="lin" valueType="num">
                                      <p:cBhvr additive="base">
                                        <p:cTn id="14" dur="500" fill="hold"/>
                                        <p:tgtEl>
                                          <p:spTgt spid="43"/>
                                        </p:tgtEl>
                                        <p:attrNameLst>
                                          <p:attrName>ppt_x</p:attrName>
                                        </p:attrNameLst>
                                      </p:cBhvr>
                                      <p:tavLst>
                                        <p:tav tm="0">
                                          <p:val>
                                            <p:strVal val="#ppt_x"/>
                                          </p:val>
                                        </p:tav>
                                        <p:tav tm="100000">
                                          <p:val>
                                            <p:strVal val="#ppt_x"/>
                                          </p:val>
                                        </p:tav>
                                      </p:tavLst>
                                    </p:anim>
                                    <p:anim calcmode="lin" valueType="num">
                                      <p:cBhvr additive="base">
                                        <p:cTn id="15" dur="500" fill="hold"/>
                                        <p:tgtEl>
                                          <p:spTgt spid="43"/>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45"/>
                                        </p:tgtEl>
                                        <p:attrNameLst>
                                          <p:attrName>style.visibility</p:attrName>
                                        </p:attrNameLst>
                                      </p:cBhvr>
                                      <p:to>
                                        <p:strVal val="visible"/>
                                      </p:to>
                                    </p:set>
                                    <p:anim calcmode="lin" valueType="num">
                                      <p:cBhvr additive="base">
                                        <p:cTn id="18" dur="500" fill="hold"/>
                                        <p:tgtEl>
                                          <p:spTgt spid="45"/>
                                        </p:tgtEl>
                                        <p:attrNameLst>
                                          <p:attrName>ppt_x</p:attrName>
                                        </p:attrNameLst>
                                      </p:cBhvr>
                                      <p:tavLst>
                                        <p:tav tm="0">
                                          <p:val>
                                            <p:strVal val="#ppt_x"/>
                                          </p:val>
                                        </p:tav>
                                        <p:tav tm="100000">
                                          <p:val>
                                            <p:strVal val="#ppt_x"/>
                                          </p:val>
                                        </p:tav>
                                      </p:tavLst>
                                    </p:anim>
                                    <p:anim calcmode="lin" valueType="num">
                                      <p:cBhvr additive="base">
                                        <p:cTn id="19" dur="500" fill="hold"/>
                                        <p:tgtEl>
                                          <p:spTgt spid="45"/>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 calcmode="lin" valueType="num">
                                      <p:cBhvr additive="base">
                                        <p:cTn id="22" dur="500" fill="hold"/>
                                        <p:tgtEl>
                                          <p:spTgt spid="44"/>
                                        </p:tgtEl>
                                        <p:attrNameLst>
                                          <p:attrName>ppt_x</p:attrName>
                                        </p:attrNameLst>
                                      </p:cBhvr>
                                      <p:tavLst>
                                        <p:tav tm="0">
                                          <p:val>
                                            <p:strVal val="#ppt_x"/>
                                          </p:val>
                                        </p:tav>
                                        <p:tav tm="100000">
                                          <p:val>
                                            <p:strVal val="#ppt_x"/>
                                          </p:val>
                                        </p:tav>
                                      </p:tavLst>
                                    </p:anim>
                                    <p:anim calcmode="lin" valueType="num">
                                      <p:cBhvr additive="base">
                                        <p:cTn id="23" dur="500" fill="hold"/>
                                        <p:tgtEl>
                                          <p:spTgt spid="44"/>
                                        </p:tgtEl>
                                        <p:attrNameLst>
                                          <p:attrName>ppt_y</p:attrName>
                                        </p:attrNameLst>
                                      </p:cBhvr>
                                      <p:tavLst>
                                        <p:tav tm="0">
                                          <p:val>
                                            <p:strVal val="1+#ppt_h/2"/>
                                          </p:val>
                                        </p:tav>
                                        <p:tav tm="100000">
                                          <p:val>
                                            <p:strVal val="#ppt_y"/>
                                          </p:val>
                                        </p:tav>
                                      </p:tavLst>
                                    </p:anim>
                                  </p:childTnLst>
                                </p:cTn>
                              </p:par>
                              <p:par>
                                <p:cTn id="24" presetID="51" presetClass="entr" presetSubtype="0" fill="hold" grpId="0" nodeType="withEffect">
                                  <p:stCondLst>
                                    <p:cond delay="0"/>
                                  </p:stCondLst>
                                  <p:iterate type="lt">
                                    <p:tmPct val="0"/>
                                  </p:iterate>
                                  <p:childTnLst>
                                    <p:set>
                                      <p:cBhvr>
                                        <p:cTn id="25" dur="1" fill="hold">
                                          <p:stCondLst>
                                            <p:cond delay="0"/>
                                          </p:stCondLst>
                                        </p:cTn>
                                        <p:tgtEl>
                                          <p:spTgt spid="153643"/>
                                        </p:tgtEl>
                                        <p:attrNameLst>
                                          <p:attrName>style.visibility</p:attrName>
                                        </p:attrNameLst>
                                      </p:cBhvr>
                                      <p:to>
                                        <p:strVal val="visible"/>
                                      </p:to>
                                    </p:set>
                                    <p:animEffect transition="in" filter="fade">
                                      <p:cBhvr>
                                        <p:cTn id="26" dur="385" decel="100000"/>
                                        <p:tgtEl>
                                          <p:spTgt spid="153643"/>
                                        </p:tgtEl>
                                      </p:cBhvr>
                                    </p:animEffect>
                                    <p:animScale>
                                      <p:cBhvr>
                                        <p:cTn id="27" dur="385" decel="100000"/>
                                        <p:tgtEl>
                                          <p:spTgt spid="153643"/>
                                        </p:tgtEl>
                                      </p:cBhvr>
                                      <p:from x="10000" y="10000"/>
                                      <p:to x="200000" y="450000"/>
                                    </p:animScale>
                                    <p:animScale>
                                      <p:cBhvr>
                                        <p:cTn id="28" dur="615" accel="100000" fill="hold">
                                          <p:stCondLst>
                                            <p:cond delay="385"/>
                                          </p:stCondLst>
                                        </p:cTn>
                                        <p:tgtEl>
                                          <p:spTgt spid="153643"/>
                                        </p:tgtEl>
                                      </p:cBhvr>
                                      <p:from x="200000" y="450000"/>
                                      <p:to x="100000" y="100000"/>
                                    </p:animScale>
                                    <p:set>
                                      <p:cBhvr>
                                        <p:cTn id="29" dur="385" fill="hold"/>
                                        <p:tgtEl>
                                          <p:spTgt spid="153643"/>
                                        </p:tgtEl>
                                        <p:attrNameLst>
                                          <p:attrName>ppt_x</p:attrName>
                                        </p:attrNameLst>
                                      </p:cBhvr>
                                      <p:to>
                                        <p:strVal val="(0.5)"/>
                                      </p:to>
                                    </p:set>
                                    <p:anim from="(0.5)" to="(#ppt_x)" calcmode="lin" valueType="num">
                                      <p:cBhvr>
                                        <p:cTn id="30" dur="615" accel="100000" fill="hold">
                                          <p:stCondLst>
                                            <p:cond delay="385"/>
                                          </p:stCondLst>
                                        </p:cTn>
                                        <p:tgtEl>
                                          <p:spTgt spid="153643"/>
                                        </p:tgtEl>
                                        <p:attrNameLst>
                                          <p:attrName>ppt_x</p:attrName>
                                        </p:attrNameLst>
                                      </p:cBhvr>
                                    </p:anim>
                                    <p:set>
                                      <p:cBhvr>
                                        <p:cTn id="31" dur="385" fill="hold"/>
                                        <p:tgtEl>
                                          <p:spTgt spid="153643"/>
                                        </p:tgtEl>
                                        <p:attrNameLst>
                                          <p:attrName>ppt_y</p:attrName>
                                        </p:attrNameLst>
                                      </p:cBhvr>
                                      <p:to>
                                        <p:strVal val="(#ppt_y+0.4)"/>
                                      </p:to>
                                    </p:set>
                                    <p:anim from="(#ppt_y+0.4)" to="(#ppt_y)" calcmode="lin" valueType="num">
                                      <p:cBhvr>
                                        <p:cTn id="32" dur="615" accel="100000" fill="hold">
                                          <p:stCondLst>
                                            <p:cond delay="385"/>
                                          </p:stCondLst>
                                        </p:cTn>
                                        <p:tgtEl>
                                          <p:spTgt spid="153643"/>
                                        </p:tgtEl>
                                        <p:attrNameLst>
                                          <p:attrName>ppt_y</p:attrName>
                                        </p:attrNameLst>
                                      </p:cBhvr>
                                    </p:anim>
                                  </p:childTnLst>
                                </p:cTn>
                              </p:par>
                              <p:par>
                                <p:cTn id="33" presetID="51" presetClass="entr" presetSubtype="0" fill="hold" grpId="0" nodeType="withEffect">
                                  <p:stCondLst>
                                    <p:cond delay="0"/>
                                  </p:stCondLst>
                                  <p:childTnLst>
                                    <p:set>
                                      <p:cBhvr>
                                        <p:cTn id="34" dur="1" fill="hold">
                                          <p:stCondLst>
                                            <p:cond delay="0"/>
                                          </p:stCondLst>
                                        </p:cTn>
                                        <p:tgtEl>
                                          <p:spTgt spid="153641"/>
                                        </p:tgtEl>
                                        <p:attrNameLst>
                                          <p:attrName>style.visibility</p:attrName>
                                        </p:attrNameLst>
                                      </p:cBhvr>
                                      <p:to>
                                        <p:strVal val="visible"/>
                                      </p:to>
                                    </p:set>
                                    <p:animEffect transition="in" filter="fade">
                                      <p:cBhvr>
                                        <p:cTn id="35" dur="385" decel="100000"/>
                                        <p:tgtEl>
                                          <p:spTgt spid="153641"/>
                                        </p:tgtEl>
                                      </p:cBhvr>
                                    </p:animEffect>
                                    <p:animScale>
                                      <p:cBhvr>
                                        <p:cTn id="36" dur="385" decel="100000"/>
                                        <p:tgtEl>
                                          <p:spTgt spid="153641"/>
                                        </p:tgtEl>
                                      </p:cBhvr>
                                      <p:from x="10000" y="10000"/>
                                      <p:to x="200000" y="450000"/>
                                    </p:animScale>
                                    <p:animScale>
                                      <p:cBhvr>
                                        <p:cTn id="37" dur="615" accel="100000" fill="hold">
                                          <p:stCondLst>
                                            <p:cond delay="385"/>
                                          </p:stCondLst>
                                        </p:cTn>
                                        <p:tgtEl>
                                          <p:spTgt spid="153641"/>
                                        </p:tgtEl>
                                      </p:cBhvr>
                                      <p:from x="200000" y="450000"/>
                                      <p:to x="100000" y="100000"/>
                                    </p:animScale>
                                    <p:set>
                                      <p:cBhvr>
                                        <p:cTn id="38" dur="385" fill="hold"/>
                                        <p:tgtEl>
                                          <p:spTgt spid="153641"/>
                                        </p:tgtEl>
                                        <p:attrNameLst>
                                          <p:attrName>ppt_x</p:attrName>
                                        </p:attrNameLst>
                                      </p:cBhvr>
                                      <p:to>
                                        <p:strVal val="(0.5)"/>
                                      </p:to>
                                    </p:set>
                                    <p:anim from="(0.5)" to="(#ppt_x)" calcmode="lin" valueType="num">
                                      <p:cBhvr>
                                        <p:cTn id="39" dur="615" accel="100000" fill="hold">
                                          <p:stCondLst>
                                            <p:cond delay="385"/>
                                          </p:stCondLst>
                                        </p:cTn>
                                        <p:tgtEl>
                                          <p:spTgt spid="153641"/>
                                        </p:tgtEl>
                                        <p:attrNameLst>
                                          <p:attrName>ppt_x</p:attrName>
                                        </p:attrNameLst>
                                      </p:cBhvr>
                                    </p:anim>
                                    <p:set>
                                      <p:cBhvr>
                                        <p:cTn id="40" dur="385" fill="hold"/>
                                        <p:tgtEl>
                                          <p:spTgt spid="153641"/>
                                        </p:tgtEl>
                                        <p:attrNameLst>
                                          <p:attrName>ppt_y</p:attrName>
                                        </p:attrNameLst>
                                      </p:cBhvr>
                                      <p:to>
                                        <p:strVal val="(#ppt_y+0.4)"/>
                                      </p:to>
                                    </p:set>
                                    <p:anim from="(#ppt_y+0.4)" to="(#ppt_y)" calcmode="lin" valueType="num">
                                      <p:cBhvr>
                                        <p:cTn id="41" dur="615" accel="100000" fill="hold">
                                          <p:stCondLst>
                                            <p:cond delay="385"/>
                                          </p:stCondLst>
                                        </p:cTn>
                                        <p:tgtEl>
                                          <p:spTgt spid="153641"/>
                                        </p:tgtEl>
                                        <p:attrNameLst>
                                          <p:attrName>ppt_y</p:attrName>
                                        </p:attrNameLst>
                                      </p:cBhvr>
                                    </p:anim>
                                  </p:childTnLst>
                                </p:cTn>
                              </p:par>
                              <p:par>
                                <p:cTn id="42" presetID="51" presetClass="entr" presetSubtype="0" fill="hold" grpId="0" nodeType="withEffect">
                                  <p:stCondLst>
                                    <p:cond delay="0"/>
                                  </p:stCondLst>
                                  <p:childTnLst>
                                    <p:set>
                                      <p:cBhvr>
                                        <p:cTn id="43" dur="1" fill="hold">
                                          <p:stCondLst>
                                            <p:cond delay="0"/>
                                          </p:stCondLst>
                                        </p:cTn>
                                        <p:tgtEl>
                                          <p:spTgt spid="153642"/>
                                        </p:tgtEl>
                                        <p:attrNameLst>
                                          <p:attrName>style.visibility</p:attrName>
                                        </p:attrNameLst>
                                      </p:cBhvr>
                                      <p:to>
                                        <p:strVal val="visible"/>
                                      </p:to>
                                    </p:set>
                                    <p:animEffect transition="in" filter="fade">
                                      <p:cBhvr>
                                        <p:cTn id="44" dur="385" decel="100000"/>
                                        <p:tgtEl>
                                          <p:spTgt spid="153642"/>
                                        </p:tgtEl>
                                      </p:cBhvr>
                                    </p:animEffect>
                                    <p:animScale>
                                      <p:cBhvr>
                                        <p:cTn id="45" dur="385" decel="100000"/>
                                        <p:tgtEl>
                                          <p:spTgt spid="153642"/>
                                        </p:tgtEl>
                                      </p:cBhvr>
                                      <p:from x="10000" y="10000"/>
                                      <p:to x="200000" y="450000"/>
                                    </p:animScale>
                                    <p:animScale>
                                      <p:cBhvr>
                                        <p:cTn id="46" dur="615" accel="100000" fill="hold">
                                          <p:stCondLst>
                                            <p:cond delay="385"/>
                                          </p:stCondLst>
                                        </p:cTn>
                                        <p:tgtEl>
                                          <p:spTgt spid="153642"/>
                                        </p:tgtEl>
                                      </p:cBhvr>
                                      <p:from x="200000" y="450000"/>
                                      <p:to x="100000" y="100000"/>
                                    </p:animScale>
                                    <p:set>
                                      <p:cBhvr>
                                        <p:cTn id="47" dur="385" fill="hold"/>
                                        <p:tgtEl>
                                          <p:spTgt spid="153642"/>
                                        </p:tgtEl>
                                        <p:attrNameLst>
                                          <p:attrName>ppt_x</p:attrName>
                                        </p:attrNameLst>
                                      </p:cBhvr>
                                      <p:to>
                                        <p:strVal val="(0.5)"/>
                                      </p:to>
                                    </p:set>
                                    <p:anim from="(0.5)" to="(#ppt_x)" calcmode="lin" valueType="num">
                                      <p:cBhvr>
                                        <p:cTn id="48" dur="615" accel="100000" fill="hold">
                                          <p:stCondLst>
                                            <p:cond delay="385"/>
                                          </p:stCondLst>
                                        </p:cTn>
                                        <p:tgtEl>
                                          <p:spTgt spid="153642"/>
                                        </p:tgtEl>
                                        <p:attrNameLst>
                                          <p:attrName>ppt_x</p:attrName>
                                        </p:attrNameLst>
                                      </p:cBhvr>
                                    </p:anim>
                                    <p:set>
                                      <p:cBhvr>
                                        <p:cTn id="49" dur="385" fill="hold"/>
                                        <p:tgtEl>
                                          <p:spTgt spid="153642"/>
                                        </p:tgtEl>
                                        <p:attrNameLst>
                                          <p:attrName>ppt_y</p:attrName>
                                        </p:attrNameLst>
                                      </p:cBhvr>
                                      <p:to>
                                        <p:strVal val="(#ppt_y+0.4)"/>
                                      </p:to>
                                    </p:set>
                                    <p:anim from="(#ppt_y+0.4)" to="(#ppt_y)" calcmode="lin" valueType="num">
                                      <p:cBhvr>
                                        <p:cTn id="50" dur="615" accel="100000" fill="hold">
                                          <p:stCondLst>
                                            <p:cond delay="385"/>
                                          </p:stCondLst>
                                        </p:cTn>
                                        <p:tgtEl>
                                          <p:spTgt spid="153642"/>
                                        </p:tgtEl>
                                        <p:attrNameLst>
                                          <p:attrName>ppt_y</p:attrName>
                                        </p:attrNameLst>
                                      </p:cBhvr>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1" presetClass="entr" presetSubtype="4" fill="hold" nodeType="clickEffect">
                                  <p:stCondLst>
                                    <p:cond delay="0"/>
                                  </p:stCondLst>
                                  <p:childTnLst>
                                    <p:set>
                                      <p:cBhvr>
                                        <p:cTn id="54" dur="1" fill="hold">
                                          <p:stCondLst>
                                            <p:cond delay="0"/>
                                          </p:stCondLst>
                                        </p:cTn>
                                        <p:tgtEl>
                                          <p:spTgt spid="153603"/>
                                        </p:tgtEl>
                                        <p:attrNameLst>
                                          <p:attrName>style.visibility</p:attrName>
                                        </p:attrNameLst>
                                      </p:cBhvr>
                                      <p:to>
                                        <p:strVal val="visible"/>
                                      </p:to>
                                    </p:set>
                                    <p:animEffect transition="in" filter="wheel(4)">
                                      <p:cBhvr>
                                        <p:cTn id="55" dur="2000"/>
                                        <p:tgtEl>
                                          <p:spTgt spid="153603"/>
                                        </p:tgtEl>
                                      </p:cBhvr>
                                    </p:animEffect>
                                  </p:childTnLst>
                                </p:cTn>
                              </p:par>
                            </p:childTnLst>
                          </p:cTn>
                        </p:par>
                        <p:par>
                          <p:cTn id="56" fill="hold" nodeType="afterGroup">
                            <p:stCondLst>
                              <p:cond delay="2000"/>
                            </p:stCondLst>
                            <p:childTnLst>
                              <p:par>
                                <p:cTn id="57" presetID="20" presetClass="entr" presetSubtype="0" fill="hold" grpId="1" nodeType="afterEffect">
                                  <p:stCondLst>
                                    <p:cond delay="0"/>
                                  </p:stCondLst>
                                  <p:childTnLst>
                                    <p:set>
                                      <p:cBhvr>
                                        <p:cTn id="58" dur="1" fill="hold">
                                          <p:stCondLst>
                                            <p:cond delay="0"/>
                                          </p:stCondLst>
                                        </p:cTn>
                                        <p:tgtEl>
                                          <p:spTgt spid="153618"/>
                                        </p:tgtEl>
                                        <p:attrNameLst>
                                          <p:attrName>style.visibility</p:attrName>
                                        </p:attrNameLst>
                                      </p:cBhvr>
                                      <p:to>
                                        <p:strVal val="visible"/>
                                      </p:to>
                                    </p:set>
                                    <p:animEffect transition="in" filter="wedge">
                                      <p:cBhvr>
                                        <p:cTn id="59" dur="500"/>
                                        <p:tgtEl>
                                          <p:spTgt spid="153618"/>
                                        </p:tgtEl>
                                      </p:cBhvr>
                                    </p:animEffect>
                                  </p:childTnLst>
                                  <p:subTnLst>
                                    <p:audio>
                                      <p:cMediaNode>
                                        <p:cTn display="0" masterRel="sameClick">
                                          <p:stCondLst>
                                            <p:cond evt="begin" delay="0">
                                              <p:tn val="57"/>
                                            </p:cond>
                                          </p:stCondLst>
                                          <p:endCondLst>
                                            <p:cond evt="onStopAudio" delay="0">
                                              <p:tgtEl>
                                                <p:sldTgt/>
                                              </p:tgtEl>
                                            </p:cond>
                                          </p:endCondLst>
                                        </p:cTn>
                                        <p:tgtEl>
                                          <p:sndTgt r:embed="rId2" name="chimes.wav"/>
                                        </p:tgtEl>
                                      </p:cMediaNode>
                                    </p:audio>
                                  </p:subTnLst>
                                </p:cTn>
                              </p:par>
                            </p:childTnLst>
                          </p:cTn>
                        </p:par>
                        <p:par>
                          <p:cTn id="60" fill="hold" nodeType="afterGroup">
                            <p:stCondLst>
                              <p:cond delay="2500"/>
                            </p:stCondLst>
                            <p:childTnLst>
                              <p:par>
                                <p:cTn id="61" presetID="21" presetClass="exit" presetSubtype="8" fill="hold" grpId="0" nodeType="afterEffect">
                                  <p:stCondLst>
                                    <p:cond delay="0"/>
                                  </p:stCondLst>
                                  <p:childTnLst>
                                    <p:animEffect transition="out" filter="wheel(8)">
                                      <p:cBhvr>
                                        <p:cTn id="62" dur="500"/>
                                        <p:tgtEl>
                                          <p:spTgt spid="153618"/>
                                        </p:tgtEl>
                                      </p:cBhvr>
                                    </p:animEffect>
                                    <p:set>
                                      <p:cBhvr>
                                        <p:cTn id="63" dur="1" fill="hold">
                                          <p:stCondLst>
                                            <p:cond delay="499"/>
                                          </p:stCondLst>
                                        </p:cTn>
                                        <p:tgtEl>
                                          <p:spTgt spid="153618"/>
                                        </p:tgtEl>
                                        <p:attrNameLst>
                                          <p:attrName>style.visibility</p:attrName>
                                        </p:attrNameLst>
                                      </p:cBhvr>
                                      <p:to>
                                        <p:strVal val="hidden"/>
                                      </p:to>
                                    </p:set>
                                  </p:childTnLst>
                                </p:cTn>
                              </p:par>
                            </p:childTnLst>
                          </p:cTn>
                        </p:par>
                        <p:par>
                          <p:cTn id="64" fill="hold" nodeType="afterGroup">
                            <p:stCondLst>
                              <p:cond delay="3000"/>
                            </p:stCondLst>
                            <p:childTnLst>
                              <p:par>
                                <p:cTn id="65" presetID="20" presetClass="entr" presetSubtype="0" fill="hold" grpId="1" nodeType="afterEffect">
                                  <p:stCondLst>
                                    <p:cond delay="0"/>
                                  </p:stCondLst>
                                  <p:childTnLst>
                                    <p:set>
                                      <p:cBhvr>
                                        <p:cTn id="66" dur="1" fill="hold">
                                          <p:stCondLst>
                                            <p:cond delay="0"/>
                                          </p:stCondLst>
                                        </p:cTn>
                                        <p:tgtEl>
                                          <p:spTgt spid="153617"/>
                                        </p:tgtEl>
                                        <p:attrNameLst>
                                          <p:attrName>style.visibility</p:attrName>
                                        </p:attrNameLst>
                                      </p:cBhvr>
                                      <p:to>
                                        <p:strVal val="visible"/>
                                      </p:to>
                                    </p:set>
                                    <p:animEffect transition="in" filter="wedge">
                                      <p:cBhvr>
                                        <p:cTn id="67" dur="500"/>
                                        <p:tgtEl>
                                          <p:spTgt spid="153617"/>
                                        </p:tgtEl>
                                      </p:cBhvr>
                                    </p:animEffect>
                                  </p:childTnLst>
                                  <p:subTnLst>
                                    <p:audio>
                                      <p:cMediaNode>
                                        <p:cTn display="0" masterRel="sameClick">
                                          <p:stCondLst>
                                            <p:cond evt="begin" delay="0">
                                              <p:tn val="65"/>
                                            </p:cond>
                                          </p:stCondLst>
                                          <p:endCondLst>
                                            <p:cond evt="onStopAudio" delay="0">
                                              <p:tgtEl>
                                                <p:sldTgt/>
                                              </p:tgtEl>
                                            </p:cond>
                                          </p:endCondLst>
                                        </p:cTn>
                                        <p:tgtEl>
                                          <p:sndTgt r:embed="rId2" name="chimes.wav"/>
                                        </p:tgtEl>
                                      </p:cMediaNode>
                                    </p:audio>
                                  </p:subTnLst>
                                </p:cTn>
                              </p:par>
                            </p:childTnLst>
                          </p:cTn>
                        </p:par>
                        <p:par>
                          <p:cTn id="68" fill="hold" nodeType="afterGroup">
                            <p:stCondLst>
                              <p:cond delay="3500"/>
                            </p:stCondLst>
                            <p:childTnLst>
                              <p:par>
                                <p:cTn id="69" presetID="21" presetClass="exit" presetSubtype="8" fill="hold" grpId="0" nodeType="afterEffect">
                                  <p:stCondLst>
                                    <p:cond delay="0"/>
                                  </p:stCondLst>
                                  <p:childTnLst>
                                    <p:animEffect transition="out" filter="wheel(8)">
                                      <p:cBhvr>
                                        <p:cTn id="70" dur="500"/>
                                        <p:tgtEl>
                                          <p:spTgt spid="153617"/>
                                        </p:tgtEl>
                                      </p:cBhvr>
                                    </p:animEffect>
                                    <p:set>
                                      <p:cBhvr>
                                        <p:cTn id="71" dur="1" fill="hold">
                                          <p:stCondLst>
                                            <p:cond delay="499"/>
                                          </p:stCondLst>
                                        </p:cTn>
                                        <p:tgtEl>
                                          <p:spTgt spid="153617"/>
                                        </p:tgtEl>
                                        <p:attrNameLst>
                                          <p:attrName>style.visibility</p:attrName>
                                        </p:attrNameLst>
                                      </p:cBhvr>
                                      <p:to>
                                        <p:strVal val="hidden"/>
                                      </p:to>
                                    </p:set>
                                  </p:childTnLst>
                                </p:cTn>
                              </p:par>
                            </p:childTnLst>
                          </p:cTn>
                        </p:par>
                        <p:par>
                          <p:cTn id="72" fill="hold" nodeType="afterGroup">
                            <p:stCondLst>
                              <p:cond delay="4000"/>
                            </p:stCondLst>
                            <p:childTnLst>
                              <p:par>
                                <p:cTn id="73" presetID="20" presetClass="entr" presetSubtype="0" fill="hold" grpId="1" nodeType="afterEffect">
                                  <p:stCondLst>
                                    <p:cond delay="0"/>
                                  </p:stCondLst>
                                  <p:childTnLst>
                                    <p:set>
                                      <p:cBhvr>
                                        <p:cTn id="74" dur="1" fill="hold">
                                          <p:stCondLst>
                                            <p:cond delay="0"/>
                                          </p:stCondLst>
                                        </p:cTn>
                                        <p:tgtEl>
                                          <p:spTgt spid="153616"/>
                                        </p:tgtEl>
                                        <p:attrNameLst>
                                          <p:attrName>style.visibility</p:attrName>
                                        </p:attrNameLst>
                                      </p:cBhvr>
                                      <p:to>
                                        <p:strVal val="visible"/>
                                      </p:to>
                                    </p:set>
                                    <p:animEffect transition="in" filter="wedge">
                                      <p:cBhvr>
                                        <p:cTn id="75" dur="500"/>
                                        <p:tgtEl>
                                          <p:spTgt spid="153616"/>
                                        </p:tgtEl>
                                      </p:cBhvr>
                                    </p:animEffect>
                                  </p:childTnLst>
                                  <p:subTnLst>
                                    <p:audio>
                                      <p:cMediaNode>
                                        <p:cTn display="0" masterRel="sameClick">
                                          <p:stCondLst>
                                            <p:cond evt="begin" delay="0">
                                              <p:tn val="73"/>
                                            </p:cond>
                                          </p:stCondLst>
                                          <p:endCondLst>
                                            <p:cond evt="onStopAudio" delay="0">
                                              <p:tgtEl>
                                                <p:sldTgt/>
                                              </p:tgtEl>
                                            </p:cond>
                                          </p:endCondLst>
                                        </p:cTn>
                                        <p:tgtEl>
                                          <p:sndTgt r:embed="rId2" name="chimes.wav"/>
                                        </p:tgtEl>
                                      </p:cMediaNode>
                                    </p:audio>
                                  </p:subTnLst>
                                </p:cTn>
                              </p:par>
                            </p:childTnLst>
                          </p:cTn>
                        </p:par>
                        <p:par>
                          <p:cTn id="76" fill="hold" nodeType="afterGroup">
                            <p:stCondLst>
                              <p:cond delay="4500"/>
                            </p:stCondLst>
                            <p:childTnLst>
                              <p:par>
                                <p:cTn id="77" presetID="21" presetClass="exit" presetSubtype="8" fill="hold" grpId="0" nodeType="afterEffect">
                                  <p:stCondLst>
                                    <p:cond delay="0"/>
                                  </p:stCondLst>
                                  <p:childTnLst>
                                    <p:animEffect transition="out" filter="wheel(8)">
                                      <p:cBhvr>
                                        <p:cTn id="78" dur="500"/>
                                        <p:tgtEl>
                                          <p:spTgt spid="153616"/>
                                        </p:tgtEl>
                                      </p:cBhvr>
                                    </p:animEffect>
                                    <p:set>
                                      <p:cBhvr>
                                        <p:cTn id="79" dur="1" fill="hold">
                                          <p:stCondLst>
                                            <p:cond delay="499"/>
                                          </p:stCondLst>
                                        </p:cTn>
                                        <p:tgtEl>
                                          <p:spTgt spid="153616"/>
                                        </p:tgtEl>
                                        <p:attrNameLst>
                                          <p:attrName>style.visibility</p:attrName>
                                        </p:attrNameLst>
                                      </p:cBhvr>
                                      <p:to>
                                        <p:strVal val="hidden"/>
                                      </p:to>
                                    </p:set>
                                  </p:childTnLst>
                                </p:cTn>
                              </p:par>
                            </p:childTnLst>
                          </p:cTn>
                        </p:par>
                        <p:par>
                          <p:cTn id="80" fill="hold" nodeType="afterGroup">
                            <p:stCondLst>
                              <p:cond delay="5000"/>
                            </p:stCondLst>
                            <p:childTnLst>
                              <p:par>
                                <p:cTn id="81" presetID="20" presetClass="entr" presetSubtype="0" fill="hold" grpId="1" nodeType="afterEffect">
                                  <p:stCondLst>
                                    <p:cond delay="0"/>
                                  </p:stCondLst>
                                  <p:childTnLst>
                                    <p:set>
                                      <p:cBhvr>
                                        <p:cTn id="82" dur="1" fill="hold">
                                          <p:stCondLst>
                                            <p:cond delay="0"/>
                                          </p:stCondLst>
                                        </p:cTn>
                                        <p:tgtEl>
                                          <p:spTgt spid="153615"/>
                                        </p:tgtEl>
                                        <p:attrNameLst>
                                          <p:attrName>style.visibility</p:attrName>
                                        </p:attrNameLst>
                                      </p:cBhvr>
                                      <p:to>
                                        <p:strVal val="visible"/>
                                      </p:to>
                                    </p:set>
                                    <p:animEffect transition="in" filter="wedge">
                                      <p:cBhvr>
                                        <p:cTn id="83" dur="500"/>
                                        <p:tgtEl>
                                          <p:spTgt spid="153615"/>
                                        </p:tgtEl>
                                      </p:cBhvr>
                                    </p:animEffect>
                                  </p:childTnLst>
                                  <p:subTnLst>
                                    <p:audio>
                                      <p:cMediaNode>
                                        <p:cTn display="0" masterRel="sameClick">
                                          <p:stCondLst>
                                            <p:cond evt="begin" delay="0">
                                              <p:tn val="81"/>
                                            </p:cond>
                                          </p:stCondLst>
                                          <p:endCondLst>
                                            <p:cond evt="onStopAudio" delay="0">
                                              <p:tgtEl>
                                                <p:sldTgt/>
                                              </p:tgtEl>
                                            </p:cond>
                                          </p:endCondLst>
                                        </p:cTn>
                                        <p:tgtEl>
                                          <p:sndTgt r:embed="rId2" name="chimes.wav"/>
                                        </p:tgtEl>
                                      </p:cMediaNode>
                                    </p:audio>
                                  </p:subTnLst>
                                </p:cTn>
                              </p:par>
                            </p:childTnLst>
                          </p:cTn>
                        </p:par>
                        <p:par>
                          <p:cTn id="84" fill="hold" nodeType="afterGroup">
                            <p:stCondLst>
                              <p:cond delay="5500"/>
                            </p:stCondLst>
                            <p:childTnLst>
                              <p:par>
                                <p:cTn id="85" presetID="21" presetClass="exit" presetSubtype="8" fill="hold" grpId="0" nodeType="afterEffect">
                                  <p:stCondLst>
                                    <p:cond delay="0"/>
                                  </p:stCondLst>
                                  <p:childTnLst>
                                    <p:animEffect transition="out" filter="wheel(8)">
                                      <p:cBhvr>
                                        <p:cTn id="86" dur="500"/>
                                        <p:tgtEl>
                                          <p:spTgt spid="153615"/>
                                        </p:tgtEl>
                                      </p:cBhvr>
                                    </p:animEffect>
                                    <p:set>
                                      <p:cBhvr>
                                        <p:cTn id="87" dur="1" fill="hold">
                                          <p:stCondLst>
                                            <p:cond delay="499"/>
                                          </p:stCondLst>
                                        </p:cTn>
                                        <p:tgtEl>
                                          <p:spTgt spid="153615"/>
                                        </p:tgtEl>
                                        <p:attrNameLst>
                                          <p:attrName>style.visibility</p:attrName>
                                        </p:attrNameLst>
                                      </p:cBhvr>
                                      <p:to>
                                        <p:strVal val="hidden"/>
                                      </p:to>
                                    </p:set>
                                  </p:childTnLst>
                                </p:cTn>
                              </p:par>
                            </p:childTnLst>
                          </p:cTn>
                        </p:par>
                        <p:par>
                          <p:cTn id="88" fill="hold" nodeType="afterGroup">
                            <p:stCondLst>
                              <p:cond delay="6000"/>
                            </p:stCondLst>
                            <p:childTnLst>
                              <p:par>
                                <p:cTn id="89" presetID="20" presetClass="entr" presetSubtype="0" fill="hold" grpId="1" nodeType="afterEffect">
                                  <p:stCondLst>
                                    <p:cond delay="0"/>
                                  </p:stCondLst>
                                  <p:childTnLst>
                                    <p:set>
                                      <p:cBhvr>
                                        <p:cTn id="90" dur="1" fill="hold">
                                          <p:stCondLst>
                                            <p:cond delay="0"/>
                                          </p:stCondLst>
                                        </p:cTn>
                                        <p:tgtEl>
                                          <p:spTgt spid="153614"/>
                                        </p:tgtEl>
                                        <p:attrNameLst>
                                          <p:attrName>style.visibility</p:attrName>
                                        </p:attrNameLst>
                                      </p:cBhvr>
                                      <p:to>
                                        <p:strVal val="visible"/>
                                      </p:to>
                                    </p:set>
                                    <p:animEffect transition="in" filter="wedge">
                                      <p:cBhvr>
                                        <p:cTn id="91" dur="500"/>
                                        <p:tgtEl>
                                          <p:spTgt spid="153614"/>
                                        </p:tgtEl>
                                      </p:cBhvr>
                                    </p:animEffect>
                                  </p:childTnLst>
                                  <p:subTnLst>
                                    <p:audio>
                                      <p:cMediaNode>
                                        <p:cTn display="0" masterRel="sameClick">
                                          <p:stCondLst>
                                            <p:cond evt="begin" delay="0">
                                              <p:tn val="89"/>
                                            </p:cond>
                                          </p:stCondLst>
                                          <p:endCondLst>
                                            <p:cond evt="onStopAudio" delay="0">
                                              <p:tgtEl>
                                                <p:sldTgt/>
                                              </p:tgtEl>
                                            </p:cond>
                                          </p:endCondLst>
                                        </p:cTn>
                                        <p:tgtEl>
                                          <p:sndTgt r:embed="rId2" name="chimes.wav"/>
                                        </p:tgtEl>
                                      </p:cMediaNode>
                                    </p:audio>
                                  </p:subTnLst>
                                </p:cTn>
                              </p:par>
                            </p:childTnLst>
                          </p:cTn>
                        </p:par>
                        <p:par>
                          <p:cTn id="92" fill="hold" nodeType="afterGroup">
                            <p:stCondLst>
                              <p:cond delay="6500"/>
                            </p:stCondLst>
                            <p:childTnLst>
                              <p:par>
                                <p:cTn id="93" presetID="21" presetClass="exit" presetSubtype="8" fill="hold" grpId="0" nodeType="afterEffect">
                                  <p:stCondLst>
                                    <p:cond delay="0"/>
                                  </p:stCondLst>
                                  <p:childTnLst>
                                    <p:animEffect transition="out" filter="wheel(8)">
                                      <p:cBhvr>
                                        <p:cTn id="94" dur="500"/>
                                        <p:tgtEl>
                                          <p:spTgt spid="153614"/>
                                        </p:tgtEl>
                                      </p:cBhvr>
                                    </p:animEffect>
                                    <p:set>
                                      <p:cBhvr>
                                        <p:cTn id="95" dur="1" fill="hold">
                                          <p:stCondLst>
                                            <p:cond delay="499"/>
                                          </p:stCondLst>
                                        </p:cTn>
                                        <p:tgtEl>
                                          <p:spTgt spid="153614"/>
                                        </p:tgtEl>
                                        <p:attrNameLst>
                                          <p:attrName>style.visibility</p:attrName>
                                        </p:attrNameLst>
                                      </p:cBhvr>
                                      <p:to>
                                        <p:strVal val="hidden"/>
                                      </p:to>
                                    </p:set>
                                  </p:childTnLst>
                                </p:cTn>
                              </p:par>
                            </p:childTnLst>
                          </p:cTn>
                        </p:par>
                        <p:par>
                          <p:cTn id="96" fill="hold" nodeType="afterGroup">
                            <p:stCondLst>
                              <p:cond delay="7000"/>
                            </p:stCondLst>
                            <p:childTnLst>
                              <p:par>
                                <p:cTn id="97" presetID="20" presetClass="entr" presetSubtype="0" fill="hold" grpId="1" nodeType="afterEffect">
                                  <p:stCondLst>
                                    <p:cond delay="0"/>
                                  </p:stCondLst>
                                  <p:childTnLst>
                                    <p:set>
                                      <p:cBhvr>
                                        <p:cTn id="98" dur="1" fill="hold">
                                          <p:stCondLst>
                                            <p:cond delay="0"/>
                                          </p:stCondLst>
                                        </p:cTn>
                                        <p:tgtEl>
                                          <p:spTgt spid="153613"/>
                                        </p:tgtEl>
                                        <p:attrNameLst>
                                          <p:attrName>style.visibility</p:attrName>
                                        </p:attrNameLst>
                                      </p:cBhvr>
                                      <p:to>
                                        <p:strVal val="visible"/>
                                      </p:to>
                                    </p:set>
                                    <p:animEffect transition="in" filter="wedge">
                                      <p:cBhvr>
                                        <p:cTn id="99" dur="500"/>
                                        <p:tgtEl>
                                          <p:spTgt spid="153613"/>
                                        </p:tgtEl>
                                      </p:cBhvr>
                                    </p:animEffect>
                                  </p:childTnLst>
                                  <p:subTnLst>
                                    <p:audio>
                                      <p:cMediaNode>
                                        <p:cTn display="0" masterRel="sameClick">
                                          <p:stCondLst>
                                            <p:cond evt="begin" delay="0">
                                              <p:tn val="97"/>
                                            </p:cond>
                                          </p:stCondLst>
                                          <p:endCondLst>
                                            <p:cond evt="onStopAudio" delay="0">
                                              <p:tgtEl>
                                                <p:sldTgt/>
                                              </p:tgtEl>
                                            </p:cond>
                                          </p:endCondLst>
                                        </p:cTn>
                                        <p:tgtEl>
                                          <p:sndTgt r:embed="rId2" name="chimes.wav"/>
                                        </p:tgtEl>
                                      </p:cMediaNode>
                                    </p:audio>
                                  </p:subTnLst>
                                </p:cTn>
                              </p:par>
                            </p:childTnLst>
                          </p:cTn>
                        </p:par>
                        <p:par>
                          <p:cTn id="100" fill="hold" nodeType="afterGroup">
                            <p:stCondLst>
                              <p:cond delay="7500"/>
                            </p:stCondLst>
                            <p:childTnLst>
                              <p:par>
                                <p:cTn id="101" presetID="21" presetClass="exit" presetSubtype="8" fill="hold" grpId="0" nodeType="afterEffect">
                                  <p:stCondLst>
                                    <p:cond delay="0"/>
                                  </p:stCondLst>
                                  <p:childTnLst>
                                    <p:animEffect transition="out" filter="wheel(8)">
                                      <p:cBhvr>
                                        <p:cTn id="102" dur="500"/>
                                        <p:tgtEl>
                                          <p:spTgt spid="153613"/>
                                        </p:tgtEl>
                                      </p:cBhvr>
                                    </p:animEffect>
                                    <p:set>
                                      <p:cBhvr>
                                        <p:cTn id="103" dur="1" fill="hold">
                                          <p:stCondLst>
                                            <p:cond delay="499"/>
                                          </p:stCondLst>
                                        </p:cTn>
                                        <p:tgtEl>
                                          <p:spTgt spid="153613"/>
                                        </p:tgtEl>
                                        <p:attrNameLst>
                                          <p:attrName>style.visibility</p:attrName>
                                        </p:attrNameLst>
                                      </p:cBhvr>
                                      <p:to>
                                        <p:strVal val="hidden"/>
                                      </p:to>
                                    </p:set>
                                  </p:childTnLst>
                                </p:cTn>
                              </p:par>
                            </p:childTnLst>
                          </p:cTn>
                        </p:par>
                        <p:par>
                          <p:cTn id="104" fill="hold" nodeType="afterGroup">
                            <p:stCondLst>
                              <p:cond delay="8000"/>
                            </p:stCondLst>
                            <p:childTnLst>
                              <p:par>
                                <p:cTn id="105" presetID="20" presetClass="entr" presetSubtype="0" fill="hold" grpId="1" nodeType="afterEffect">
                                  <p:stCondLst>
                                    <p:cond delay="0"/>
                                  </p:stCondLst>
                                  <p:childTnLst>
                                    <p:set>
                                      <p:cBhvr>
                                        <p:cTn id="106" dur="1" fill="hold">
                                          <p:stCondLst>
                                            <p:cond delay="0"/>
                                          </p:stCondLst>
                                        </p:cTn>
                                        <p:tgtEl>
                                          <p:spTgt spid="153612"/>
                                        </p:tgtEl>
                                        <p:attrNameLst>
                                          <p:attrName>style.visibility</p:attrName>
                                        </p:attrNameLst>
                                      </p:cBhvr>
                                      <p:to>
                                        <p:strVal val="visible"/>
                                      </p:to>
                                    </p:set>
                                    <p:animEffect transition="in" filter="wedge">
                                      <p:cBhvr>
                                        <p:cTn id="107" dur="500"/>
                                        <p:tgtEl>
                                          <p:spTgt spid="153612"/>
                                        </p:tgtEl>
                                      </p:cBhvr>
                                    </p:animEffect>
                                  </p:childTnLst>
                                  <p:subTnLst>
                                    <p:audio>
                                      <p:cMediaNode>
                                        <p:cTn display="0" masterRel="sameClick">
                                          <p:stCondLst>
                                            <p:cond evt="begin" delay="0">
                                              <p:tn val="105"/>
                                            </p:cond>
                                          </p:stCondLst>
                                          <p:endCondLst>
                                            <p:cond evt="onStopAudio" delay="0">
                                              <p:tgtEl>
                                                <p:sldTgt/>
                                              </p:tgtEl>
                                            </p:cond>
                                          </p:endCondLst>
                                        </p:cTn>
                                        <p:tgtEl>
                                          <p:sndTgt r:embed="rId2" name="chimes.wav"/>
                                        </p:tgtEl>
                                      </p:cMediaNode>
                                    </p:audio>
                                  </p:subTnLst>
                                </p:cTn>
                              </p:par>
                            </p:childTnLst>
                          </p:cTn>
                        </p:par>
                        <p:par>
                          <p:cTn id="108" fill="hold" nodeType="afterGroup">
                            <p:stCondLst>
                              <p:cond delay="8500"/>
                            </p:stCondLst>
                            <p:childTnLst>
                              <p:par>
                                <p:cTn id="109" presetID="21" presetClass="exit" presetSubtype="8" fill="hold" grpId="0" nodeType="afterEffect">
                                  <p:stCondLst>
                                    <p:cond delay="0"/>
                                  </p:stCondLst>
                                  <p:childTnLst>
                                    <p:animEffect transition="out" filter="wheel(8)">
                                      <p:cBhvr>
                                        <p:cTn id="110" dur="500"/>
                                        <p:tgtEl>
                                          <p:spTgt spid="153612"/>
                                        </p:tgtEl>
                                      </p:cBhvr>
                                    </p:animEffect>
                                    <p:set>
                                      <p:cBhvr>
                                        <p:cTn id="111" dur="1" fill="hold">
                                          <p:stCondLst>
                                            <p:cond delay="499"/>
                                          </p:stCondLst>
                                        </p:cTn>
                                        <p:tgtEl>
                                          <p:spTgt spid="153612"/>
                                        </p:tgtEl>
                                        <p:attrNameLst>
                                          <p:attrName>style.visibility</p:attrName>
                                        </p:attrNameLst>
                                      </p:cBhvr>
                                      <p:to>
                                        <p:strVal val="hidden"/>
                                      </p:to>
                                    </p:set>
                                  </p:childTnLst>
                                </p:cTn>
                              </p:par>
                            </p:childTnLst>
                          </p:cTn>
                        </p:par>
                        <p:par>
                          <p:cTn id="112" fill="hold" nodeType="afterGroup">
                            <p:stCondLst>
                              <p:cond delay="9000"/>
                            </p:stCondLst>
                            <p:childTnLst>
                              <p:par>
                                <p:cTn id="113" presetID="20" presetClass="entr" presetSubtype="0" fill="hold" grpId="1" nodeType="afterEffect">
                                  <p:stCondLst>
                                    <p:cond delay="0"/>
                                  </p:stCondLst>
                                  <p:childTnLst>
                                    <p:set>
                                      <p:cBhvr>
                                        <p:cTn id="114" dur="1" fill="hold">
                                          <p:stCondLst>
                                            <p:cond delay="0"/>
                                          </p:stCondLst>
                                        </p:cTn>
                                        <p:tgtEl>
                                          <p:spTgt spid="153611"/>
                                        </p:tgtEl>
                                        <p:attrNameLst>
                                          <p:attrName>style.visibility</p:attrName>
                                        </p:attrNameLst>
                                      </p:cBhvr>
                                      <p:to>
                                        <p:strVal val="visible"/>
                                      </p:to>
                                    </p:set>
                                    <p:animEffect transition="in" filter="wedge">
                                      <p:cBhvr>
                                        <p:cTn id="115" dur="500"/>
                                        <p:tgtEl>
                                          <p:spTgt spid="153611"/>
                                        </p:tgtEl>
                                      </p:cBhvr>
                                    </p:animEffect>
                                  </p:childTnLst>
                                  <p:subTnLst>
                                    <p:audio>
                                      <p:cMediaNode>
                                        <p:cTn display="0" masterRel="sameClick">
                                          <p:stCondLst>
                                            <p:cond evt="begin" delay="0">
                                              <p:tn val="113"/>
                                            </p:cond>
                                          </p:stCondLst>
                                          <p:endCondLst>
                                            <p:cond evt="onStopAudio" delay="0">
                                              <p:tgtEl>
                                                <p:sldTgt/>
                                              </p:tgtEl>
                                            </p:cond>
                                          </p:endCondLst>
                                        </p:cTn>
                                        <p:tgtEl>
                                          <p:sndTgt r:embed="rId2" name="chimes.wav"/>
                                        </p:tgtEl>
                                      </p:cMediaNode>
                                    </p:audio>
                                  </p:subTnLst>
                                </p:cTn>
                              </p:par>
                            </p:childTnLst>
                          </p:cTn>
                        </p:par>
                        <p:par>
                          <p:cTn id="116" fill="hold" nodeType="afterGroup">
                            <p:stCondLst>
                              <p:cond delay="9500"/>
                            </p:stCondLst>
                            <p:childTnLst>
                              <p:par>
                                <p:cTn id="117" presetID="21" presetClass="exit" presetSubtype="8" fill="hold" grpId="0" nodeType="afterEffect">
                                  <p:stCondLst>
                                    <p:cond delay="0"/>
                                  </p:stCondLst>
                                  <p:childTnLst>
                                    <p:animEffect transition="out" filter="wheel(8)">
                                      <p:cBhvr>
                                        <p:cTn id="118" dur="500"/>
                                        <p:tgtEl>
                                          <p:spTgt spid="153611"/>
                                        </p:tgtEl>
                                      </p:cBhvr>
                                    </p:animEffect>
                                    <p:set>
                                      <p:cBhvr>
                                        <p:cTn id="119" dur="1" fill="hold">
                                          <p:stCondLst>
                                            <p:cond delay="499"/>
                                          </p:stCondLst>
                                        </p:cTn>
                                        <p:tgtEl>
                                          <p:spTgt spid="153611"/>
                                        </p:tgtEl>
                                        <p:attrNameLst>
                                          <p:attrName>style.visibility</p:attrName>
                                        </p:attrNameLst>
                                      </p:cBhvr>
                                      <p:to>
                                        <p:strVal val="hidden"/>
                                      </p:to>
                                    </p:set>
                                  </p:childTnLst>
                                </p:cTn>
                              </p:par>
                            </p:childTnLst>
                          </p:cTn>
                        </p:par>
                        <p:par>
                          <p:cTn id="120" fill="hold" nodeType="afterGroup">
                            <p:stCondLst>
                              <p:cond delay="10000"/>
                            </p:stCondLst>
                            <p:childTnLst>
                              <p:par>
                                <p:cTn id="121" presetID="20" presetClass="entr" presetSubtype="0" fill="hold" grpId="1" nodeType="afterEffect">
                                  <p:stCondLst>
                                    <p:cond delay="0"/>
                                  </p:stCondLst>
                                  <p:childTnLst>
                                    <p:set>
                                      <p:cBhvr>
                                        <p:cTn id="122" dur="1" fill="hold">
                                          <p:stCondLst>
                                            <p:cond delay="0"/>
                                          </p:stCondLst>
                                        </p:cTn>
                                        <p:tgtEl>
                                          <p:spTgt spid="153610"/>
                                        </p:tgtEl>
                                        <p:attrNameLst>
                                          <p:attrName>style.visibility</p:attrName>
                                        </p:attrNameLst>
                                      </p:cBhvr>
                                      <p:to>
                                        <p:strVal val="visible"/>
                                      </p:to>
                                    </p:set>
                                    <p:animEffect transition="in" filter="wedge">
                                      <p:cBhvr>
                                        <p:cTn id="123" dur="500"/>
                                        <p:tgtEl>
                                          <p:spTgt spid="153610"/>
                                        </p:tgtEl>
                                      </p:cBhvr>
                                    </p:animEffect>
                                  </p:childTnLst>
                                  <p:subTnLst>
                                    <p:audio>
                                      <p:cMediaNode>
                                        <p:cTn display="0" masterRel="sameClick">
                                          <p:stCondLst>
                                            <p:cond evt="begin" delay="0">
                                              <p:tn val="121"/>
                                            </p:cond>
                                          </p:stCondLst>
                                          <p:endCondLst>
                                            <p:cond evt="onStopAudio" delay="0">
                                              <p:tgtEl>
                                                <p:sldTgt/>
                                              </p:tgtEl>
                                            </p:cond>
                                          </p:endCondLst>
                                        </p:cTn>
                                        <p:tgtEl>
                                          <p:sndTgt r:embed="rId2" name="chimes.wav"/>
                                        </p:tgtEl>
                                      </p:cMediaNode>
                                    </p:audio>
                                  </p:subTnLst>
                                </p:cTn>
                              </p:par>
                            </p:childTnLst>
                          </p:cTn>
                        </p:par>
                        <p:par>
                          <p:cTn id="124" fill="hold" nodeType="afterGroup">
                            <p:stCondLst>
                              <p:cond delay="10500"/>
                            </p:stCondLst>
                            <p:childTnLst>
                              <p:par>
                                <p:cTn id="125" presetID="21" presetClass="exit" presetSubtype="8" fill="hold" grpId="0" nodeType="afterEffect">
                                  <p:stCondLst>
                                    <p:cond delay="0"/>
                                  </p:stCondLst>
                                  <p:childTnLst>
                                    <p:animEffect transition="out" filter="wheel(8)">
                                      <p:cBhvr>
                                        <p:cTn id="126" dur="500"/>
                                        <p:tgtEl>
                                          <p:spTgt spid="153610"/>
                                        </p:tgtEl>
                                      </p:cBhvr>
                                    </p:animEffect>
                                    <p:set>
                                      <p:cBhvr>
                                        <p:cTn id="127" dur="1" fill="hold">
                                          <p:stCondLst>
                                            <p:cond delay="499"/>
                                          </p:stCondLst>
                                        </p:cTn>
                                        <p:tgtEl>
                                          <p:spTgt spid="153610"/>
                                        </p:tgtEl>
                                        <p:attrNameLst>
                                          <p:attrName>style.visibility</p:attrName>
                                        </p:attrNameLst>
                                      </p:cBhvr>
                                      <p:to>
                                        <p:strVal val="hidden"/>
                                      </p:to>
                                    </p:set>
                                  </p:childTnLst>
                                </p:cTn>
                              </p:par>
                            </p:childTnLst>
                          </p:cTn>
                        </p:par>
                        <p:par>
                          <p:cTn id="128" fill="hold" nodeType="afterGroup">
                            <p:stCondLst>
                              <p:cond delay="11000"/>
                            </p:stCondLst>
                            <p:childTnLst>
                              <p:par>
                                <p:cTn id="129" presetID="20" presetClass="entr" presetSubtype="0" fill="hold" grpId="1" nodeType="afterEffect">
                                  <p:stCondLst>
                                    <p:cond delay="0"/>
                                  </p:stCondLst>
                                  <p:childTnLst>
                                    <p:set>
                                      <p:cBhvr>
                                        <p:cTn id="130" dur="1" fill="hold">
                                          <p:stCondLst>
                                            <p:cond delay="0"/>
                                          </p:stCondLst>
                                        </p:cTn>
                                        <p:tgtEl>
                                          <p:spTgt spid="153609"/>
                                        </p:tgtEl>
                                        <p:attrNameLst>
                                          <p:attrName>style.visibility</p:attrName>
                                        </p:attrNameLst>
                                      </p:cBhvr>
                                      <p:to>
                                        <p:strVal val="visible"/>
                                      </p:to>
                                    </p:set>
                                    <p:animEffect transition="in" filter="wedge">
                                      <p:cBhvr>
                                        <p:cTn id="131" dur="500"/>
                                        <p:tgtEl>
                                          <p:spTgt spid="153609"/>
                                        </p:tgtEl>
                                      </p:cBhvr>
                                    </p:animEffect>
                                  </p:childTnLst>
                                  <p:subTnLst>
                                    <p:audio>
                                      <p:cMediaNode>
                                        <p:cTn display="0" masterRel="sameClick">
                                          <p:stCondLst>
                                            <p:cond evt="begin" delay="0">
                                              <p:tn val="129"/>
                                            </p:cond>
                                          </p:stCondLst>
                                          <p:endCondLst>
                                            <p:cond evt="onStopAudio" delay="0">
                                              <p:tgtEl>
                                                <p:sldTgt/>
                                              </p:tgtEl>
                                            </p:cond>
                                          </p:endCondLst>
                                        </p:cTn>
                                        <p:tgtEl>
                                          <p:sndTgt r:embed="rId2" name="chimes.wav"/>
                                        </p:tgtEl>
                                      </p:cMediaNode>
                                    </p:audio>
                                  </p:subTnLst>
                                </p:cTn>
                              </p:par>
                            </p:childTnLst>
                          </p:cTn>
                        </p:par>
                        <p:par>
                          <p:cTn id="132" fill="hold" nodeType="afterGroup">
                            <p:stCondLst>
                              <p:cond delay="11500"/>
                            </p:stCondLst>
                            <p:childTnLst>
                              <p:par>
                                <p:cTn id="133" presetID="21" presetClass="exit" presetSubtype="8" fill="hold" grpId="0" nodeType="afterEffect">
                                  <p:stCondLst>
                                    <p:cond delay="0"/>
                                  </p:stCondLst>
                                  <p:childTnLst>
                                    <p:animEffect transition="out" filter="wheel(8)">
                                      <p:cBhvr>
                                        <p:cTn id="134" dur="500"/>
                                        <p:tgtEl>
                                          <p:spTgt spid="153609"/>
                                        </p:tgtEl>
                                      </p:cBhvr>
                                    </p:animEffect>
                                    <p:set>
                                      <p:cBhvr>
                                        <p:cTn id="135" dur="1" fill="hold">
                                          <p:stCondLst>
                                            <p:cond delay="499"/>
                                          </p:stCondLst>
                                        </p:cTn>
                                        <p:tgtEl>
                                          <p:spTgt spid="153609"/>
                                        </p:tgtEl>
                                        <p:attrNameLst>
                                          <p:attrName>style.visibility</p:attrName>
                                        </p:attrNameLst>
                                      </p:cBhvr>
                                      <p:to>
                                        <p:strVal val="hidden"/>
                                      </p:to>
                                    </p:set>
                                  </p:childTnLst>
                                </p:cTn>
                              </p:par>
                            </p:childTnLst>
                          </p:cTn>
                        </p:par>
                        <p:par>
                          <p:cTn id="136" fill="hold" nodeType="afterGroup">
                            <p:stCondLst>
                              <p:cond delay="12000"/>
                            </p:stCondLst>
                            <p:childTnLst>
                              <p:par>
                                <p:cTn id="137" presetID="20" presetClass="entr" presetSubtype="0" fill="hold" grpId="1" nodeType="afterEffect">
                                  <p:stCondLst>
                                    <p:cond delay="0"/>
                                  </p:stCondLst>
                                  <p:childTnLst>
                                    <p:set>
                                      <p:cBhvr>
                                        <p:cTn id="138" dur="1" fill="hold">
                                          <p:stCondLst>
                                            <p:cond delay="0"/>
                                          </p:stCondLst>
                                        </p:cTn>
                                        <p:tgtEl>
                                          <p:spTgt spid="153608"/>
                                        </p:tgtEl>
                                        <p:attrNameLst>
                                          <p:attrName>style.visibility</p:attrName>
                                        </p:attrNameLst>
                                      </p:cBhvr>
                                      <p:to>
                                        <p:strVal val="visible"/>
                                      </p:to>
                                    </p:set>
                                    <p:animEffect transition="in" filter="wedge">
                                      <p:cBhvr>
                                        <p:cTn id="139" dur="500"/>
                                        <p:tgtEl>
                                          <p:spTgt spid="153608"/>
                                        </p:tgtEl>
                                      </p:cBhvr>
                                    </p:animEffect>
                                  </p:childTnLst>
                                  <p:subTnLst>
                                    <p:audio>
                                      <p:cMediaNode>
                                        <p:cTn display="0" masterRel="sameClick">
                                          <p:stCondLst>
                                            <p:cond evt="begin" delay="0">
                                              <p:tn val="137"/>
                                            </p:cond>
                                          </p:stCondLst>
                                          <p:endCondLst>
                                            <p:cond evt="onStopAudio" delay="0">
                                              <p:tgtEl>
                                                <p:sldTgt/>
                                              </p:tgtEl>
                                            </p:cond>
                                          </p:endCondLst>
                                        </p:cTn>
                                        <p:tgtEl>
                                          <p:sndTgt r:embed="rId2" name="chimes.wav"/>
                                        </p:tgtEl>
                                      </p:cMediaNode>
                                    </p:audio>
                                  </p:subTnLst>
                                </p:cTn>
                              </p:par>
                            </p:childTnLst>
                          </p:cTn>
                        </p:par>
                        <p:par>
                          <p:cTn id="140" fill="hold" nodeType="afterGroup">
                            <p:stCondLst>
                              <p:cond delay="12500"/>
                            </p:stCondLst>
                            <p:childTnLst>
                              <p:par>
                                <p:cTn id="141" presetID="21" presetClass="exit" presetSubtype="8" fill="hold" grpId="0" nodeType="afterEffect">
                                  <p:stCondLst>
                                    <p:cond delay="0"/>
                                  </p:stCondLst>
                                  <p:childTnLst>
                                    <p:animEffect transition="out" filter="wheel(8)">
                                      <p:cBhvr>
                                        <p:cTn id="142" dur="500"/>
                                        <p:tgtEl>
                                          <p:spTgt spid="153608"/>
                                        </p:tgtEl>
                                      </p:cBhvr>
                                    </p:animEffect>
                                    <p:set>
                                      <p:cBhvr>
                                        <p:cTn id="143" dur="1" fill="hold">
                                          <p:stCondLst>
                                            <p:cond delay="499"/>
                                          </p:stCondLst>
                                        </p:cTn>
                                        <p:tgtEl>
                                          <p:spTgt spid="153608"/>
                                        </p:tgtEl>
                                        <p:attrNameLst>
                                          <p:attrName>style.visibility</p:attrName>
                                        </p:attrNameLst>
                                      </p:cBhvr>
                                      <p:to>
                                        <p:strVal val="hidden"/>
                                      </p:to>
                                    </p:set>
                                  </p:childTnLst>
                                </p:cTn>
                              </p:par>
                            </p:childTnLst>
                          </p:cTn>
                        </p:par>
                        <p:par>
                          <p:cTn id="144" fill="hold" nodeType="afterGroup">
                            <p:stCondLst>
                              <p:cond delay="13000"/>
                            </p:stCondLst>
                            <p:childTnLst>
                              <p:par>
                                <p:cTn id="145" presetID="20" presetClass="entr" presetSubtype="0" fill="hold" grpId="1" nodeType="afterEffect">
                                  <p:stCondLst>
                                    <p:cond delay="0"/>
                                  </p:stCondLst>
                                  <p:childTnLst>
                                    <p:set>
                                      <p:cBhvr>
                                        <p:cTn id="146" dur="1" fill="hold">
                                          <p:stCondLst>
                                            <p:cond delay="0"/>
                                          </p:stCondLst>
                                        </p:cTn>
                                        <p:tgtEl>
                                          <p:spTgt spid="153607"/>
                                        </p:tgtEl>
                                        <p:attrNameLst>
                                          <p:attrName>style.visibility</p:attrName>
                                        </p:attrNameLst>
                                      </p:cBhvr>
                                      <p:to>
                                        <p:strVal val="visible"/>
                                      </p:to>
                                    </p:set>
                                    <p:animEffect transition="in" filter="wedge">
                                      <p:cBhvr>
                                        <p:cTn id="147" dur="500"/>
                                        <p:tgtEl>
                                          <p:spTgt spid="153607"/>
                                        </p:tgtEl>
                                      </p:cBhvr>
                                    </p:animEffect>
                                  </p:childTnLst>
                                  <p:subTnLst>
                                    <p:audio>
                                      <p:cMediaNode>
                                        <p:cTn display="0" masterRel="sameClick">
                                          <p:stCondLst>
                                            <p:cond evt="begin" delay="0">
                                              <p:tn val="145"/>
                                            </p:cond>
                                          </p:stCondLst>
                                          <p:endCondLst>
                                            <p:cond evt="onStopAudio" delay="0">
                                              <p:tgtEl>
                                                <p:sldTgt/>
                                              </p:tgtEl>
                                            </p:cond>
                                          </p:endCondLst>
                                        </p:cTn>
                                        <p:tgtEl>
                                          <p:sndTgt r:embed="rId2" name="chimes.wav"/>
                                        </p:tgtEl>
                                      </p:cMediaNode>
                                    </p:audio>
                                  </p:subTnLst>
                                </p:cTn>
                              </p:par>
                            </p:childTnLst>
                          </p:cTn>
                        </p:par>
                        <p:par>
                          <p:cTn id="148" fill="hold" nodeType="afterGroup">
                            <p:stCondLst>
                              <p:cond delay="13500"/>
                            </p:stCondLst>
                            <p:childTnLst>
                              <p:par>
                                <p:cTn id="149" presetID="21" presetClass="exit" presetSubtype="8" fill="hold" grpId="0" nodeType="afterEffect">
                                  <p:stCondLst>
                                    <p:cond delay="0"/>
                                  </p:stCondLst>
                                  <p:childTnLst>
                                    <p:animEffect transition="out" filter="wheel(8)">
                                      <p:cBhvr>
                                        <p:cTn id="150" dur="500"/>
                                        <p:tgtEl>
                                          <p:spTgt spid="153607"/>
                                        </p:tgtEl>
                                      </p:cBhvr>
                                    </p:animEffect>
                                    <p:set>
                                      <p:cBhvr>
                                        <p:cTn id="151" dur="1" fill="hold">
                                          <p:stCondLst>
                                            <p:cond delay="499"/>
                                          </p:stCondLst>
                                        </p:cTn>
                                        <p:tgtEl>
                                          <p:spTgt spid="153607"/>
                                        </p:tgtEl>
                                        <p:attrNameLst>
                                          <p:attrName>style.visibility</p:attrName>
                                        </p:attrNameLst>
                                      </p:cBhvr>
                                      <p:to>
                                        <p:strVal val="hidden"/>
                                      </p:to>
                                    </p:set>
                                  </p:childTnLst>
                                </p:cTn>
                              </p:par>
                            </p:childTnLst>
                          </p:cTn>
                        </p:par>
                        <p:par>
                          <p:cTn id="152" fill="hold" nodeType="afterGroup">
                            <p:stCondLst>
                              <p:cond delay="14000"/>
                            </p:stCondLst>
                            <p:childTnLst>
                              <p:par>
                                <p:cTn id="153" presetID="20" presetClass="entr" presetSubtype="0" fill="hold" grpId="1" nodeType="afterEffect">
                                  <p:stCondLst>
                                    <p:cond delay="0"/>
                                  </p:stCondLst>
                                  <p:childTnLst>
                                    <p:set>
                                      <p:cBhvr>
                                        <p:cTn id="154" dur="1" fill="hold">
                                          <p:stCondLst>
                                            <p:cond delay="0"/>
                                          </p:stCondLst>
                                        </p:cTn>
                                        <p:tgtEl>
                                          <p:spTgt spid="153606"/>
                                        </p:tgtEl>
                                        <p:attrNameLst>
                                          <p:attrName>style.visibility</p:attrName>
                                        </p:attrNameLst>
                                      </p:cBhvr>
                                      <p:to>
                                        <p:strVal val="visible"/>
                                      </p:to>
                                    </p:set>
                                    <p:animEffect transition="in" filter="wedge">
                                      <p:cBhvr>
                                        <p:cTn id="155" dur="500"/>
                                        <p:tgtEl>
                                          <p:spTgt spid="153606"/>
                                        </p:tgtEl>
                                      </p:cBhvr>
                                    </p:animEffect>
                                  </p:childTnLst>
                                  <p:subTnLst>
                                    <p:audio>
                                      <p:cMediaNode>
                                        <p:cTn display="0" masterRel="sameClick">
                                          <p:stCondLst>
                                            <p:cond evt="begin" delay="0">
                                              <p:tn val="153"/>
                                            </p:cond>
                                          </p:stCondLst>
                                          <p:endCondLst>
                                            <p:cond evt="onStopAudio" delay="0">
                                              <p:tgtEl>
                                                <p:sldTgt/>
                                              </p:tgtEl>
                                            </p:cond>
                                          </p:endCondLst>
                                        </p:cTn>
                                        <p:tgtEl>
                                          <p:sndTgt r:embed="rId2" name="chimes.wav"/>
                                        </p:tgtEl>
                                      </p:cMediaNode>
                                    </p:audio>
                                  </p:subTnLst>
                                </p:cTn>
                              </p:par>
                            </p:childTnLst>
                          </p:cTn>
                        </p:par>
                        <p:par>
                          <p:cTn id="156" fill="hold" nodeType="afterGroup">
                            <p:stCondLst>
                              <p:cond delay="14500"/>
                            </p:stCondLst>
                            <p:childTnLst>
                              <p:par>
                                <p:cTn id="157" presetID="21" presetClass="exit" presetSubtype="8" fill="hold" grpId="0" nodeType="afterEffect">
                                  <p:stCondLst>
                                    <p:cond delay="0"/>
                                  </p:stCondLst>
                                  <p:childTnLst>
                                    <p:animEffect transition="out" filter="wheel(8)">
                                      <p:cBhvr>
                                        <p:cTn id="158" dur="500"/>
                                        <p:tgtEl>
                                          <p:spTgt spid="153606"/>
                                        </p:tgtEl>
                                      </p:cBhvr>
                                    </p:animEffect>
                                    <p:set>
                                      <p:cBhvr>
                                        <p:cTn id="159" dur="1" fill="hold">
                                          <p:stCondLst>
                                            <p:cond delay="499"/>
                                          </p:stCondLst>
                                        </p:cTn>
                                        <p:tgtEl>
                                          <p:spTgt spid="153606"/>
                                        </p:tgtEl>
                                        <p:attrNameLst>
                                          <p:attrName>style.visibility</p:attrName>
                                        </p:attrNameLst>
                                      </p:cBhvr>
                                      <p:to>
                                        <p:strVal val="hidden"/>
                                      </p:to>
                                    </p:set>
                                  </p:childTnLst>
                                </p:cTn>
                              </p:par>
                            </p:childTnLst>
                          </p:cTn>
                        </p:par>
                        <p:par>
                          <p:cTn id="160" fill="hold" nodeType="afterGroup">
                            <p:stCondLst>
                              <p:cond delay="15000"/>
                            </p:stCondLst>
                            <p:childTnLst>
                              <p:par>
                                <p:cTn id="161" presetID="20" presetClass="entr" presetSubtype="0" fill="hold" grpId="1" nodeType="afterEffect">
                                  <p:stCondLst>
                                    <p:cond delay="0"/>
                                  </p:stCondLst>
                                  <p:childTnLst>
                                    <p:set>
                                      <p:cBhvr>
                                        <p:cTn id="162" dur="1" fill="hold">
                                          <p:stCondLst>
                                            <p:cond delay="0"/>
                                          </p:stCondLst>
                                        </p:cTn>
                                        <p:tgtEl>
                                          <p:spTgt spid="153605"/>
                                        </p:tgtEl>
                                        <p:attrNameLst>
                                          <p:attrName>style.visibility</p:attrName>
                                        </p:attrNameLst>
                                      </p:cBhvr>
                                      <p:to>
                                        <p:strVal val="visible"/>
                                      </p:to>
                                    </p:set>
                                    <p:animEffect transition="in" filter="wedge">
                                      <p:cBhvr>
                                        <p:cTn id="163" dur="500"/>
                                        <p:tgtEl>
                                          <p:spTgt spid="153605"/>
                                        </p:tgtEl>
                                      </p:cBhvr>
                                    </p:animEffect>
                                  </p:childTnLst>
                                  <p:subTnLst>
                                    <p:audio>
                                      <p:cMediaNode>
                                        <p:cTn display="0" masterRel="sameClick">
                                          <p:stCondLst>
                                            <p:cond evt="begin" delay="0">
                                              <p:tn val="161"/>
                                            </p:cond>
                                          </p:stCondLst>
                                          <p:endCondLst>
                                            <p:cond evt="onStopAudio" delay="0">
                                              <p:tgtEl>
                                                <p:sldTgt/>
                                              </p:tgtEl>
                                            </p:cond>
                                          </p:endCondLst>
                                        </p:cTn>
                                        <p:tgtEl>
                                          <p:sndTgt r:embed="rId2" name="chimes.wav"/>
                                        </p:tgtEl>
                                      </p:cMediaNode>
                                    </p:audio>
                                  </p:subTnLst>
                                </p:cTn>
                              </p:par>
                            </p:childTnLst>
                          </p:cTn>
                        </p:par>
                        <p:par>
                          <p:cTn id="164" fill="hold" nodeType="afterGroup">
                            <p:stCondLst>
                              <p:cond delay="15500"/>
                            </p:stCondLst>
                            <p:childTnLst>
                              <p:par>
                                <p:cTn id="165" presetID="21" presetClass="exit" presetSubtype="8" fill="hold" grpId="0" nodeType="afterEffect">
                                  <p:stCondLst>
                                    <p:cond delay="0"/>
                                  </p:stCondLst>
                                  <p:childTnLst>
                                    <p:animEffect transition="out" filter="wheel(8)">
                                      <p:cBhvr>
                                        <p:cTn id="166" dur="500"/>
                                        <p:tgtEl>
                                          <p:spTgt spid="153605"/>
                                        </p:tgtEl>
                                      </p:cBhvr>
                                    </p:animEffect>
                                    <p:set>
                                      <p:cBhvr>
                                        <p:cTn id="167" dur="1" fill="hold">
                                          <p:stCondLst>
                                            <p:cond delay="499"/>
                                          </p:stCondLst>
                                        </p:cTn>
                                        <p:tgtEl>
                                          <p:spTgt spid="153605"/>
                                        </p:tgtEl>
                                        <p:attrNameLst>
                                          <p:attrName>style.visibility</p:attrName>
                                        </p:attrNameLst>
                                      </p:cBhvr>
                                      <p:to>
                                        <p:strVal val="hidden"/>
                                      </p:to>
                                    </p:set>
                                  </p:childTnLst>
                                </p:cTn>
                              </p:par>
                            </p:childTnLst>
                          </p:cTn>
                        </p:par>
                        <p:par>
                          <p:cTn id="168" fill="hold" nodeType="afterGroup">
                            <p:stCondLst>
                              <p:cond delay="16000"/>
                            </p:stCondLst>
                            <p:childTnLst>
                              <p:par>
                                <p:cTn id="169" presetID="20" presetClass="entr" presetSubtype="0" fill="hold" grpId="1" nodeType="afterEffect">
                                  <p:stCondLst>
                                    <p:cond delay="0"/>
                                  </p:stCondLst>
                                  <p:childTnLst>
                                    <p:set>
                                      <p:cBhvr>
                                        <p:cTn id="170" dur="1" fill="hold">
                                          <p:stCondLst>
                                            <p:cond delay="0"/>
                                          </p:stCondLst>
                                        </p:cTn>
                                        <p:tgtEl>
                                          <p:spTgt spid="153619"/>
                                        </p:tgtEl>
                                        <p:attrNameLst>
                                          <p:attrName>style.visibility</p:attrName>
                                        </p:attrNameLst>
                                      </p:cBhvr>
                                      <p:to>
                                        <p:strVal val="visible"/>
                                      </p:to>
                                    </p:set>
                                    <p:animEffect transition="in" filter="wedge">
                                      <p:cBhvr>
                                        <p:cTn id="171" dur="500"/>
                                        <p:tgtEl>
                                          <p:spTgt spid="153619"/>
                                        </p:tgtEl>
                                      </p:cBhvr>
                                    </p:animEffect>
                                  </p:childTnLst>
                                  <p:subTnLst>
                                    <p:audio>
                                      <p:cMediaNode>
                                        <p:cTn display="0" masterRel="sameClick">
                                          <p:stCondLst>
                                            <p:cond evt="begin" delay="0">
                                              <p:tn val="169"/>
                                            </p:cond>
                                          </p:stCondLst>
                                          <p:endCondLst>
                                            <p:cond evt="onStopAudio" delay="0">
                                              <p:tgtEl>
                                                <p:sldTgt/>
                                              </p:tgtEl>
                                            </p:cond>
                                          </p:endCondLst>
                                        </p:cTn>
                                        <p:tgtEl>
                                          <p:sndTgt r:embed="rId2" name="chimes.wav"/>
                                        </p:tgtEl>
                                      </p:cMediaNode>
                                    </p:audio>
                                  </p:subTnLst>
                                </p:cTn>
                              </p:par>
                            </p:childTnLst>
                          </p:cTn>
                        </p:par>
                        <p:par>
                          <p:cTn id="172" fill="hold" nodeType="afterGroup">
                            <p:stCondLst>
                              <p:cond delay="16500"/>
                            </p:stCondLst>
                            <p:childTnLst>
                              <p:par>
                                <p:cTn id="173" presetID="21" presetClass="exit" presetSubtype="8" fill="hold" grpId="0" nodeType="afterEffect">
                                  <p:stCondLst>
                                    <p:cond delay="0"/>
                                  </p:stCondLst>
                                  <p:childTnLst>
                                    <p:animEffect transition="out" filter="wheel(8)">
                                      <p:cBhvr>
                                        <p:cTn id="174" dur="500"/>
                                        <p:tgtEl>
                                          <p:spTgt spid="153619"/>
                                        </p:tgtEl>
                                      </p:cBhvr>
                                    </p:animEffect>
                                    <p:set>
                                      <p:cBhvr>
                                        <p:cTn id="175" dur="1" fill="hold">
                                          <p:stCondLst>
                                            <p:cond delay="499"/>
                                          </p:stCondLst>
                                        </p:cTn>
                                        <p:tgtEl>
                                          <p:spTgt spid="153619"/>
                                        </p:tgtEl>
                                        <p:attrNameLst>
                                          <p:attrName>style.visibility</p:attrName>
                                        </p:attrNameLst>
                                      </p:cBhvr>
                                      <p:to>
                                        <p:strVal val="hidden"/>
                                      </p:to>
                                    </p:set>
                                  </p:childTnLst>
                                </p:cTn>
                              </p:par>
                            </p:childTnLst>
                          </p:cTn>
                        </p:par>
                        <p:par>
                          <p:cTn id="176" fill="hold" nodeType="afterGroup">
                            <p:stCondLst>
                              <p:cond delay="17000"/>
                            </p:stCondLst>
                            <p:childTnLst>
                              <p:par>
                                <p:cTn id="177" presetID="20" presetClass="entr" presetSubtype="0" fill="hold" grpId="1" nodeType="afterEffect">
                                  <p:stCondLst>
                                    <p:cond delay="0"/>
                                  </p:stCondLst>
                                  <p:childTnLst>
                                    <p:set>
                                      <p:cBhvr>
                                        <p:cTn id="178" dur="1" fill="hold">
                                          <p:stCondLst>
                                            <p:cond delay="0"/>
                                          </p:stCondLst>
                                        </p:cTn>
                                        <p:tgtEl>
                                          <p:spTgt spid="153604"/>
                                        </p:tgtEl>
                                        <p:attrNameLst>
                                          <p:attrName>style.visibility</p:attrName>
                                        </p:attrNameLst>
                                      </p:cBhvr>
                                      <p:to>
                                        <p:strVal val="visible"/>
                                      </p:to>
                                    </p:set>
                                    <p:animEffect transition="in" filter="wedge">
                                      <p:cBhvr>
                                        <p:cTn id="179" dur="500"/>
                                        <p:tgtEl>
                                          <p:spTgt spid="153604"/>
                                        </p:tgtEl>
                                      </p:cBhvr>
                                    </p:animEffect>
                                  </p:childTnLst>
                                  <p:subTnLst>
                                    <p:audio>
                                      <p:cMediaNode>
                                        <p:cTn display="0" masterRel="sameClick">
                                          <p:stCondLst>
                                            <p:cond evt="begin" delay="0">
                                              <p:tn val="177"/>
                                            </p:cond>
                                          </p:stCondLst>
                                          <p:endCondLst>
                                            <p:cond evt="onStopAudio" delay="0">
                                              <p:tgtEl>
                                                <p:sldTgt/>
                                              </p:tgtEl>
                                            </p:cond>
                                          </p:endCondLst>
                                        </p:cTn>
                                        <p:tgtEl>
                                          <p:sndTgt r:embed="rId2" name="chimes.wav"/>
                                        </p:tgtEl>
                                      </p:cMediaNode>
                                    </p:audio>
                                  </p:subTnLst>
                                </p:cTn>
                              </p:par>
                            </p:childTnLst>
                          </p:cTn>
                        </p:par>
                        <p:par>
                          <p:cTn id="180" fill="hold" nodeType="afterGroup">
                            <p:stCondLst>
                              <p:cond delay="17500"/>
                            </p:stCondLst>
                            <p:childTnLst>
                              <p:par>
                                <p:cTn id="181" presetID="21" presetClass="exit" presetSubtype="8" fill="hold" grpId="0" nodeType="afterEffect">
                                  <p:stCondLst>
                                    <p:cond delay="0"/>
                                  </p:stCondLst>
                                  <p:childTnLst>
                                    <p:animEffect transition="out" filter="wheel(8)">
                                      <p:cBhvr>
                                        <p:cTn id="182" dur="500"/>
                                        <p:tgtEl>
                                          <p:spTgt spid="153604"/>
                                        </p:tgtEl>
                                      </p:cBhvr>
                                    </p:animEffect>
                                    <p:set>
                                      <p:cBhvr>
                                        <p:cTn id="183" dur="1" fill="hold">
                                          <p:stCondLst>
                                            <p:cond delay="499"/>
                                          </p:stCondLst>
                                        </p:cTn>
                                        <p:tgtEl>
                                          <p:spTgt spid="153604"/>
                                        </p:tgtEl>
                                        <p:attrNameLst>
                                          <p:attrName>style.visibility</p:attrName>
                                        </p:attrNameLst>
                                      </p:cBhvr>
                                      <p:to>
                                        <p:strVal val="hidden"/>
                                      </p:to>
                                    </p:set>
                                  </p:childTnLst>
                                </p:cTn>
                              </p:par>
                            </p:childTnLst>
                          </p:cTn>
                        </p:par>
                        <p:par>
                          <p:cTn id="184" fill="hold" nodeType="afterGroup">
                            <p:stCondLst>
                              <p:cond delay="18000"/>
                            </p:stCondLst>
                            <p:childTnLst>
                              <p:par>
                                <p:cTn id="185" presetID="21" presetClass="exit" presetSubtype="4" fill="hold" nodeType="afterEffect">
                                  <p:stCondLst>
                                    <p:cond delay="0"/>
                                  </p:stCondLst>
                                  <p:childTnLst>
                                    <p:animEffect transition="out" filter="wheel(4)">
                                      <p:cBhvr>
                                        <p:cTn id="186" dur="5000"/>
                                        <p:tgtEl>
                                          <p:spTgt spid="153603"/>
                                        </p:tgtEl>
                                      </p:cBhvr>
                                    </p:animEffect>
                                    <p:set>
                                      <p:cBhvr>
                                        <p:cTn id="187" dur="1" fill="hold">
                                          <p:stCondLst>
                                            <p:cond delay="4999"/>
                                          </p:stCondLst>
                                        </p:cTn>
                                        <p:tgtEl>
                                          <p:spTgt spid="153603"/>
                                        </p:tgtEl>
                                        <p:attrNameLst>
                                          <p:attrName>style.visibility</p:attrName>
                                        </p:attrNameLst>
                                      </p:cBhvr>
                                      <p:to>
                                        <p:strVal val="hidden"/>
                                      </p:to>
                                    </p:set>
                                  </p:childTnLst>
                                </p:cTn>
                              </p:par>
                            </p:childTnLst>
                          </p:cTn>
                        </p:par>
                      </p:childTnLst>
                    </p:cTn>
                  </p:par>
                  <p:par>
                    <p:cTn id="188" fill="hold" nodeType="clickPar">
                      <p:stCondLst>
                        <p:cond delay="indefinite"/>
                      </p:stCondLst>
                      <p:childTnLst>
                        <p:par>
                          <p:cTn id="189" fill="hold" nodeType="withGroup">
                            <p:stCondLst>
                              <p:cond delay="0"/>
                            </p:stCondLst>
                            <p:childTnLst>
                              <p:par>
                                <p:cTn id="190" presetID="5" presetClass="exit" presetSubtype="10" fill="hold" grpId="1" nodeType="clickEffect">
                                  <p:stCondLst>
                                    <p:cond delay="0"/>
                                  </p:stCondLst>
                                  <p:childTnLst>
                                    <p:animEffect transition="out" filter="checkerboard(across)">
                                      <p:cBhvr>
                                        <p:cTn id="191" dur="500"/>
                                        <p:tgtEl>
                                          <p:spTgt spid="153641"/>
                                        </p:tgtEl>
                                      </p:cBhvr>
                                    </p:animEffect>
                                    <p:set>
                                      <p:cBhvr>
                                        <p:cTn id="192" dur="1" fill="hold">
                                          <p:stCondLst>
                                            <p:cond delay="499"/>
                                          </p:stCondLst>
                                        </p:cTn>
                                        <p:tgtEl>
                                          <p:spTgt spid="153641"/>
                                        </p:tgtEl>
                                        <p:attrNameLst>
                                          <p:attrName>style.visibility</p:attrName>
                                        </p:attrNameLst>
                                      </p:cBhvr>
                                      <p:to>
                                        <p:strVal val="hidden"/>
                                      </p:to>
                                    </p:set>
                                  </p:childTnLst>
                                </p:cTn>
                              </p:par>
                              <p:par>
                                <p:cTn id="193" presetID="5" presetClass="exit" presetSubtype="10" fill="hold" grpId="1" nodeType="withEffect">
                                  <p:stCondLst>
                                    <p:cond delay="0"/>
                                  </p:stCondLst>
                                  <p:childTnLst>
                                    <p:animEffect transition="out" filter="checkerboard(across)">
                                      <p:cBhvr>
                                        <p:cTn id="194" dur="500"/>
                                        <p:tgtEl>
                                          <p:spTgt spid="153642"/>
                                        </p:tgtEl>
                                      </p:cBhvr>
                                    </p:animEffect>
                                    <p:set>
                                      <p:cBhvr>
                                        <p:cTn id="195" dur="1" fill="hold">
                                          <p:stCondLst>
                                            <p:cond delay="499"/>
                                          </p:stCondLst>
                                        </p:cTn>
                                        <p:tgtEl>
                                          <p:spTgt spid="153642"/>
                                        </p:tgtEl>
                                        <p:attrNameLst>
                                          <p:attrName>style.visibility</p:attrName>
                                        </p:attrNameLst>
                                      </p:cBhvr>
                                      <p:to>
                                        <p:strVal val="hidden"/>
                                      </p:to>
                                    </p:set>
                                  </p:childTnLst>
                                </p:cTn>
                              </p:par>
                            </p:childTnLst>
                          </p:cTn>
                        </p:par>
                      </p:childTnLst>
                    </p:cTn>
                  </p:par>
                  <p:par>
                    <p:cTn id="196" fill="hold" nodeType="clickPar">
                      <p:stCondLst>
                        <p:cond delay="indefinite"/>
                      </p:stCondLst>
                      <p:childTnLst>
                        <p:par>
                          <p:cTn id="197" fill="hold" nodeType="withGroup">
                            <p:stCondLst>
                              <p:cond delay="0"/>
                            </p:stCondLst>
                            <p:childTnLst>
                              <p:par>
                                <p:cTn id="198" presetID="6" presetClass="emph" presetSubtype="0" fill="hold" grpId="1" nodeType="clickEffect">
                                  <p:stCondLst>
                                    <p:cond delay="0"/>
                                  </p:stCondLst>
                                  <p:iterate type="lt">
                                    <p:tmPct val="0"/>
                                  </p:iterate>
                                  <p:childTnLst>
                                    <p:animScale>
                                      <p:cBhvr>
                                        <p:cTn id="199" dur="2000" fill="hold"/>
                                        <p:tgtEl>
                                          <p:spTgt spid="15364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3" grpId="0" animBg="1"/>
      <p:bldP spid="153604" grpId="0" animBg="1"/>
      <p:bldP spid="153604" grpId="1" animBg="1"/>
      <p:bldP spid="153605" grpId="0" animBg="1"/>
      <p:bldP spid="153605" grpId="1" animBg="1"/>
      <p:bldP spid="153606" grpId="0" animBg="1"/>
      <p:bldP spid="153606" grpId="1" animBg="1"/>
      <p:bldP spid="153607" grpId="0" animBg="1"/>
      <p:bldP spid="153607" grpId="1" animBg="1"/>
      <p:bldP spid="153608" grpId="0" animBg="1"/>
      <p:bldP spid="153608" grpId="1" animBg="1"/>
      <p:bldP spid="153609" grpId="0" animBg="1"/>
      <p:bldP spid="153609" grpId="1" animBg="1"/>
      <p:bldP spid="153610" grpId="0" animBg="1"/>
      <p:bldP spid="153610" grpId="1" animBg="1"/>
      <p:bldP spid="153611" grpId="0" animBg="1"/>
      <p:bldP spid="153611" grpId="1" animBg="1"/>
      <p:bldP spid="153612" grpId="0" animBg="1"/>
      <p:bldP spid="153612" grpId="1" animBg="1"/>
      <p:bldP spid="153613" grpId="0" animBg="1"/>
      <p:bldP spid="153613" grpId="1" animBg="1"/>
      <p:bldP spid="153614" grpId="0" animBg="1"/>
      <p:bldP spid="153614" grpId="1" animBg="1"/>
      <p:bldP spid="153615" grpId="0" animBg="1"/>
      <p:bldP spid="153615" grpId="1" animBg="1"/>
      <p:bldP spid="153616" grpId="0" animBg="1"/>
      <p:bldP spid="153616" grpId="1" animBg="1"/>
      <p:bldP spid="153617" grpId="0" animBg="1"/>
      <p:bldP spid="153617" grpId="1" animBg="1"/>
      <p:bldP spid="153618" grpId="0" animBg="1"/>
      <p:bldP spid="153618" grpId="1" animBg="1"/>
      <p:bldP spid="153619" grpId="0" animBg="1"/>
      <p:bldP spid="153619" grpId="1" animBg="1"/>
      <p:bldP spid="17437" grpId="0"/>
      <p:bldP spid="153641" grpId="0" animBg="1"/>
      <p:bldP spid="153641" grpId="1" animBg="1"/>
      <p:bldP spid="153642" grpId="0" animBg="1"/>
      <p:bldP spid="153642" grpId="1" animBg="1"/>
      <p:bldP spid="153643" grpId="0" animBg="1"/>
      <p:bldP spid="15364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D:\TOAN\Hinh anh\hinh dong\pháo hoa\pháo hoa\khodohoa.com (39).gif"/>
          <p:cNvPicPr>
            <a:picLocks noChangeAspect="1" noChangeArrowheads="1" noCrop="1"/>
          </p:cNvPicPr>
          <p:nvPr/>
        </p:nvPicPr>
        <p:blipFill>
          <a:blip r:embed="rId2"/>
          <a:srcRect/>
          <a:stretch>
            <a:fillRect/>
          </a:stretch>
        </p:blipFill>
        <p:spPr bwMode="auto">
          <a:xfrm>
            <a:off x="5486400" y="3429000"/>
            <a:ext cx="214313" cy="266700"/>
          </a:xfrm>
          <a:prstGeom prst="rect">
            <a:avLst/>
          </a:prstGeom>
          <a:noFill/>
          <a:ln w="9525">
            <a:noFill/>
            <a:miter lim="800000"/>
            <a:headEnd/>
            <a:tailEnd/>
          </a:ln>
        </p:spPr>
      </p:pic>
      <p:pic>
        <p:nvPicPr>
          <p:cNvPr id="15363" name="Picture 6" descr="D:\TOAN\Hinh anh\hinh dong\pháo hoa\pháo hoa\khodohoa.com (11).gif"/>
          <p:cNvPicPr>
            <a:picLocks noChangeAspect="1" noChangeArrowheads="1" noCrop="1"/>
          </p:cNvPicPr>
          <p:nvPr/>
        </p:nvPicPr>
        <p:blipFill>
          <a:blip r:embed="rId3"/>
          <a:srcRect/>
          <a:stretch>
            <a:fillRect/>
          </a:stretch>
        </p:blipFill>
        <p:spPr bwMode="auto">
          <a:xfrm>
            <a:off x="3693319" y="3581401"/>
            <a:ext cx="750094" cy="752475"/>
          </a:xfrm>
          <a:prstGeom prst="rect">
            <a:avLst/>
          </a:prstGeom>
          <a:noFill/>
          <a:ln w="9525">
            <a:noFill/>
            <a:miter lim="800000"/>
            <a:headEnd/>
            <a:tailEnd/>
          </a:ln>
        </p:spPr>
      </p:pic>
      <p:sp>
        <p:nvSpPr>
          <p:cNvPr id="13" name="Rectangle 12"/>
          <p:cNvSpPr/>
          <p:nvPr/>
        </p:nvSpPr>
        <p:spPr>
          <a:xfrm>
            <a:off x="2528888" y="1600200"/>
            <a:ext cx="4514850" cy="2514600"/>
          </a:xfrm>
          <a:prstGeom prst="rect">
            <a:avLst/>
          </a:prstGeom>
          <a:ln>
            <a:noFill/>
          </a:ln>
        </p:spPr>
        <p:style>
          <a:lnRef idx="2">
            <a:schemeClr val="accent1"/>
          </a:lnRef>
          <a:fillRef idx="1">
            <a:schemeClr val="lt1"/>
          </a:fillRef>
          <a:effectRef idx="0">
            <a:schemeClr val="accent1"/>
          </a:effectRef>
          <a:fontRef idx="minor">
            <a:schemeClr val="dk1"/>
          </a:fontRef>
        </p:style>
        <p:txBody>
          <a:bodyPr anchor="ctr"/>
          <a:lstStyle/>
          <a:p>
            <a:pPr marL="457200" indent="-457200" eaLnBrk="1" hangingPunct="1">
              <a:buFont typeface="Wingdings" pitchFamily="2" charset="2"/>
              <a:buChar char="v"/>
              <a:defRPr/>
            </a:pPr>
            <a:r>
              <a:rPr lang="en-US" sz="2800" b="1" i="1" dirty="0" err="1">
                <a:solidFill>
                  <a:srgbClr val="FF0000"/>
                </a:solidFill>
                <a:latin typeface="Times New Roman"/>
                <a:cs typeface="Times New Roman" pitchFamily="18" charset="0"/>
              </a:rPr>
              <a:t>Dặn</a:t>
            </a:r>
            <a:r>
              <a:rPr lang="en-US" sz="2800" b="1" i="1" dirty="0">
                <a:solidFill>
                  <a:srgbClr val="FF0000"/>
                </a:solidFill>
                <a:latin typeface="Times New Roman"/>
                <a:cs typeface="Times New Roman" pitchFamily="18" charset="0"/>
              </a:rPr>
              <a:t> </a:t>
            </a:r>
            <a:r>
              <a:rPr lang="en-US" sz="2800" b="1" i="1" dirty="0" err="1">
                <a:solidFill>
                  <a:srgbClr val="FF0000"/>
                </a:solidFill>
                <a:latin typeface="Times New Roman"/>
                <a:cs typeface="Times New Roman" pitchFamily="18" charset="0"/>
              </a:rPr>
              <a:t>dò</a:t>
            </a:r>
            <a:r>
              <a:rPr lang="en-US" sz="2800" b="1" i="1" dirty="0">
                <a:solidFill>
                  <a:srgbClr val="FF0000"/>
                </a:solidFill>
                <a:latin typeface="Times New Roman"/>
                <a:cs typeface="Times New Roman" pitchFamily="18" charset="0"/>
              </a:rPr>
              <a:t>:</a:t>
            </a:r>
          </a:p>
          <a:p>
            <a:pPr eaLnBrk="1" hangingPunct="1">
              <a:defRPr/>
            </a:pPr>
            <a:r>
              <a:rPr lang="en-US" sz="2800" b="1" i="1" dirty="0">
                <a:solidFill>
                  <a:srgbClr val="0000FF"/>
                </a:solidFill>
                <a:latin typeface="Times New Roman"/>
                <a:cs typeface="Times New Roman" pitchFamily="18" charset="0"/>
              </a:rPr>
              <a:t>               - </a:t>
            </a:r>
            <a:r>
              <a:rPr lang="en-US" sz="2800" b="1" i="1" dirty="0" err="1">
                <a:solidFill>
                  <a:srgbClr val="0000FF"/>
                </a:solidFill>
                <a:latin typeface="Times New Roman"/>
                <a:cs typeface="Times New Roman" pitchFamily="18" charset="0"/>
              </a:rPr>
              <a:t>Học</a:t>
            </a:r>
            <a:r>
              <a:rPr lang="en-US" sz="2800" b="1" i="1" dirty="0">
                <a:solidFill>
                  <a:srgbClr val="0000FF"/>
                </a:solidFill>
                <a:latin typeface="Times New Roman"/>
                <a:cs typeface="Times New Roman" pitchFamily="18" charset="0"/>
              </a:rPr>
              <a:t> </a:t>
            </a:r>
            <a:r>
              <a:rPr lang="en-US" sz="2800" b="1" i="1" dirty="0" err="1">
                <a:solidFill>
                  <a:srgbClr val="0000FF"/>
                </a:solidFill>
                <a:latin typeface="Times New Roman"/>
                <a:cs typeface="Times New Roman" pitchFamily="18" charset="0"/>
              </a:rPr>
              <a:t>thuộc</a:t>
            </a:r>
            <a:r>
              <a:rPr lang="en-US" sz="2800" b="1" i="1" dirty="0">
                <a:solidFill>
                  <a:srgbClr val="0000FF"/>
                </a:solidFill>
                <a:latin typeface="Times New Roman"/>
                <a:cs typeface="Times New Roman" pitchFamily="18" charset="0"/>
              </a:rPr>
              <a:t> </a:t>
            </a:r>
            <a:r>
              <a:rPr lang="en-US" sz="2800" b="1" i="1" dirty="0" err="1">
                <a:solidFill>
                  <a:srgbClr val="0000FF"/>
                </a:solidFill>
                <a:latin typeface="Times New Roman"/>
                <a:cs typeface="Times New Roman" pitchFamily="18" charset="0"/>
              </a:rPr>
              <a:t>ghi</a:t>
            </a:r>
            <a:r>
              <a:rPr lang="en-US" sz="2800" b="1" i="1" dirty="0">
                <a:solidFill>
                  <a:srgbClr val="0000FF"/>
                </a:solidFill>
                <a:latin typeface="Times New Roman"/>
                <a:cs typeface="Times New Roman" pitchFamily="18" charset="0"/>
              </a:rPr>
              <a:t> </a:t>
            </a:r>
            <a:r>
              <a:rPr lang="en-US" sz="2800" b="1" i="1" dirty="0" err="1">
                <a:solidFill>
                  <a:srgbClr val="0000FF"/>
                </a:solidFill>
                <a:latin typeface="Times New Roman"/>
                <a:cs typeface="Times New Roman" pitchFamily="18" charset="0"/>
              </a:rPr>
              <a:t>nhớ</a:t>
            </a:r>
            <a:endParaRPr lang="en-US" sz="2800" b="1" i="1" dirty="0">
              <a:solidFill>
                <a:srgbClr val="0000FF"/>
              </a:solidFill>
              <a:latin typeface="Times New Roman"/>
              <a:cs typeface="Times New Roman" pitchFamily="18" charset="0"/>
            </a:endParaRPr>
          </a:p>
          <a:p>
            <a:pPr eaLnBrk="1" hangingPunct="1">
              <a:defRPr/>
            </a:pPr>
            <a:r>
              <a:rPr lang="en-US" sz="2800" b="1" i="1" dirty="0">
                <a:solidFill>
                  <a:srgbClr val="0000FF"/>
                </a:solidFill>
                <a:latin typeface="Times New Roman"/>
                <a:cs typeface="Times New Roman" pitchFamily="18" charset="0"/>
              </a:rPr>
              <a:t>               - </a:t>
            </a:r>
            <a:r>
              <a:rPr lang="en-US" sz="2800" b="1" i="1" dirty="0" err="1">
                <a:solidFill>
                  <a:srgbClr val="0000FF"/>
                </a:solidFill>
                <a:latin typeface="Times New Roman"/>
                <a:cs typeface="Times New Roman" pitchFamily="18" charset="0"/>
              </a:rPr>
              <a:t>Xem</a:t>
            </a:r>
            <a:r>
              <a:rPr lang="en-US" sz="2800" b="1" i="1" dirty="0">
                <a:solidFill>
                  <a:srgbClr val="0000FF"/>
                </a:solidFill>
                <a:latin typeface="Times New Roman"/>
                <a:cs typeface="Times New Roman" pitchFamily="18" charset="0"/>
              </a:rPr>
              <a:t> </a:t>
            </a:r>
            <a:r>
              <a:rPr lang="en-US" sz="2800" b="1" i="1" dirty="0" err="1">
                <a:solidFill>
                  <a:srgbClr val="0000FF"/>
                </a:solidFill>
                <a:latin typeface="Times New Roman"/>
                <a:cs typeface="Times New Roman" pitchFamily="18" charset="0"/>
              </a:rPr>
              <a:t>lại</a:t>
            </a:r>
            <a:r>
              <a:rPr lang="en-US" sz="2800" b="1" i="1" dirty="0">
                <a:solidFill>
                  <a:srgbClr val="0000FF"/>
                </a:solidFill>
                <a:latin typeface="Times New Roman"/>
                <a:cs typeface="Times New Roman" pitchFamily="18" charset="0"/>
              </a:rPr>
              <a:t> </a:t>
            </a:r>
            <a:r>
              <a:rPr lang="en-US" sz="2800" b="1" i="1" dirty="0" err="1">
                <a:solidFill>
                  <a:srgbClr val="0000FF"/>
                </a:solidFill>
                <a:latin typeface="Times New Roman"/>
                <a:cs typeface="Times New Roman" pitchFamily="18" charset="0"/>
              </a:rPr>
              <a:t>các</a:t>
            </a:r>
            <a:r>
              <a:rPr lang="en-US" sz="2800" b="1" i="1" dirty="0">
                <a:solidFill>
                  <a:srgbClr val="0000FF"/>
                </a:solidFill>
                <a:latin typeface="Times New Roman"/>
                <a:cs typeface="Times New Roman" pitchFamily="18" charset="0"/>
              </a:rPr>
              <a:t> </a:t>
            </a:r>
            <a:r>
              <a:rPr lang="en-US" sz="2800" b="1" i="1" dirty="0" err="1">
                <a:solidFill>
                  <a:srgbClr val="0000FF"/>
                </a:solidFill>
                <a:latin typeface="Times New Roman"/>
                <a:cs typeface="Times New Roman" pitchFamily="18" charset="0"/>
              </a:rPr>
              <a:t>bài</a:t>
            </a:r>
            <a:r>
              <a:rPr lang="en-US" sz="2800" b="1" i="1" dirty="0">
                <a:solidFill>
                  <a:srgbClr val="0000FF"/>
                </a:solidFill>
                <a:latin typeface="Times New Roman"/>
                <a:cs typeface="Times New Roman" pitchFamily="18" charset="0"/>
              </a:rPr>
              <a:t> </a:t>
            </a:r>
            <a:r>
              <a:rPr lang="en-US" sz="2800" b="1" i="1" dirty="0" err="1">
                <a:solidFill>
                  <a:srgbClr val="0000FF"/>
                </a:solidFill>
                <a:latin typeface="Times New Roman"/>
                <a:cs typeface="Times New Roman" pitchFamily="18" charset="0"/>
              </a:rPr>
              <a:t>tập</a:t>
            </a:r>
            <a:r>
              <a:rPr lang="en-US" sz="2800" b="1" i="1" dirty="0">
                <a:solidFill>
                  <a:srgbClr val="0000FF"/>
                </a:solidFill>
                <a:latin typeface="Times New Roman"/>
                <a:cs typeface="Times New Roman" pitchFamily="18" charset="0"/>
              </a:rPr>
              <a:t>.</a:t>
            </a:r>
          </a:p>
          <a:p>
            <a:pPr eaLnBrk="1" hangingPunct="1">
              <a:defRPr/>
            </a:pPr>
            <a:r>
              <a:rPr lang="en-US" sz="2800" b="1" i="1" dirty="0">
                <a:solidFill>
                  <a:srgbClr val="0000FF"/>
                </a:solidFill>
                <a:latin typeface="Times New Roman"/>
                <a:cs typeface="Times New Roman" pitchFamily="18" charset="0"/>
              </a:rPr>
              <a:t>               - </a:t>
            </a:r>
            <a:r>
              <a:rPr lang="en-US" sz="2800" b="1" i="1" dirty="0" err="1">
                <a:solidFill>
                  <a:srgbClr val="0000FF"/>
                </a:solidFill>
                <a:latin typeface="Times New Roman"/>
                <a:cs typeface="Times New Roman" pitchFamily="18" charset="0"/>
              </a:rPr>
              <a:t>Chuẩn</a:t>
            </a:r>
            <a:r>
              <a:rPr lang="en-US" sz="2800" b="1" i="1" dirty="0">
                <a:solidFill>
                  <a:srgbClr val="0000FF"/>
                </a:solidFill>
                <a:latin typeface="Times New Roman"/>
                <a:cs typeface="Times New Roman" pitchFamily="18" charset="0"/>
              </a:rPr>
              <a:t> </a:t>
            </a:r>
            <a:r>
              <a:rPr lang="en-US" sz="2800" b="1" i="1" dirty="0" err="1">
                <a:solidFill>
                  <a:srgbClr val="0000FF"/>
                </a:solidFill>
                <a:latin typeface="Times New Roman"/>
                <a:cs typeface="Times New Roman" pitchFamily="18" charset="0"/>
              </a:rPr>
              <a:t>bị</a:t>
            </a:r>
            <a:r>
              <a:rPr lang="en-US" sz="2800" b="1" i="1" dirty="0">
                <a:solidFill>
                  <a:srgbClr val="0000FF"/>
                </a:solidFill>
                <a:latin typeface="Times New Roman"/>
                <a:cs typeface="Times New Roman" pitchFamily="18" charset="0"/>
              </a:rPr>
              <a:t> </a:t>
            </a:r>
            <a:r>
              <a:rPr lang="en-US" sz="2800" b="1" i="1" err="1">
                <a:solidFill>
                  <a:srgbClr val="0000FF"/>
                </a:solidFill>
                <a:latin typeface="Times New Roman"/>
                <a:cs typeface="Times New Roman" pitchFamily="18" charset="0"/>
              </a:rPr>
              <a:t>bài</a:t>
            </a:r>
            <a:r>
              <a:rPr lang="en-US" sz="2800" b="1" i="1">
                <a:solidFill>
                  <a:srgbClr val="0000FF"/>
                </a:solidFill>
                <a:latin typeface="Times New Roman"/>
                <a:cs typeface="Times New Roman" pitchFamily="18" charset="0"/>
              </a:rPr>
              <a:t> sau:</a:t>
            </a:r>
            <a:endParaRPr lang="en-US" sz="2800" b="1" i="1" dirty="0">
              <a:solidFill>
                <a:srgbClr val="0000FF"/>
              </a:solidFill>
              <a:latin typeface="Times New Roman"/>
              <a:cs typeface="Times New Roman" pitchFamily="18" charset="0"/>
            </a:endParaRPr>
          </a:p>
          <a:p>
            <a:pPr eaLnBrk="1" hangingPunct="1">
              <a:defRPr/>
            </a:pPr>
            <a:r>
              <a:rPr lang="en-US" sz="2800" b="1" i="1" dirty="0">
                <a:latin typeface="Times New Roman"/>
                <a:cs typeface="Times New Roman" pitchFamily="18" charset="0"/>
              </a:rPr>
              <a:t>        </a:t>
            </a:r>
            <a:r>
              <a:rPr lang="en-US" sz="2800" b="1" i="1" dirty="0" err="1">
                <a:solidFill>
                  <a:srgbClr val="FF0000"/>
                </a:solidFill>
                <a:latin typeface="Times New Roman"/>
                <a:cs typeface="Times New Roman" pitchFamily="18" charset="0"/>
              </a:rPr>
              <a:t>Giải</a:t>
            </a:r>
            <a:r>
              <a:rPr lang="en-US" sz="2800" b="1" i="1" dirty="0">
                <a:solidFill>
                  <a:srgbClr val="FF0000"/>
                </a:solidFill>
                <a:latin typeface="Times New Roman"/>
                <a:cs typeface="Times New Roman" pitchFamily="18" charset="0"/>
              </a:rPr>
              <a:t> </a:t>
            </a:r>
            <a:r>
              <a:rPr lang="en-US" sz="2800" b="1" i="1" dirty="0" err="1">
                <a:solidFill>
                  <a:srgbClr val="FF0000"/>
                </a:solidFill>
                <a:latin typeface="Times New Roman"/>
                <a:cs typeface="Times New Roman" pitchFamily="18" charset="0"/>
              </a:rPr>
              <a:t>toán</a:t>
            </a:r>
            <a:r>
              <a:rPr lang="en-US" sz="2800" b="1" i="1" dirty="0">
                <a:solidFill>
                  <a:srgbClr val="FF0000"/>
                </a:solidFill>
                <a:latin typeface="Times New Roman"/>
                <a:cs typeface="Times New Roman" pitchFamily="18" charset="0"/>
              </a:rPr>
              <a:t> </a:t>
            </a:r>
            <a:r>
              <a:rPr lang="en-US" sz="2800" b="1" i="1" dirty="0" err="1">
                <a:solidFill>
                  <a:srgbClr val="FF0000"/>
                </a:solidFill>
                <a:latin typeface="Times New Roman"/>
                <a:cs typeface="Times New Roman" pitchFamily="18" charset="0"/>
              </a:rPr>
              <a:t>về</a:t>
            </a:r>
            <a:r>
              <a:rPr lang="en-US" sz="2800" b="1" i="1" dirty="0">
                <a:solidFill>
                  <a:srgbClr val="FF0000"/>
                </a:solidFill>
                <a:latin typeface="Times New Roman"/>
                <a:cs typeface="Times New Roman" pitchFamily="18" charset="0"/>
              </a:rPr>
              <a:t> </a:t>
            </a:r>
            <a:r>
              <a:rPr lang="en-US" sz="2800" b="1" i="1" dirty="0" err="1">
                <a:solidFill>
                  <a:srgbClr val="FF0000"/>
                </a:solidFill>
                <a:latin typeface="Times New Roman"/>
                <a:cs typeface="Times New Roman" pitchFamily="18" charset="0"/>
              </a:rPr>
              <a:t>tỉ</a:t>
            </a:r>
            <a:r>
              <a:rPr lang="en-US" sz="2800" b="1" i="1" dirty="0">
                <a:solidFill>
                  <a:srgbClr val="FF0000"/>
                </a:solidFill>
                <a:latin typeface="Times New Roman"/>
                <a:cs typeface="Times New Roman" pitchFamily="18" charset="0"/>
              </a:rPr>
              <a:t> </a:t>
            </a:r>
            <a:r>
              <a:rPr lang="en-US" sz="2800" b="1" i="1" dirty="0" err="1">
                <a:solidFill>
                  <a:srgbClr val="FF0000"/>
                </a:solidFill>
                <a:latin typeface="Times New Roman"/>
                <a:cs typeface="Times New Roman" pitchFamily="18" charset="0"/>
              </a:rPr>
              <a:t>số</a:t>
            </a:r>
            <a:r>
              <a:rPr lang="en-US" sz="2800" b="1" i="1" dirty="0">
                <a:solidFill>
                  <a:srgbClr val="FF0000"/>
                </a:solidFill>
                <a:latin typeface="Times New Roman"/>
                <a:cs typeface="Times New Roman" pitchFamily="18" charset="0"/>
              </a:rPr>
              <a:t> </a:t>
            </a:r>
            <a:r>
              <a:rPr lang="en-US" sz="2800" b="1" i="1" dirty="0" err="1">
                <a:solidFill>
                  <a:srgbClr val="FF0000"/>
                </a:solidFill>
                <a:latin typeface="Times New Roman"/>
                <a:cs typeface="Times New Roman" pitchFamily="18" charset="0"/>
              </a:rPr>
              <a:t>phần</a:t>
            </a:r>
            <a:r>
              <a:rPr lang="en-US" sz="2800" b="1" i="1" dirty="0">
                <a:solidFill>
                  <a:srgbClr val="FF0000"/>
                </a:solidFill>
                <a:latin typeface="Times New Roman"/>
                <a:cs typeface="Times New Roman" pitchFamily="18" charset="0"/>
              </a:rPr>
              <a:t> </a:t>
            </a:r>
            <a:r>
              <a:rPr lang="en-US" sz="2800" b="1" i="1" dirty="0" err="1">
                <a:solidFill>
                  <a:srgbClr val="FF0000"/>
                </a:solidFill>
                <a:latin typeface="Times New Roman"/>
                <a:cs typeface="Times New Roman" pitchFamily="18" charset="0"/>
              </a:rPr>
              <a:t>trăm</a:t>
            </a:r>
            <a:endParaRPr lang="en-US" sz="2800" b="1" i="1" dirty="0">
              <a:solidFill>
                <a:srgbClr val="FF0000"/>
              </a:solidFill>
              <a:latin typeface="Times New Roman"/>
              <a:cs typeface="Times New Roman" pitchFamily="18" charset="0"/>
            </a:endParaRPr>
          </a:p>
        </p:txBody>
      </p:sp>
      <p:sp>
        <p:nvSpPr>
          <p:cNvPr id="15365" name="Rectangle 36"/>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p:spPr>
        <p:txBody>
          <a:bodyPr wrap="none" anchor="ctr"/>
          <a:lstStyle/>
          <a:p>
            <a:endParaRPr lang="vi-VN" altLang="en-US">
              <a:latin typeface="Times New Roman" pitchFamily="18" charset="0"/>
            </a:endParaRPr>
          </a:p>
        </p:txBody>
      </p:sp>
      <p:sp>
        <p:nvSpPr>
          <p:cNvPr id="15366" name="TextBox 17"/>
          <p:cNvSpPr txBox="1">
            <a:spLocks noChangeArrowheads="1"/>
          </p:cNvSpPr>
          <p:nvPr/>
        </p:nvSpPr>
        <p:spPr bwMode="auto">
          <a:xfrm>
            <a:off x="2686050" y="1057275"/>
            <a:ext cx="3200400" cy="1077218"/>
          </a:xfrm>
          <a:prstGeom prst="rect">
            <a:avLst/>
          </a:prstGeom>
          <a:noFill/>
          <a:ln w="9525">
            <a:noFill/>
            <a:miter lim="800000"/>
            <a:headEnd/>
            <a:tailEnd/>
          </a:ln>
        </p:spPr>
        <p:txBody>
          <a:bodyPr>
            <a:spAutoFit/>
          </a:bodyPr>
          <a:lstStyle/>
          <a:p>
            <a:pPr algn="ctr" eaLnBrk="1" hangingPunct="1"/>
            <a:r>
              <a:rPr lang="en-US" altLang="en-US" sz="3200" b="1">
                <a:solidFill>
                  <a:srgbClr val="FF0000"/>
                </a:solidFill>
                <a:latin typeface="Times New Roman" pitchFamily="18" charset="0"/>
                <a:cs typeface="Times New Roman" pitchFamily="18" charset="0"/>
              </a:rPr>
              <a:t>TỈ SỐ PHẦN TRĂM</a:t>
            </a:r>
          </a:p>
        </p:txBody>
      </p:sp>
      <p:sp>
        <p:nvSpPr>
          <p:cNvPr id="15367" name="Rectangle 54"/>
          <p:cNvSpPr>
            <a:spLocks noChangeArrowheads="1"/>
          </p:cNvSpPr>
          <p:nvPr/>
        </p:nvSpPr>
        <p:spPr bwMode="auto">
          <a:xfrm>
            <a:off x="3771900" y="590551"/>
            <a:ext cx="914400" cy="954107"/>
          </a:xfrm>
          <a:prstGeom prst="rect">
            <a:avLst/>
          </a:prstGeom>
          <a:noFill/>
          <a:ln w="9525">
            <a:noFill/>
            <a:miter lim="800000"/>
            <a:headEnd/>
            <a:tailEnd/>
          </a:ln>
        </p:spPr>
        <p:txBody>
          <a:bodyPr>
            <a:spAutoFit/>
          </a:bodyPr>
          <a:lstStyle/>
          <a:p>
            <a:pPr algn="ctr"/>
            <a:r>
              <a:rPr lang="en-US" altLang="en-US" sz="2800" b="1" u="sng">
                <a:solidFill>
                  <a:srgbClr val="0000FF"/>
                </a:solidFill>
                <a:latin typeface="Times New Roman" pitchFamily="18" charset="0"/>
                <a:cs typeface="Times New Roman" pitchFamily="18" charset="0"/>
              </a:rPr>
              <a:t>Toán:</a:t>
            </a:r>
          </a:p>
        </p:txBody>
      </p:sp>
      <p:sp>
        <p:nvSpPr>
          <p:cNvPr id="15368" name="TextBox 7"/>
          <p:cNvSpPr txBox="1">
            <a:spLocks noChangeArrowheads="1"/>
          </p:cNvSpPr>
          <p:nvPr/>
        </p:nvSpPr>
        <p:spPr bwMode="auto">
          <a:xfrm>
            <a:off x="2228850" y="152401"/>
            <a:ext cx="4457700" cy="954107"/>
          </a:xfrm>
          <a:prstGeom prst="rect">
            <a:avLst/>
          </a:prstGeom>
          <a:noFill/>
          <a:ln w="9525">
            <a:noFill/>
            <a:miter lim="800000"/>
            <a:headEnd/>
            <a:tailEnd/>
          </a:ln>
        </p:spPr>
        <p:txBody>
          <a:bodyPr>
            <a:spAutoFit/>
          </a:bodyPr>
          <a:lstStyle/>
          <a:p>
            <a:r>
              <a:rPr lang="en-US" altLang="vi-VN" sz="2800" b="1">
                <a:solidFill>
                  <a:srgbClr val="0000FF"/>
                </a:solidFill>
                <a:latin typeface="Times New Roman" pitchFamily="18" charset="0"/>
                <a:cs typeface="Times New Roman" pitchFamily="18" charset="0"/>
              </a:rPr>
              <a:t>Thứ năm ngày 16 tháng 12 năm 2021</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Title 3"/>
          <p:cNvSpPr>
            <a:spLocks noGrp="1"/>
          </p:cNvSpPr>
          <p:nvPr>
            <p:ph type="ctrTitle"/>
          </p:nvPr>
        </p:nvSpPr>
        <p:spPr>
          <a:xfrm>
            <a:off x="1257300" y="1963738"/>
            <a:ext cx="6477000" cy="609600"/>
          </a:xfrm>
        </p:spPr>
        <p:txBody>
          <a:bodyPr>
            <a:normAutofit fontScale="90000"/>
          </a:bodyPr>
          <a:lstStyle/>
          <a:p>
            <a:pPr algn="l" eaLnBrk="1" hangingPunct="1"/>
            <a:r>
              <a:rPr lang="en-US" altLang="en-US" sz="3200" b="1" smtClean="0">
                <a:solidFill>
                  <a:srgbClr val="0000FF"/>
                </a:solidFill>
                <a:latin typeface="Times New Roman" pitchFamily="18" charset="0"/>
                <a:cs typeface="Times New Roman" pitchFamily="18" charset="0"/>
              </a:rPr>
              <a:t>1. Viết các thương sau đây dưới dạng phân số:</a:t>
            </a:r>
          </a:p>
        </p:txBody>
      </p:sp>
      <p:sp>
        <p:nvSpPr>
          <p:cNvPr id="6148" name="Subtitle 4"/>
          <p:cNvSpPr>
            <a:spLocks noGrp="1"/>
          </p:cNvSpPr>
          <p:nvPr>
            <p:ph type="subTitle" idx="1"/>
          </p:nvPr>
        </p:nvSpPr>
        <p:spPr>
          <a:xfrm>
            <a:off x="2114550" y="2895600"/>
            <a:ext cx="2971800" cy="609600"/>
          </a:xfrm>
        </p:spPr>
        <p:txBody>
          <a:bodyPr/>
          <a:lstStyle/>
          <a:p>
            <a:pPr eaLnBrk="1" hangingPunct="1"/>
            <a:r>
              <a:rPr lang="en-US" altLang="en-US" sz="2800" b="1" smtClean="0">
                <a:solidFill>
                  <a:srgbClr val="FF0000"/>
                </a:solidFill>
                <a:latin typeface="Times New Roman" pitchFamily="18" charset="0"/>
                <a:cs typeface="Times New Roman" pitchFamily="18" charset="0"/>
              </a:rPr>
              <a:t>75 : 100 = </a:t>
            </a:r>
          </a:p>
        </p:txBody>
      </p:sp>
      <p:graphicFrame>
        <p:nvGraphicFramePr>
          <p:cNvPr id="7" name="Object 3"/>
          <p:cNvGraphicFramePr>
            <a:graphicFrameLocks noChangeAspect="1"/>
          </p:cNvGraphicFramePr>
          <p:nvPr/>
        </p:nvGraphicFramePr>
        <p:xfrm>
          <a:off x="4439841" y="4876800"/>
          <a:ext cx="989415" cy="990600"/>
        </p:xfrm>
        <a:graphic>
          <a:graphicData uri="http://schemas.openxmlformats.org/presentationml/2006/ole">
            <p:oleObj spid="_x0000_s1026" name="Equation" r:id="rId4" imgW="279279" imgH="393529" progId="Equation.3">
              <p:embed/>
            </p:oleObj>
          </a:graphicData>
        </a:graphic>
      </p:graphicFrame>
      <p:sp>
        <p:nvSpPr>
          <p:cNvPr id="6154" name="Subtitle 4"/>
          <p:cNvSpPr txBox="1">
            <a:spLocks/>
          </p:cNvSpPr>
          <p:nvPr/>
        </p:nvSpPr>
        <p:spPr bwMode="auto">
          <a:xfrm>
            <a:off x="2114550" y="3962400"/>
            <a:ext cx="2971800" cy="685800"/>
          </a:xfrm>
          <a:prstGeom prst="rect">
            <a:avLst/>
          </a:prstGeom>
          <a:noFill/>
          <a:ln w="9525">
            <a:noFill/>
            <a:miter lim="800000"/>
            <a:headEnd/>
            <a:tailEnd/>
          </a:ln>
        </p:spPr>
        <p:txBody>
          <a:bodyPr/>
          <a:lstStyle/>
          <a:p>
            <a:pPr algn="ctr" eaLnBrk="1" hangingPunct="1">
              <a:spcBef>
                <a:spcPct val="20000"/>
              </a:spcBef>
              <a:buFont typeface="Arial" charset="0"/>
              <a:buNone/>
            </a:pPr>
            <a:r>
              <a:rPr lang="en-US" altLang="en-US" sz="2800" b="1">
                <a:solidFill>
                  <a:srgbClr val="FF0000"/>
                </a:solidFill>
                <a:latin typeface="Times New Roman" pitchFamily="18" charset="0"/>
                <a:cs typeface="Times New Roman" pitchFamily="18" charset="0"/>
              </a:rPr>
              <a:t>15 : 100 = </a:t>
            </a:r>
          </a:p>
        </p:txBody>
      </p:sp>
      <p:sp>
        <p:nvSpPr>
          <p:cNvPr id="6155" name="Subtitle 4"/>
          <p:cNvSpPr txBox="1">
            <a:spLocks/>
          </p:cNvSpPr>
          <p:nvPr/>
        </p:nvSpPr>
        <p:spPr bwMode="auto">
          <a:xfrm>
            <a:off x="2686050" y="5105400"/>
            <a:ext cx="1828800" cy="685800"/>
          </a:xfrm>
          <a:prstGeom prst="rect">
            <a:avLst/>
          </a:prstGeom>
          <a:noFill/>
          <a:ln w="9525">
            <a:noFill/>
            <a:miter lim="800000"/>
            <a:headEnd/>
            <a:tailEnd/>
          </a:ln>
        </p:spPr>
        <p:txBody>
          <a:bodyPr/>
          <a:lstStyle/>
          <a:p>
            <a:pPr algn="ctr" eaLnBrk="1" hangingPunct="1">
              <a:spcBef>
                <a:spcPct val="20000"/>
              </a:spcBef>
              <a:buFont typeface="Arial" charset="0"/>
              <a:buNone/>
            </a:pPr>
            <a:r>
              <a:rPr lang="en-US" altLang="en-US" sz="2800" b="1">
                <a:solidFill>
                  <a:srgbClr val="FF0000"/>
                </a:solidFill>
                <a:latin typeface="Times New Roman" pitchFamily="18" charset="0"/>
                <a:cs typeface="Times New Roman" pitchFamily="18" charset="0"/>
              </a:rPr>
              <a:t>41 : 100 = </a:t>
            </a:r>
          </a:p>
        </p:txBody>
      </p:sp>
      <p:graphicFrame>
        <p:nvGraphicFramePr>
          <p:cNvPr id="3" name="Object 3"/>
          <p:cNvGraphicFramePr>
            <a:graphicFrameLocks noChangeAspect="1"/>
          </p:cNvGraphicFramePr>
          <p:nvPr/>
        </p:nvGraphicFramePr>
        <p:xfrm>
          <a:off x="4439841" y="3733800"/>
          <a:ext cx="1132291" cy="990600"/>
        </p:xfrm>
        <a:graphic>
          <a:graphicData uri="http://schemas.openxmlformats.org/presentationml/2006/ole">
            <p:oleObj spid="_x0000_s1027" name="Equation" r:id="rId5" imgW="279279" imgH="393529" progId="Equation.3">
              <p:embed/>
            </p:oleObj>
          </a:graphicData>
        </a:graphic>
      </p:graphicFrame>
      <p:graphicFrame>
        <p:nvGraphicFramePr>
          <p:cNvPr id="4" name="Object 3"/>
          <p:cNvGraphicFramePr>
            <a:graphicFrameLocks noChangeAspect="1"/>
          </p:cNvGraphicFramePr>
          <p:nvPr/>
        </p:nvGraphicFramePr>
        <p:xfrm>
          <a:off x="4457700" y="2667000"/>
          <a:ext cx="900118" cy="990600"/>
        </p:xfrm>
        <a:graphic>
          <a:graphicData uri="http://schemas.openxmlformats.org/presentationml/2006/ole">
            <p:oleObj spid="_x0000_s1028" name="Equation" r:id="rId6" imgW="279279" imgH="393529" progId="Equation.3">
              <p:embed/>
            </p:oleObj>
          </a:graphicData>
        </a:graphic>
      </p:graphicFrame>
      <p:sp>
        <p:nvSpPr>
          <p:cNvPr id="14" name="WordArt 5"/>
          <p:cNvSpPr>
            <a:spLocks noChangeArrowheads="1" noChangeShapeType="1" noTextEdit="1"/>
          </p:cNvSpPr>
          <p:nvPr/>
        </p:nvSpPr>
        <p:spPr bwMode="auto">
          <a:xfrm>
            <a:off x="1821657" y="1447800"/>
            <a:ext cx="2750344" cy="533400"/>
          </a:xfrm>
          <a:prstGeom prst="rect">
            <a:avLst/>
          </a:prstGeom>
        </p:spPr>
        <p:txBody>
          <a:bodyPr wrap="none" fromWordArt="1">
            <a:prstTxWarp prst="textPlain">
              <a:avLst>
                <a:gd name="adj" fmla="val 50000"/>
              </a:avLst>
            </a:prstTxWarp>
          </a:bodyPr>
          <a:lstStyle/>
          <a:p>
            <a:pPr algn="ctr"/>
            <a:r>
              <a:rPr lang="vi-VN" sz="3600" b="1" kern="1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Khởi động.</a:t>
            </a:r>
          </a:p>
        </p:txBody>
      </p:sp>
      <p:sp>
        <p:nvSpPr>
          <p:cNvPr id="1034" name="Rectangle 54"/>
          <p:cNvSpPr>
            <a:spLocks noChangeArrowheads="1"/>
          </p:cNvSpPr>
          <p:nvPr/>
        </p:nvSpPr>
        <p:spPr bwMode="auto">
          <a:xfrm>
            <a:off x="4029074" y="728664"/>
            <a:ext cx="1471619" cy="523220"/>
          </a:xfrm>
          <a:prstGeom prst="rect">
            <a:avLst/>
          </a:prstGeom>
          <a:noFill/>
          <a:ln w="9525">
            <a:noFill/>
            <a:miter lim="800000"/>
            <a:headEnd/>
            <a:tailEnd/>
          </a:ln>
        </p:spPr>
        <p:txBody>
          <a:bodyPr wrap="square">
            <a:spAutoFit/>
          </a:bodyPr>
          <a:lstStyle/>
          <a:p>
            <a:pPr algn="ctr"/>
            <a:r>
              <a:rPr lang="en-US" altLang="en-US" sz="2800" b="1" u="sng" dirty="0" err="1">
                <a:solidFill>
                  <a:srgbClr val="0000FF"/>
                </a:solidFill>
                <a:latin typeface="Times New Roman" pitchFamily="18" charset="0"/>
                <a:cs typeface="Times New Roman" pitchFamily="18" charset="0"/>
              </a:rPr>
              <a:t>Toán</a:t>
            </a:r>
            <a:r>
              <a:rPr lang="en-US" altLang="en-US" sz="2800" b="1" u="sng" dirty="0">
                <a:solidFill>
                  <a:srgbClr val="0000FF"/>
                </a:solidFill>
                <a:latin typeface="Times New Roman" pitchFamily="18" charset="0"/>
                <a:cs typeface="Times New Roman" pitchFamily="18" charset="0"/>
              </a:rPr>
              <a:t>:</a:t>
            </a:r>
          </a:p>
        </p:txBody>
      </p:sp>
      <p:sp>
        <p:nvSpPr>
          <p:cNvPr id="1035" name="Rectangle 36"/>
          <p:cNvSpPr>
            <a:spLocks noChangeArrowheads="1"/>
          </p:cNvSpPr>
          <p:nvPr/>
        </p:nvSpPr>
        <p:spPr bwMode="auto">
          <a:xfrm>
            <a:off x="0" y="0"/>
            <a:ext cx="9086850" cy="6858000"/>
          </a:xfrm>
          <a:prstGeom prst="rect">
            <a:avLst/>
          </a:prstGeom>
          <a:noFill/>
          <a:ln w="57150">
            <a:pattFill prst="sphere">
              <a:fgClr>
                <a:srgbClr val="0000FF"/>
              </a:fgClr>
              <a:bgClr>
                <a:srgbClr val="FF0000"/>
              </a:bgClr>
            </a:pattFill>
            <a:miter lim="800000"/>
            <a:headEnd/>
            <a:tailEnd/>
          </a:ln>
        </p:spPr>
        <p:txBody>
          <a:bodyPr wrap="none" anchor="ctr"/>
          <a:lstStyle/>
          <a:p>
            <a:endParaRPr lang="vi-VN" altLang="en-US">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153"/>
                                        </p:tgtEl>
                                        <p:attrNameLst>
                                          <p:attrName>style.visibility</p:attrName>
                                        </p:attrNameLst>
                                      </p:cBhvr>
                                      <p:to>
                                        <p:strVal val="visible"/>
                                      </p:to>
                                    </p:set>
                                    <p:animEffect transition="in" filter="wipe(down)">
                                      <p:cBhvr>
                                        <p:cTn id="13" dur="500"/>
                                        <p:tgtEl>
                                          <p:spTgt spid="615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6148">
                                            <p:txEl>
                                              <p:pRg st="0" end="0"/>
                                            </p:txEl>
                                          </p:spTgt>
                                        </p:tgtEl>
                                        <p:attrNameLst>
                                          <p:attrName>style.visibility</p:attrName>
                                        </p:attrNameLst>
                                      </p:cBhvr>
                                      <p:to>
                                        <p:strVal val="visible"/>
                                      </p:to>
                                    </p:set>
                                    <p:animEffect transition="in" filter="circle(in)">
                                      <p:cBhvr>
                                        <p:cTn id="18" dur="2000"/>
                                        <p:tgtEl>
                                          <p:spTgt spid="6148">
                                            <p:txEl>
                                              <p:pRg st="0" end="0"/>
                                            </p:txEl>
                                          </p:spTgt>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6154"/>
                                        </p:tgtEl>
                                        <p:attrNameLst>
                                          <p:attrName>style.visibility</p:attrName>
                                        </p:attrNameLst>
                                      </p:cBhvr>
                                      <p:to>
                                        <p:strVal val="visible"/>
                                      </p:to>
                                    </p:set>
                                    <p:animEffect transition="in" filter="circle(in)">
                                      <p:cBhvr>
                                        <p:cTn id="21" dur="2000"/>
                                        <p:tgtEl>
                                          <p:spTgt spid="6154"/>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6155"/>
                                        </p:tgtEl>
                                        <p:attrNameLst>
                                          <p:attrName>style.visibility</p:attrName>
                                        </p:attrNameLst>
                                      </p:cBhvr>
                                      <p:to>
                                        <p:strVal val="visible"/>
                                      </p:to>
                                    </p:set>
                                    <p:animEffect transition="in" filter="circle(in)">
                                      <p:cBhvr>
                                        <p:cTn id="24" dur="2000"/>
                                        <p:tgtEl>
                                          <p:spTgt spid="615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6" presetClass="entr" presetSubtype="16"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circle(in)">
                                      <p:cBhvr>
                                        <p:cTn id="29" dur="2000"/>
                                        <p:tgtEl>
                                          <p:spTgt spid="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6" presetClass="entr" presetSubtype="16"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circle(in)">
                                      <p:cBhvr>
                                        <p:cTn id="34" dur="2000"/>
                                        <p:tgtEl>
                                          <p:spTgt spid="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6" presetClass="entr" presetSubtype="16"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circle(in)">
                                      <p:cBhvr>
                                        <p:cTn id="3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3" grpId="0"/>
      <p:bldP spid="6148" grpId="0" build="p"/>
      <p:bldP spid="6154" grpId="0"/>
      <p:bldP spid="6155" grpId="0"/>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Lahong"/>
          <p:cNvPicPr>
            <a:picLocks noChangeAspect="1" noChangeArrowheads="1"/>
          </p:cNvPicPr>
          <p:nvPr/>
        </p:nvPicPr>
        <p:blipFill>
          <a:blip r:embed="rId4">
            <a:clrChange>
              <a:clrFrom>
                <a:srgbClr val="FFFFFF"/>
              </a:clrFrom>
              <a:clrTo>
                <a:srgbClr val="FFFFFF">
                  <a:alpha val="0"/>
                </a:srgbClr>
              </a:clrTo>
            </a:clrChange>
          </a:blip>
          <a:srcRect l="42506" t="57541" r="19347"/>
          <a:stretch>
            <a:fillRect/>
          </a:stretch>
        </p:blipFill>
        <p:spPr bwMode="auto">
          <a:xfrm rot="-4973302">
            <a:off x="2702124" y="2695377"/>
            <a:ext cx="719138" cy="408385"/>
          </a:xfrm>
          <a:prstGeom prst="rect">
            <a:avLst/>
          </a:prstGeom>
          <a:noFill/>
          <a:ln w="9525">
            <a:noFill/>
            <a:miter lim="800000"/>
            <a:headEnd/>
            <a:tailEnd/>
          </a:ln>
        </p:spPr>
      </p:pic>
      <p:grpSp>
        <p:nvGrpSpPr>
          <p:cNvPr id="2" name="Group 4"/>
          <p:cNvGrpSpPr>
            <a:grpSpLocks/>
          </p:cNvGrpSpPr>
          <p:nvPr/>
        </p:nvGrpSpPr>
        <p:grpSpPr bwMode="auto">
          <a:xfrm>
            <a:off x="3886200" y="4097338"/>
            <a:ext cx="800100" cy="1600200"/>
            <a:chOff x="1728" y="1779"/>
            <a:chExt cx="1461" cy="1618"/>
          </a:xfrm>
        </p:grpSpPr>
        <p:pic>
          <p:nvPicPr>
            <p:cNvPr id="16833" name="Picture 5" descr="nu-hong"/>
            <p:cNvPicPr>
              <a:picLocks noChangeAspect="1" noChangeArrowheads="1"/>
            </p:cNvPicPr>
            <p:nvPr/>
          </p:nvPicPr>
          <p:blipFill>
            <a:blip r:embed="rId5" cstate="print">
              <a:clrChange>
                <a:clrFrom>
                  <a:srgbClr val="FFFFFF"/>
                </a:clrFrom>
                <a:clrTo>
                  <a:srgbClr val="FFFFFF">
                    <a:alpha val="0"/>
                  </a:srgbClr>
                </a:clrTo>
              </a:clrChange>
            </a:blip>
            <a:srcRect l="47598" r="34935" b="40720"/>
            <a:stretch>
              <a:fillRect/>
            </a:stretch>
          </p:blipFill>
          <p:spPr bwMode="auto">
            <a:xfrm rot="1954742">
              <a:off x="2162" y="1779"/>
              <a:ext cx="367" cy="669"/>
            </a:xfrm>
            <a:prstGeom prst="rect">
              <a:avLst/>
            </a:prstGeom>
            <a:noFill/>
            <a:ln w="9525">
              <a:noFill/>
              <a:miter lim="800000"/>
              <a:headEnd/>
              <a:tailEnd/>
            </a:ln>
          </p:spPr>
        </p:pic>
        <p:pic>
          <p:nvPicPr>
            <p:cNvPr id="16834" name="Picture 6" descr="canhhong"/>
            <p:cNvPicPr>
              <a:picLocks noChangeAspect="1" noChangeArrowheads="1"/>
            </p:cNvPicPr>
            <p:nvPr/>
          </p:nvPicPr>
          <p:blipFill>
            <a:blip r:embed="rId6">
              <a:clrChange>
                <a:clrFrom>
                  <a:srgbClr val="FFFFFF"/>
                </a:clrFrom>
                <a:clrTo>
                  <a:srgbClr val="FFFFFF">
                    <a:alpha val="0"/>
                  </a:srgbClr>
                </a:clrTo>
              </a:clrChange>
            </a:blip>
            <a:srcRect l="12943" t="25870" r="65259"/>
            <a:stretch>
              <a:fillRect/>
            </a:stretch>
          </p:blipFill>
          <p:spPr bwMode="auto">
            <a:xfrm rot="1250707">
              <a:off x="1728" y="2197"/>
              <a:ext cx="601" cy="1200"/>
            </a:xfrm>
            <a:prstGeom prst="rect">
              <a:avLst/>
            </a:prstGeom>
            <a:noFill/>
            <a:ln w="9525">
              <a:noFill/>
              <a:miter lim="800000"/>
              <a:headEnd/>
              <a:tailEnd/>
            </a:ln>
          </p:spPr>
        </p:pic>
        <p:pic>
          <p:nvPicPr>
            <p:cNvPr id="16835" name="Picture 7" descr="Lahong"/>
            <p:cNvPicPr>
              <a:picLocks noChangeAspect="1" noChangeArrowheads="1"/>
            </p:cNvPicPr>
            <p:nvPr/>
          </p:nvPicPr>
          <p:blipFill>
            <a:blip r:embed="rId4">
              <a:clrChange>
                <a:clrFrom>
                  <a:srgbClr val="FFFFFF"/>
                </a:clrFrom>
                <a:clrTo>
                  <a:srgbClr val="FFFFFF">
                    <a:alpha val="0"/>
                  </a:srgbClr>
                </a:clrTo>
              </a:clrChange>
            </a:blip>
            <a:srcRect l="42506" t="57541" r="19347"/>
            <a:stretch>
              <a:fillRect/>
            </a:stretch>
          </p:blipFill>
          <p:spPr bwMode="auto">
            <a:xfrm rot="722767">
              <a:off x="2377" y="2256"/>
              <a:ext cx="812" cy="531"/>
            </a:xfrm>
            <a:prstGeom prst="rect">
              <a:avLst/>
            </a:prstGeom>
            <a:noFill/>
            <a:ln w="9525">
              <a:noFill/>
              <a:miter lim="800000"/>
              <a:headEnd/>
              <a:tailEnd/>
            </a:ln>
          </p:spPr>
        </p:pic>
      </p:grpSp>
      <p:pic>
        <p:nvPicPr>
          <p:cNvPr id="16388" name="Picture 8" descr="canhhong"/>
          <p:cNvPicPr>
            <a:picLocks noChangeAspect="1" noChangeArrowheads="1"/>
          </p:cNvPicPr>
          <p:nvPr/>
        </p:nvPicPr>
        <p:blipFill>
          <a:blip r:embed="rId6">
            <a:clrChange>
              <a:clrFrom>
                <a:srgbClr val="FFFFFF"/>
              </a:clrFrom>
              <a:clrTo>
                <a:srgbClr val="FFFFFF">
                  <a:alpha val="0"/>
                </a:srgbClr>
              </a:clrTo>
            </a:clrChange>
          </a:blip>
          <a:srcRect l="12943" t="25870" r="65259"/>
          <a:stretch>
            <a:fillRect/>
          </a:stretch>
        </p:blipFill>
        <p:spPr bwMode="auto">
          <a:xfrm rot="1083855">
            <a:off x="3714750" y="3487738"/>
            <a:ext cx="548879" cy="1371600"/>
          </a:xfrm>
          <a:prstGeom prst="rect">
            <a:avLst/>
          </a:prstGeom>
          <a:noFill/>
          <a:ln w="9525">
            <a:noFill/>
            <a:miter lim="800000"/>
            <a:headEnd/>
            <a:tailEnd/>
          </a:ln>
        </p:spPr>
      </p:pic>
      <p:pic>
        <p:nvPicPr>
          <p:cNvPr id="16389" name="Picture 9" descr="Lahong"/>
          <p:cNvPicPr>
            <a:picLocks noChangeAspect="1" noChangeArrowheads="1"/>
          </p:cNvPicPr>
          <p:nvPr/>
        </p:nvPicPr>
        <p:blipFill>
          <a:blip r:embed="rId4">
            <a:clrChange>
              <a:clrFrom>
                <a:srgbClr val="FFFFFF"/>
              </a:clrFrom>
              <a:clrTo>
                <a:srgbClr val="FFFFFF">
                  <a:alpha val="0"/>
                </a:srgbClr>
              </a:clrTo>
            </a:clrChange>
          </a:blip>
          <a:srcRect l="42506" t="57541" r="19347"/>
          <a:stretch>
            <a:fillRect/>
          </a:stretch>
        </p:blipFill>
        <p:spPr bwMode="auto">
          <a:xfrm rot="-3806180">
            <a:off x="2628503" y="3503216"/>
            <a:ext cx="869950" cy="426244"/>
          </a:xfrm>
          <a:prstGeom prst="rect">
            <a:avLst/>
          </a:prstGeom>
          <a:noFill/>
          <a:ln w="9525">
            <a:noFill/>
            <a:miter lim="800000"/>
            <a:headEnd/>
            <a:tailEnd/>
          </a:ln>
        </p:spPr>
      </p:pic>
      <p:pic>
        <p:nvPicPr>
          <p:cNvPr id="16390" name="Picture 10" descr="canhhong"/>
          <p:cNvPicPr>
            <a:picLocks noChangeAspect="1" noChangeArrowheads="1"/>
          </p:cNvPicPr>
          <p:nvPr/>
        </p:nvPicPr>
        <p:blipFill>
          <a:blip r:embed="rId6">
            <a:clrChange>
              <a:clrFrom>
                <a:srgbClr val="FFFFFF"/>
              </a:clrFrom>
              <a:clrTo>
                <a:srgbClr val="FFFFFF">
                  <a:alpha val="0"/>
                </a:srgbClr>
              </a:clrTo>
            </a:clrChange>
          </a:blip>
          <a:srcRect l="12943" t="25870" r="65259"/>
          <a:stretch>
            <a:fillRect/>
          </a:stretch>
        </p:blipFill>
        <p:spPr bwMode="auto">
          <a:xfrm>
            <a:off x="3143250" y="2878138"/>
            <a:ext cx="572691" cy="1524000"/>
          </a:xfrm>
          <a:prstGeom prst="rect">
            <a:avLst/>
          </a:prstGeom>
          <a:noFill/>
          <a:ln w="9525">
            <a:noFill/>
            <a:miter lim="800000"/>
            <a:headEnd/>
            <a:tailEnd/>
          </a:ln>
        </p:spPr>
      </p:pic>
      <p:pic>
        <p:nvPicPr>
          <p:cNvPr id="16391" name="Picture 11" descr="HOA HONG"/>
          <p:cNvPicPr>
            <a:picLocks noChangeAspect="1" noChangeArrowheads="1"/>
          </p:cNvPicPr>
          <p:nvPr/>
        </p:nvPicPr>
        <p:blipFill>
          <a:blip r:embed="rId7">
            <a:clrChange>
              <a:clrFrom>
                <a:srgbClr val="FFFFFF"/>
              </a:clrFrom>
              <a:clrTo>
                <a:srgbClr val="FFFFFF">
                  <a:alpha val="0"/>
                </a:srgbClr>
              </a:clrTo>
            </a:clrChange>
          </a:blip>
          <a:srcRect t="14734" r="56540"/>
          <a:stretch>
            <a:fillRect/>
          </a:stretch>
        </p:blipFill>
        <p:spPr bwMode="auto">
          <a:xfrm rot="1397242">
            <a:off x="3943351" y="5105401"/>
            <a:ext cx="279797" cy="430213"/>
          </a:xfrm>
          <a:prstGeom prst="rect">
            <a:avLst/>
          </a:prstGeom>
          <a:noFill/>
          <a:ln w="9525">
            <a:noFill/>
            <a:miter lim="800000"/>
            <a:headEnd/>
            <a:tailEnd/>
          </a:ln>
        </p:spPr>
      </p:pic>
      <p:pic>
        <p:nvPicPr>
          <p:cNvPr id="16392" name="Picture 12" descr="nu-hong"/>
          <p:cNvPicPr>
            <a:picLocks noChangeAspect="1" noChangeArrowheads="1"/>
          </p:cNvPicPr>
          <p:nvPr/>
        </p:nvPicPr>
        <p:blipFill>
          <a:blip r:embed="rId8">
            <a:clrChange>
              <a:clrFrom>
                <a:srgbClr val="FFFFFF"/>
              </a:clrFrom>
              <a:clrTo>
                <a:srgbClr val="FFFFFF">
                  <a:alpha val="0"/>
                </a:srgbClr>
              </a:clrTo>
            </a:clrChange>
          </a:blip>
          <a:srcRect l="47598" r="34935" b="40720"/>
          <a:stretch>
            <a:fillRect/>
          </a:stretch>
        </p:blipFill>
        <p:spPr bwMode="auto">
          <a:xfrm rot="1472579">
            <a:off x="4036219" y="3182938"/>
            <a:ext cx="250031" cy="609600"/>
          </a:xfrm>
          <a:prstGeom prst="rect">
            <a:avLst/>
          </a:prstGeom>
          <a:noFill/>
          <a:ln w="9525">
            <a:noFill/>
            <a:miter lim="800000"/>
            <a:headEnd/>
            <a:tailEnd/>
          </a:ln>
        </p:spPr>
      </p:pic>
      <p:pic>
        <p:nvPicPr>
          <p:cNvPr id="16393" name="Picture 13" descr="nu-hong"/>
          <p:cNvPicPr>
            <a:picLocks noChangeAspect="1" noChangeArrowheads="1"/>
          </p:cNvPicPr>
          <p:nvPr/>
        </p:nvPicPr>
        <p:blipFill>
          <a:blip r:embed="rId9" cstate="print">
            <a:clrChange>
              <a:clrFrom>
                <a:srgbClr val="FFFFFF"/>
              </a:clrFrom>
              <a:clrTo>
                <a:srgbClr val="FFFFFF">
                  <a:alpha val="0"/>
                </a:srgbClr>
              </a:clrTo>
            </a:clrChange>
          </a:blip>
          <a:srcRect l="47598" r="34935" b="40720"/>
          <a:stretch>
            <a:fillRect/>
          </a:stretch>
        </p:blipFill>
        <p:spPr bwMode="auto">
          <a:xfrm rot="479360">
            <a:off x="2452688" y="3109913"/>
            <a:ext cx="283369" cy="457200"/>
          </a:xfrm>
          <a:prstGeom prst="rect">
            <a:avLst/>
          </a:prstGeom>
          <a:noFill/>
          <a:ln w="9525">
            <a:noFill/>
            <a:miter lim="800000"/>
            <a:headEnd/>
            <a:tailEnd/>
          </a:ln>
        </p:spPr>
      </p:pic>
      <p:pic>
        <p:nvPicPr>
          <p:cNvPr id="16394" name="Picture 14" descr="canhhong"/>
          <p:cNvPicPr>
            <a:picLocks noChangeAspect="1" noChangeArrowheads="1"/>
          </p:cNvPicPr>
          <p:nvPr/>
        </p:nvPicPr>
        <p:blipFill>
          <a:blip r:embed="rId6">
            <a:clrChange>
              <a:clrFrom>
                <a:srgbClr val="FFFFFF"/>
              </a:clrFrom>
              <a:clrTo>
                <a:srgbClr val="FFFFFF">
                  <a:alpha val="0"/>
                </a:srgbClr>
              </a:clrTo>
            </a:clrChange>
          </a:blip>
          <a:srcRect l="12943" t="25870" r="65259"/>
          <a:stretch>
            <a:fillRect/>
          </a:stretch>
        </p:blipFill>
        <p:spPr bwMode="auto">
          <a:xfrm>
            <a:off x="2400300" y="3487738"/>
            <a:ext cx="429816" cy="1143000"/>
          </a:xfrm>
          <a:prstGeom prst="rect">
            <a:avLst/>
          </a:prstGeom>
          <a:noFill/>
          <a:ln w="9525">
            <a:noFill/>
            <a:miter lim="800000"/>
            <a:headEnd/>
            <a:tailEnd/>
          </a:ln>
        </p:spPr>
      </p:pic>
      <p:pic>
        <p:nvPicPr>
          <p:cNvPr id="16395" name="Picture 15" descr="HOA HONG"/>
          <p:cNvPicPr>
            <a:picLocks noChangeAspect="1" noChangeArrowheads="1"/>
          </p:cNvPicPr>
          <p:nvPr/>
        </p:nvPicPr>
        <p:blipFill>
          <a:blip r:embed="rId10">
            <a:clrChange>
              <a:clrFrom>
                <a:srgbClr val="FFFFFF"/>
              </a:clrFrom>
              <a:clrTo>
                <a:srgbClr val="FFFFFF">
                  <a:alpha val="0"/>
                </a:srgbClr>
              </a:clrTo>
            </a:clrChange>
          </a:blip>
          <a:srcRect t="14734" r="56540"/>
          <a:stretch>
            <a:fillRect/>
          </a:stretch>
        </p:blipFill>
        <p:spPr bwMode="auto">
          <a:xfrm rot="-2022663">
            <a:off x="2171700" y="4648201"/>
            <a:ext cx="379810" cy="582613"/>
          </a:xfrm>
          <a:prstGeom prst="rect">
            <a:avLst/>
          </a:prstGeom>
          <a:noFill/>
          <a:ln w="9525">
            <a:noFill/>
            <a:miter lim="800000"/>
            <a:headEnd/>
            <a:tailEnd/>
          </a:ln>
        </p:spPr>
      </p:pic>
      <p:pic>
        <p:nvPicPr>
          <p:cNvPr id="16396" name="Picture 16" descr="Lahong"/>
          <p:cNvPicPr>
            <a:picLocks noChangeAspect="1" noChangeArrowheads="1"/>
          </p:cNvPicPr>
          <p:nvPr/>
        </p:nvPicPr>
        <p:blipFill>
          <a:blip r:embed="rId4">
            <a:clrChange>
              <a:clrFrom>
                <a:srgbClr val="FFFFFF"/>
              </a:clrFrom>
              <a:clrTo>
                <a:srgbClr val="FFFFFF">
                  <a:alpha val="0"/>
                </a:srgbClr>
              </a:clrTo>
            </a:clrChange>
          </a:blip>
          <a:srcRect l="42506" t="57541" r="19347"/>
          <a:stretch>
            <a:fillRect/>
          </a:stretch>
        </p:blipFill>
        <p:spPr bwMode="auto">
          <a:xfrm rot="-7402970">
            <a:off x="1911946" y="5372299"/>
            <a:ext cx="1177925" cy="577454"/>
          </a:xfrm>
          <a:prstGeom prst="rect">
            <a:avLst/>
          </a:prstGeom>
          <a:noFill/>
          <a:ln w="9525">
            <a:noFill/>
            <a:miter lim="800000"/>
            <a:headEnd/>
            <a:tailEnd/>
          </a:ln>
        </p:spPr>
      </p:pic>
      <p:pic>
        <p:nvPicPr>
          <p:cNvPr id="16397" name="Picture 17" descr="Lahong"/>
          <p:cNvPicPr>
            <a:picLocks noChangeAspect="1" noChangeArrowheads="1"/>
          </p:cNvPicPr>
          <p:nvPr/>
        </p:nvPicPr>
        <p:blipFill>
          <a:blip r:embed="rId4">
            <a:clrChange>
              <a:clrFrom>
                <a:srgbClr val="FFFFFF"/>
              </a:clrFrom>
              <a:clrTo>
                <a:srgbClr val="FFFFFF">
                  <a:alpha val="0"/>
                </a:srgbClr>
              </a:clrTo>
            </a:clrChange>
          </a:blip>
          <a:srcRect l="42506" t="57541" r="19347"/>
          <a:stretch>
            <a:fillRect/>
          </a:stretch>
        </p:blipFill>
        <p:spPr bwMode="auto">
          <a:xfrm rot="-376490">
            <a:off x="2914650" y="4953000"/>
            <a:ext cx="912019" cy="579438"/>
          </a:xfrm>
          <a:prstGeom prst="rect">
            <a:avLst/>
          </a:prstGeom>
          <a:noFill/>
          <a:ln w="9525">
            <a:noFill/>
            <a:miter lim="800000"/>
            <a:headEnd/>
            <a:tailEnd/>
          </a:ln>
        </p:spPr>
      </p:pic>
      <p:pic>
        <p:nvPicPr>
          <p:cNvPr id="16398" name="Picture 18" descr="HOA HONG"/>
          <p:cNvPicPr>
            <a:picLocks noChangeAspect="1" noChangeArrowheads="1"/>
          </p:cNvPicPr>
          <p:nvPr/>
        </p:nvPicPr>
        <p:blipFill>
          <a:blip r:embed="rId11">
            <a:clrChange>
              <a:clrFrom>
                <a:srgbClr val="FFFFFF"/>
              </a:clrFrom>
              <a:clrTo>
                <a:srgbClr val="FFFFFF">
                  <a:alpha val="0"/>
                </a:srgbClr>
              </a:clrTo>
            </a:clrChange>
          </a:blip>
          <a:srcRect t="14734" r="56540"/>
          <a:stretch>
            <a:fillRect/>
          </a:stretch>
        </p:blipFill>
        <p:spPr bwMode="auto">
          <a:xfrm rot="-193051">
            <a:off x="3371851" y="2514600"/>
            <a:ext cx="298847" cy="457200"/>
          </a:xfrm>
          <a:prstGeom prst="rect">
            <a:avLst/>
          </a:prstGeom>
          <a:noFill/>
          <a:ln w="9525">
            <a:noFill/>
            <a:miter lim="800000"/>
            <a:headEnd/>
            <a:tailEnd/>
          </a:ln>
        </p:spPr>
      </p:pic>
      <p:grpSp>
        <p:nvGrpSpPr>
          <p:cNvPr id="3" name="Group 19"/>
          <p:cNvGrpSpPr>
            <a:grpSpLocks/>
          </p:cNvGrpSpPr>
          <p:nvPr/>
        </p:nvGrpSpPr>
        <p:grpSpPr bwMode="auto">
          <a:xfrm rot="3672648">
            <a:off x="4585295" y="3777654"/>
            <a:ext cx="293688" cy="205979"/>
            <a:chOff x="1510" y="81"/>
            <a:chExt cx="1914" cy="1853"/>
          </a:xfrm>
        </p:grpSpPr>
        <p:sp>
          <p:nvSpPr>
            <p:cNvPr id="16798" name="Freeform 20"/>
            <p:cNvSpPr>
              <a:spLocks/>
            </p:cNvSpPr>
            <p:nvPr/>
          </p:nvSpPr>
          <p:spPr bwMode="auto">
            <a:xfrm rot="-314373">
              <a:off x="1510" y="270"/>
              <a:ext cx="912" cy="917"/>
            </a:xfrm>
            <a:custGeom>
              <a:avLst/>
              <a:gdLst>
                <a:gd name="T0" fmla="*/ 1 w 857"/>
                <a:gd name="T1" fmla="*/ 6165 h 754"/>
                <a:gd name="T2" fmla="*/ 209 w 857"/>
                <a:gd name="T3" fmla="*/ 11319 h 754"/>
                <a:gd name="T4" fmla="*/ 454 w 857"/>
                <a:gd name="T5" fmla="*/ 17034 h 754"/>
                <a:gd name="T6" fmla="*/ 701 w 857"/>
                <a:gd name="T7" fmla="*/ 21687 h 754"/>
                <a:gd name="T8" fmla="*/ 1190 w 857"/>
                <a:gd name="T9" fmla="*/ 27868 h 754"/>
                <a:gd name="T10" fmla="*/ 2618 w 857"/>
                <a:gd name="T11" fmla="*/ 22690 h 754"/>
                <a:gd name="T12" fmla="*/ 2574 w 857"/>
                <a:gd name="T13" fmla="*/ 10311 h 754"/>
                <a:gd name="T14" fmla="*/ 2129 w 857"/>
                <a:gd name="T15" fmla="*/ 1530 h 754"/>
                <a:gd name="T16" fmla="*/ 1717 w 857"/>
                <a:gd name="T17" fmla="*/ 0 h 754"/>
                <a:gd name="T18" fmla="*/ 495 w 857"/>
                <a:gd name="T19" fmla="*/ 514 h 754"/>
                <a:gd name="T20" fmla="*/ 289 w 857"/>
                <a:gd name="T21" fmla="*/ 1020 h 754"/>
                <a:gd name="T22" fmla="*/ 86 w 857"/>
                <a:gd name="T23" fmla="*/ 3590 h 754"/>
                <a:gd name="T24" fmla="*/ 1 w 857"/>
                <a:gd name="T25" fmla="*/ 6165 h 7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57"/>
                <a:gd name="T40" fmla="*/ 0 h 754"/>
                <a:gd name="T41" fmla="*/ 857 w 857"/>
                <a:gd name="T42" fmla="*/ 754 h 75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57" h="754">
                  <a:moveTo>
                    <a:pt x="1" y="150"/>
                  </a:moveTo>
                  <a:cubicBezTo>
                    <a:pt x="17" y="196"/>
                    <a:pt x="37" y="235"/>
                    <a:pt x="64" y="275"/>
                  </a:cubicBezTo>
                  <a:cubicBezTo>
                    <a:pt x="81" y="339"/>
                    <a:pt x="112" y="358"/>
                    <a:pt x="139" y="413"/>
                  </a:cubicBezTo>
                  <a:cubicBezTo>
                    <a:pt x="163" y="460"/>
                    <a:pt x="176" y="486"/>
                    <a:pt x="214" y="526"/>
                  </a:cubicBezTo>
                  <a:cubicBezTo>
                    <a:pt x="241" y="602"/>
                    <a:pt x="289" y="650"/>
                    <a:pt x="365" y="676"/>
                  </a:cubicBezTo>
                  <a:cubicBezTo>
                    <a:pt x="857" y="659"/>
                    <a:pt x="666" y="754"/>
                    <a:pt x="803" y="551"/>
                  </a:cubicBezTo>
                  <a:cubicBezTo>
                    <a:pt x="799" y="451"/>
                    <a:pt x="800" y="350"/>
                    <a:pt x="790" y="250"/>
                  </a:cubicBezTo>
                  <a:cubicBezTo>
                    <a:pt x="782" y="169"/>
                    <a:pt x="727" y="74"/>
                    <a:pt x="653" y="37"/>
                  </a:cubicBezTo>
                  <a:cubicBezTo>
                    <a:pt x="615" y="18"/>
                    <a:pt x="567" y="13"/>
                    <a:pt x="527" y="0"/>
                  </a:cubicBezTo>
                  <a:cubicBezTo>
                    <a:pt x="402" y="4"/>
                    <a:pt x="277" y="5"/>
                    <a:pt x="152" y="12"/>
                  </a:cubicBezTo>
                  <a:cubicBezTo>
                    <a:pt x="131" y="13"/>
                    <a:pt x="108" y="14"/>
                    <a:pt x="89" y="25"/>
                  </a:cubicBezTo>
                  <a:cubicBezTo>
                    <a:pt x="63" y="40"/>
                    <a:pt x="51" y="71"/>
                    <a:pt x="26" y="87"/>
                  </a:cubicBezTo>
                  <a:cubicBezTo>
                    <a:pt x="0" y="167"/>
                    <a:pt x="1" y="190"/>
                    <a:pt x="1" y="150"/>
                  </a:cubicBezTo>
                  <a:close/>
                </a:path>
              </a:pathLst>
            </a:custGeom>
            <a:solidFill>
              <a:srgbClr val="F5F13D"/>
            </a:solidFill>
            <a:ln w="12700">
              <a:solidFill>
                <a:srgbClr val="FFCC00"/>
              </a:solidFill>
              <a:round/>
              <a:headEnd/>
              <a:tailEnd/>
            </a:ln>
          </p:spPr>
          <p:txBody>
            <a:bodyPr/>
            <a:lstStyle/>
            <a:p>
              <a:endParaRPr lang="vi-VN"/>
            </a:p>
          </p:txBody>
        </p:sp>
        <p:sp>
          <p:nvSpPr>
            <p:cNvPr id="16799" name="Freeform 21"/>
            <p:cNvSpPr>
              <a:spLocks/>
            </p:cNvSpPr>
            <p:nvPr/>
          </p:nvSpPr>
          <p:spPr bwMode="auto">
            <a:xfrm>
              <a:off x="1520" y="794"/>
              <a:ext cx="934" cy="1104"/>
            </a:xfrm>
            <a:custGeom>
              <a:avLst/>
              <a:gdLst>
                <a:gd name="T0" fmla="*/ 2094 w 886"/>
                <a:gd name="T1" fmla="*/ 3156 h 971"/>
                <a:gd name="T2" fmla="*/ 1480 w 886"/>
                <a:gd name="T3" fmla="*/ 2716 h 971"/>
                <a:gd name="T4" fmla="*/ 458 w 886"/>
                <a:gd name="T5" fmla="*/ 4164 h 971"/>
                <a:gd name="T6" fmla="*/ 287 w 886"/>
                <a:gd name="T7" fmla="*/ 5726 h 971"/>
                <a:gd name="T8" fmla="*/ 187 w 886"/>
                <a:gd name="T9" fmla="*/ 7305 h 971"/>
                <a:gd name="T10" fmla="*/ 903 w 886"/>
                <a:gd name="T11" fmla="*/ 10183 h 971"/>
                <a:gd name="T12" fmla="*/ 1004 w 886"/>
                <a:gd name="T13" fmla="*/ 10312 h 971"/>
                <a:gd name="T14" fmla="*/ 1753 w 886"/>
                <a:gd name="T15" fmla="*/ 9908 h 971"/>
                <a:gd name="T16" fmla="*/ 1925 w 886"/>
                <a:gd name="T17" fmla="*/ 9323 h 971"/>
                <a:gd name="T18" fmla="*/ 1958 w 886"/>
                <a:gd name="T19" fmla="*/ 8893 h 971"/>
                <a:gd name="T20" fmla="*/ 2025 w 886"/>
                <a:gd name="T21" fmla="*/ 8458 h 971"/>
                <a:gd name="T22" fmla="*/ 2133 w 886"/>
                <a:gd name="T23" fmla="*/ 2856 h 971"/>
                <a:gd name="T24" fmla="*/ 2162 w 886"/>
                <a:gd name="T25" fmla="*/ 1859 h 971"/>
                <a:gd name="T26" fmla="*/ 2304 w 886"/>
                <a:gd name="T27" fmla="*/ 281 h 971"/>
                <a:gd name="T28" fmla="*/ 2411 w 886"/>
                <a:gd name="T29" fmla="*/ 955 h 9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86"/>
                <a:gd name="T46" fmla="*/ 0 h 971"/>
                <a:gd name="T47" fmla="*/ 886 w 886"/>
                <a:gd name="T48" fmla="*/ 971 h 9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86" h="971">
                  <a:moveTo>
                    <a:pt x="769" y="275"/>
                  </a:moveTo>
                  <a:cubicBezTo>
                    <a:pt x="683" y="266"/>
                    <a:pt x="625" y="254"/>
                    <a:pt x="544" y="237"/>
                  </a:cubicBezTo>
                  <a:cubicBezTo>
                    <a:pt x="345" y="247"/>
                    <a:pt x="268" y="211"/>
                    <a:pt x="168" y="363"/>
                  </a:cubicBezTo>
                  <a:cubicBezTo>
                    <a:pt x="149" y="420"/>
                    <a:pt x="146" y="460"/>
                    <a:pt x="105" y="500"/>
                  </a:cubicBezTo>
                  <a:cubicBezTo>
                    <a:pt x="91" y="545"/>
                    <a:pt x="68" y="638"/>
                    <a:pt x="68" y="638"/>
                  </a:cubicBezTo>
                  <a:cubicBezTo>
                    <a:pt x="85" y="971"/>
                    <a:pt x="0" y="860"/>
                    <a:pt x="331" y="889"/>
                  </a:cubicBezTo>
                  <a:cubicBezTo>
                    <a:pt x="344" y="890"/>
                    <a:pt x="356" y="897"/>
                    <a:pt x="368" y="901"/>
                  </a:cubicBezTo>
                  <a:cubicBezTo>
                    <a:pt x="517" y="892"/>
                    <a:pt x="537" y="898"/>
                    <a:pt x="644" y="864"/>
                  </a:cubicBezTo>
                  <a:cubicBezTo>
                    <a:pt x="663" y="845"/>
                    <a:pt x="690" y="834"/>
                    <a:pt x="707" y="813"/>
                  </a:cubicBezTo>
                  <a:cubicBezTo>
                    <a:pt x="715" y="803"/>
                    <a:pt x="713" y="788"/>
                    <a:pt x="719" y="776"/>
                  </a:cubicBezTo>
                  <a:cubicBezTo>
                    <a:pt x="726" y="762"/>
                    <a:pt x="736" y="751"/>
                    <a:pt x="744" y="738"/>
                  </a:cubicBezTo>
                  <a:cubicBezTo>
                    <a:pt x="786" y="578"/>
                    <a:pt x="728" y="407"/>
                    <a:pt x="782" y="250"/>
                  </a:cubicBezTo>
                  <a:cubicBezTo>
                    <a:pt x="786" y="221"/>
                    <a:pt x="783" y="190"/>
                    <a:pt x="794" y="162"/>
                  </a:cubicBezTo>
                  <a:cubicBezTo>
                    <a:pt x="855" y="0"/>
                    <a:pt x="844" y="165"/>
                    <a:pt x="844" y="25"/>
                  </a:cubicBezTo>
                  <a:lnTo>
                    <a:pt x="886" y="83"/>
                  </a:lnTo>
                </a:path>
              </a:pathLst>
            </a:custGeom>
            <a:solidFill>
              <a:srgbClr val="F5F13D"/>
            </a:solidFill>
            <a:ln w="12700">
              <a:solidFill>
                <a:srgbClr val="FFCC00"/>
              </a:solidFill>
              <a:round/>
              <a:headEnd/>
              <a:tailEnd/>
            </a:ln>
          </p:spPr>
          <p:txBody>
            <a:bodyPr/>
            <a:lstStyle/>
            <a:p>
              <a:endParaRPr lang="vi-VN"/>
            </a:p>
          </p:txBody>
        </p:sp>
        <p:sp>
          <p:nvSpPr>
            <p:cNvPr id="16800" name="Freeform 22"/>
            <p:cNvSpPr>
              <a:spLocks/>
            </p:cNvSpPr>
            <p:nvPr/>
          </p:nvSpPr>
          <p:spPr bwMode="auto">
            <a:xfrm>
              <a:off x="2329" y="790"/>
              <a:ext cx="298" cy="783"/>
            </a:xfrm>
            <a:custGeom>
              <a:avLst/>
              <a:gdLst>
                <a:gd name="T0" fmla="*/ 61 w 298"/>
                <a:gd name="T1" fmla="*/ 347 h 783"/>
                <a:gd name="T2" fmla="*/ 73 w 298"/>
                <a:gd name="T3" fmla="*/ 172 h 783"/>
                <a:gd name="T4" fmla="*/ 186 w 298"/>
                <a:gd name="T5" fmla="*/ 21 h 783"/>
                <a:gd name="T6" fmla="*/ 236 w 298"/>
                <a:gd name="T7" fmla="*/ 147 h 783"/>
                <a:gd name="T8" fmla="*/ 286 w 298"/>
                <a:gd name="T9" fmla="*/ 159 h 783"/>
                <a:gd name="T10" fmla="*/ 298 w 298"/>
                <a:gd name="T11" fmla="*/ 197 h 783"/>
                <a:gd name="T12" fmla="*/ 223 w 298"/>
                <a:gd name="T13" fmla="*/ 21 h 783"/>
                <a:gd name="T14" fmla="*/ 198 w 298"/>
                <a:gd name="T15" fmla="*/ 59 h 783"/>
                <a:gd name="T16" fmla="*/ 211 w 298"/>
                <a:gd name="T17" fmla="*/ 21 h 783"/>
                <a:gd name="T18" fmla="*/ 236 w 298"/>
                <a:gd name="T19" fmla="*/ 59 h 783"/>
                <a:gd name="T20" fmla="*/ 273 w 298"/>
                <a:gd name="T21" fmla="*/ 72 h 783"/>
                <a:gd name="T22" fmla="*/ 261 w 298"/>
                <a:gd name="T23" fmla="*/ 622 h 783"/>
                <a:gd name="T24" fmla="*/ 198 w 298"/>
                <a:gd name="T25" fmla="*/ 710 h 783"/>
                <a:gd name="T26" fmla="*/ 61 w 298"/>
                <a:gd name="T27" fmla="*/ 723 h 783"/>
                <a:gd name="T28" fmla="*/ 36 w 298"/>
                <a:gd name="T29" fmla="*/ 572 h 783"/>
                <a:gd name="T30" fmla="*/ 123 w 298"/>
                <a:gd name="T31" fmla="*/ 172 h 783"/>
                <a:gd name="T32" fmla="*/ 148 w 298"/>
                <a:gd name="T33" fmla="*/ 134 h 783"/>
                <a:gd name="T34" fmla="*/ 161 w 298"/>
                <a:gd name="T35" fmla="*/ 97 h 78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98"/>
                <a:gd name="T55" fmla="*/ 0 h 783"/>
                <a:gd name="T56" fmla="*/ 298 w 298"/>
                <a:gd name="T57" fmla="*/ 783 h 78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98" h="783">
                  <a:moveTo>
                    <a:pt x="61" y="347"/>
                  </a:moveTo>
                  <a:cubicBezTo>
                    <a:pt x="65" y="289"/>
                    <a:pt x="59" y="229"/>
                    <a:pt x="73" y="172"/>
                  </a:cubicBezTo>
                  <a:cubicBezTo>
                    <a:pt x="85" y="124"/>
                    <a:pt x="149" y="58"/>
                    <a:pt x="186" y="21"/>
                  </a:cubicBezTo>
                  <a:cubicBezTo>
                    <a:pt x="279" y="54"/>
                    <a:pt x="162" y="0"/>
                    <a:pt x="236" y="147"/>
                  </a:cubicBezTo>
                  <a:cubicBezTo>
                    <a:pt x="244" y="162"/>
                    <a:pt x="269" y="155"/>
                    <a:pt x="286" y="159"/>
                  </a:cubicBezTo>
                  <a:cubicBezTo>
                    <a:pt x="290" y="172"/>
                    <a:pt x="298" y="210"/>
                    <a:pt x="298" y="197"/>
                  </a:cubicBezTo>
                  <a:cubicBezTo>
                    <a:pt x="298" y="120"/>
                    <a:pt x="285" y="62"/>
                    <a:pt x="223" y="21"/>
                  </a:cubicBezTo>
                  <a:cubicBezTo>
                    <a:pt x="215" y="34"/>
                    <a:pt x="213" y="59"/>
                    <a:pt x="198" y="59"/>
                  </a:cubicBezTo>
                  <a:cubicBezTo>
                    <a:pt x="185" y="59"/>
                    <a:pt x="198" y="21"/>
                    <a:pt x="211" y="21"/>
                  </a:cubicBezTo>
                  <a:cubicBezTo>
                    <a:pt x="226" y="21"/>
                    <a:pt x="224" y="49"/>
                    <a:pt x="236" y="59"/>
                  </a:cubicBezTo>
                  <a:cubicBezTo>
                    <a:pt x="246" y="67"/>
                    <a:pt x="261" y="68"/>
                    <a:pt x="273" y="72"/>
                  </a:cubicBezTo>
                  <a:cubicBezTo>
                    <a:pt x="269" y="255"/>
                    <a:pt x="272" y="439"/>
                    <a:pt x="261" y="622"/>
                  </a:cubicBezTo>
                  <a:cubicBezTo>
                    <a:pt x="256" y="703"/>
                    <a:pt x="249" y="694"/>
                    <a:pt x="198" y="710"/>
                  </a:cubicBezTo>
                  <a:cubicBezTo>
                    <a:pt x="164" y="733"/>
                    <a:pt x="107" y="783"/>
                    <a:pt x="61" y="723"/>
                  </a:cubicBezTo>
                  <a:cubicBezTo>
                    <a:pt x="30" y="683"/>
                    <a:pt x="36" y="572"/>
                    <a:pt x="36" y="572"/>
                  </a:cubicBezTo>
                  <a:cubicBezTo>
                    <a:pt x="41" y="450"/>
                    <a:pt x="0" y="255"/>
                    <a:pt x="123" y="172"/>
                  </a:cubicBezTo>
                  <a:cubicBezTo>
                    <a:pt x="131" y="159"/>
                    <a:pt x="141" y="148"/>
                    <a:pt x="148" y="134"/>
                  </a:cubicBezTo>
                  <a:cubicBezTo>
                    <a:pt x="154" y="122"/>
                    <a:pt x="161" y="97"/>
                    <a:pt x="161" y="97"/>
                  </a:cubicBezTo>
                </a:path>
              </a:pathLst>
            </a:custGeom>
            <a:solidFill>
              <a:schemeClr val="accent2"/>
            </a:solidFill>
            <a:ln w="12700">
              <a:solidFill>
                <a:srgbClr val="FFCC00"/>
              </a:solidFill>
              <a:round/>
              <a:headEnd/>
              <a:tailEnd/>
            </a:ln>
          </p:spPr>
          <p:txBody>
            <a:bodyPr/>
            <a:lstStyle/>
            <a:p>
              <a:endParaRPr lang="vi-VN"/>
            </a:p>
          </p:txBody>
        </p:sp>
        <p:sp>
          <p:nvSpPr>
            <p:cNvPr id="16801" name="Freeform 23"/>
            <p:cNvSpPr>
              <a:spLocks/>
            </p:cNvSpPr>
            <p:nvPr/>
          </p:nvSpPr>
          <p:spPr bwMode="auto">
            <a:xfrm>
              <a:off x="2570" y="410"/>
              <a:ext cx="828" cy="933"/>
            </a:xfrm>
            <a:custGeom>
              <a:avLst/>
              <a:gdLst>
                <a:gd name="T0" fmla="*/ 2 w 828"/>
                <a:gd name="T1" fmla="*/ 454 h 933"/>
                <a:gd name="T2" fmla="*/ 27 w 828"/>
                <a:gd name="T3" fmla="*/ 416 h 933"/>
                <a:gd name="T4" fmla="*/ 65 w 828"/>
                <a:gd name="T5" fmla="*/ 391 h 933"/>
                <a:gd name="T6" fmla="*/ 102 w 828"/>
                <a:gd name="T7" fmla="*/ 228 h 933"/>
                <a:gd name="T8" fmla="*/ 240 w 828"/>
                <a:gd name="T9" fmla="*/ 115 h 933"/>
                <a:gd name="T10" fmla="*/ 365 w 828"/>
                <a:gd name="T11" fmla="*/ 15 h 933"/>
                <a:gd name="T12" fmla="*/ 403 w 828"/>
                <a:gd name="T13" fmla="*/ 3 h 933"/>
                <a:gd name="T14" fmla="*/ 578 w 828"/>
                <a:gd name="T15" fmla="*/ 15 h 933"/>
                <a:gd name="T16" fmla="*/ 590 w 828"/>
                <a:gd name="T17" fmla="*/ 53 h 933"/>
                <a:gd name="T18" fmla="*/ 691 w 828"/>
                <a:gd name="T19" fmla="*/ 65 h 933"/>
                <a:gd name="T20" fmla="*/ 791 w 828"/>
                <a:gd name="T21" fmla="*/ 141 h 933"/>
                <a:gd name="T22" fmla="*/ 803 w 828"/>
                <a:gd name="T23" fmla="*/ 391 h 933"/>
                <a:gd name="T24" fmla="*/ 828 w 828"/>
                <a:gd name="T25" fmla="*/ 429 h 933"/>
                <a:gd name="T26" fmla="*/ 791 w 828"/>
                <a:gd name="T27" fmla="*/ 742 h 933"/>
                <a:gd name="T28" fmla="*/ 2 w 828"/>
                <a:gd name="T29" fmla="*/ 591 h 933"/>
                <a:gd name="T30" fmla="*/ 14 w 828"/>
                <a:gd name="T31" fmla="*/ 466 h 933"/>
                <a:gd name="T32" fmla="*/ 52 w 828"/>
                <a:gd name="T33" fmla="*/ 454 h 933"/>
                <a:gd name="T34" fmla="*/ 2 w 828"/>
                <a:gd name="T35" fmla="*/ 454 h 93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28"/>
                <a:gd name="T55" fmla="*/ 0 h 933"/>
                <a:gd name="T56" fmla="*/ 828 w 828"/>
                <a:gd name="T57" fmla="*/ 933 h 93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28" h="933">
                  <a:moveTo>
                    <a:pt x="2" y="454"/>
                  </a:moveTo>
                  <a:cubicBezTo>
                    <a:pt x="10" y="441"/>
                    <a:pt x="16" y="427"/>
                    <a:pt x="27" y="416"/>
                  </a:cubicBezTo>
                  <a:cubicBezTo>
                    <a:pt x="38" y="405"/>
                    <a:pt x="60" y="405"/>
                    <a:pt x="65" y="391"/>
                  </a:cubicBezTo>
                  <a:cubicBezTo>
                    <a:pt x="94" y="304"/>
                    <a:pt x="48" y="282"/>
                    <a:pt x="102" y="228"/>
                  </a:cubicBezTo>
                  <a:cubicBezTo>
                    <a:pt x="144" y="186"/>
                    <a:pt x="199" y="158"/>
                    <a:pt x="240" y="115"/>
                  </a:cubicBezTo>
                  <a:cubicBezTo>
                    <a:pt x="263" y="45"/>
                    <a:pt x="295" y="38"/>
                    <a:pt x="365" y="15"/>
                  </a:cubicBezTo>
                  <a:cubicBezTo>
                    <a:pt x="378" y="11"/>
                    <a:pt x="403" y="3"/>
                    <a:pt x="403" y="3"/>
                  </a:cubicBezTo>
                  <a:cubicBezTo>
                    <a:pt x="461" y="7"/>
                    <a:pt x="522" y="0"/>
                    <a:pt x="578" y="15"/>
                  </a:cubicBezTo>
                  <a:cubicBezTo>
                    <a:pt x="591" y="18"/>
                    <a:pt x="578" y="48"/>
                    <a:pt x="590" y="53"/>
                  </a:cubicBezTo>
                  <a:cubicBezTo>
                    <a:pt x="621" y="67"/>
                    <a:pt x="657" y="61"/>
                    <a:pt x="691" y="65"/>
                  </a:cubicBezTo>
                  <a:cubicBezTo>
                    <a:pt x="725" y="116"/>
                    <a:pt x="742" y="107"/>
                    <a:pt x="791" y="141"/>
                  </a:cubicBezTo>
                  <a:cubicBezTo>
                    <a:pt x="795" y="224"/>
                    <a:pt x="792" y="308"/>
                    <a:pt x="803" y="391"/>
                  </a:cubicBezTo>
                  <a:cubicBezTo>
                    <a:pt x="805" y="406"/>
                    <a:pt x="828" y="414"/>
                    <a:pt x="828" y="429"/>
                  </a:cubicBezTo>
                  <a:cubicBezTo>
                    <a:pt x="828" y="634"/>
                    <a:pt x="827" y="628"/>
                    <a:pt x="791" y="742"/>
                  </a:cubicBezTo>
                  <a:cubicBezTo>
                    <a:pt x="193" y="731"/>
                    <a:pt x="110" y="933"/>
                    <a:pt x="2" y="591"/>
                  </a:cubicBezTo>
                  <a:cubicBezTo>
                    <a:pt x="6" y="549"/>
                    <a:pt x="0" y="505"/>
                    <a:pt x="14" y="466"/>
                  </a:cubicBezTo>
                  <a:cubicBezTo>
                    <a:pt x="19" y="454"/>
                    <a:pt x="61" y="463"/>
                    <a:pt x="52" y="454"/>
                  </a:cubicBezTo>
                  <a:cubicBezTo>
                    <a:pt x="40" y="442"/>
                    <a:pt x="19" y="454"/>
                    <a:pt x="2" y="454"/>
                  </a:cubicBezTo>
                  <a:close/>
                </a:path>
              </a:pathLst>
            </a:custGeom>
            <a:solidFill>
              <a:srgbClr val="F5F13D"/>
            </a:solidFill>
            <a:ln w="12700">
              <a:solidFill>
                <a:srgbClr val="FFCC00"/>
              </a:solidFill>
              <a:round/>
              <a:headEnd/>
              <a:tailEnd/>
            </a:ln>
          </p:spPr>
          <p:txBody>
            <a:bodyPr/>
            <a:lstStyle/>
            <a:p>
              <a:endParaRPr lang="vi-VN"/>
            </a:p>
          </p:txBody>
        </p:sp>
        <p:sp>
          <p:nvSpPr>
            <p:cNvPr id="16802" name="Freeform 24"/>
            <p:cNvSpPr>
              <a:spLocks/>
            </p:cNvSpPr>
            <p:nvPr/>
          </p:nvSpPr>
          <p:spPr bwMode="auto">
            <a:xfrm>
              <a:off x="2374" y="1005"/>
              <a:ext cx="212" cy="89"/>
            </a:xfrm>
            <a:custGeom>
              <a:avLst/>
              <a:gdLst>
                <a:gd name="T0" fmla="*/ 0 w 212"/>
                <a:gd name="T1" fmla="*/ 0 h 89"/>
                <a:gd name="T2" fmla="*/ 212 w 212"/>
                <a:gd name="T3" fmla="*/ 37 h 89"/>
                <a:gd name="T4" fmla="*/ 0 60000 65536"/>
                <a:gd name="T5" fmla="*/ 0 60000 65536"/>
                <a:gd name="T6" fmla="*/ 0 w 212"/>
                <a:gd name="T7" fmla="*/ 0 h 89"/>
                <a:gd name="T8" fmla="*/ 212 w 212"/>
                <a:gd name="T9" fmla="*/ 89 h 89"/>
              </a:gdLst>
              <a:ahLst/>
              <a:cxnLst>
                <a:cxn ang="T4">
                  <a:pos x="T0" y="T1"/>
                </a:cxn>
                <a:cxn ang="T5">
                  <a:pos x="T2" y="T3"/>
                </a:cxn>
              </a:cxnLst>
              <a:rect l="T6" t="T7" r="T8" b="T9"/>
              <a:pathLst>
                <a:path w="212" h="89">
                  <a:moveTo>
                    <a:pt x="0" y="0"/>
                  </a:moveTo>
                  <a:cubicBezTo>
                    <a:pt x="60" y="89"/>
                    <a:pt x="10" y="37"/>
                    <a:pt x="212" y="37"/>
                  </a:cubicBezTo>
                </a:path>
              </a:pathLst>
            </a:custGeom>
            <a:noFill/>
            <a:ln w="12700">
              <a:solidFill>
                <a:srgbClr val="FFCC00"/>
              </a:solidFill>
              <a:round/>
              <a:headEnd/>
              <a:tailEnd/>
            </a:ln>
          </p:spPr>
          <p:txBody>
            <a:bodyPr/>
            <a:lstStyle/>
            <a:p>
              <a:endParaRPr lang="vi-VN"/>
            </a:p>
          </p:txBody>
        </p:sp>
        <p:sp>
          <p:nvSpPr>
            <p:cNvPr id="16803" name="Freeform 25"/>
            <p:cNvSpPr>
              <a:spLocks/>
            </p:cNvSpPr>
            <p:nvPr/>
          </p:nvSpPr>
          <p:spPr bwMode="auto">
            <a:xfrm>
              <a:off x="2352" y="1150"/>
              <a:ext cx="238" cy="32"/>
            </a:xfrm>
            <a:custGeom>
              <a:avLst/>
              <a:gdLst>
                <a:gd name="T0" fmla="*/ 0 w 238"/>
                <a:gd name="T1" fmla="*/ 0 h 32"/>
                <a:gd name="T2" fmla="*/ 238 w 238"/>
                <a:gd name="T3" fmla="*/ 12 h 32"/>
                <a:gd name="T4" fmla="*/ 0 60000 65536"/>
                <a:gd name="T5" fmla="*/ 0 60000 65536"/>
                <a:gd name="T6" fmla="*/ 0 w 238"/>
                <a:gd name="T7" fmla="*/ 0 h 32"/>
                <a:gd name="T8" fmla="*/ 238 w 238"/>
                <a:gd name="T9" fmla="*/ 32 h 32"/>
              </a:gdLst>
              <a:ahLst/>
              <a:cxnLst>
                <a:cxn ang="T4">
                  <a:pos x="T0" y="T1"/>
                </a:cxn>
                <a:cxn ang="T5">
                  <a:pos x="T2" y="T3"/>
                </a:cxn>
              </a:cxnLst>
              <a:rect l="T6" t="T7" r="T8" b="T9"/>
              <a:pathLst>
                <a:path w="238" h="32">
                  <a:moveTo>
                    <a:pt x="0" y="0"/>
                  </a:moveTo>
                  <a:cubicBezTo>
                    <a:pt x="102" y="32"/>
                    <a:pt x="25" y="12"/>
                    <a:pt x="238" y="12"/>
                  </a:cubicBezTo>
                </a:path>
              </a:pathLst>
            </a:custGeom>
            <a:noFill/>
            <a:ln w="12700">
              <a:solidFill>
                <a:srgbClr val="FFCC00"/>
              </a:solidFill>
              <a:round/>
              <a:headEnd/>
              <a:tailEnd/>
            </a:ln>
          </p:spPr>
          <p:txBody>
            <a:bodyPr/>
            <a:lstStyle/>
            <a:p>
              <a:endParaRPr lang="vi-VN"/>
            </a:p>
          </p:txBody>
        </p:sp>
        <p:sp>
          <p:nvSpPr>
            <p:cNvPr id="16804" name="Freeform 26"/>
            <p:cNvSpPr>
              <a:spLocks/>
            </p:cNvSpPr>
            <p:nvPr/>
          </p:nvSpPr>
          <p:spPr bwMode="auto">
            <a:xfrm>
              <a:off x="2352" y="1412"/>
              <a:ext cx="238" cy="1"/>
            </a:xfrm>
            <a:custGeom>
              <a:avLst/>
              <a:gdLst>
                <a:gd name="T0" fmla="*/ 0 w 238"/>
                <a:gd name="T1" fmla="*/ 0 h 1"/>
                <a:gd name="T2" fmla="*/ 238 w 238"/>
                <a:gd name="T3" fmla="*/ 0 h 1"/>
                <a:gd name="T4" fmla="*/ 0 60000 65536"/>
                <a:gd name="T5" fmla="*/ 0 60000 65536"/>
                <a:gd name="T6" fmla="*/ 0 w 238"/>
                <a:gd name="T7" fmla="*/ 0 h 1"/>
                <a:gd name="T8" fmla="*/ 238 w 238"/>
                <a:gd name="T9" fmla="*/ 1 h 1"/>
              </a:gdLst>
              <a:ahLst/>
              <a:cxnLst>
                <a:cxn ang="T4">
                  <a:pos x="T0" y="T1"/>
                </a:cxn>
                <a:cxn ang="T5">
                  <a:pos x="T2" y="T3"/>
                </a:cxn>
              </a:cxnLst>
              <a:rect l="T6" t="T7" r="T8" b="T9"/>
              <a:pathLst>
                <a:path w="238" h="1">
                  <a:moveTo>
                    <a:pt x="0" y="0"/>
                  </a:moveTo>
                  <a:cubicBezTo>
                    <a:pt x="79" y="0"/>
                    <a:pt x="159" y="0"/>
                    <a:pt x="238" y="0"/>
                  </a:cubicBezTo>
                </a:path>
              </a:pathLst>
            </a:custGeom>
            <a:noFill/>
            <a:ln w="12700">
              <a:solidFill>
                <a:srgbClr val="FFCC00"/>
              </a:solidFill>
              <a:round/>
              <a:headEnd/>
              <a:tailEnd/>
            </a:ln>
          </p:spPr>
          <p:txBody>
            <a:bodyPr/>
            <a:lstStyle/>
            <a:p>
              <a:endParaRPr lang="vi-VN"/>
            </a:p>
          </p:txBody>
        </p:sp>
        <p:sp>
          <p:nvSpPr>
            <p:cNvPr id="16805" name="Oval 27"/>
            <p:cNvSpPr>
              <a:spLocks noChangeArrowheads="1"/>
            </p:cNvSpPr>
            <p:nvPr/>
          </p:nvSpPr>
          <p:spPr bwMode="auto">
            <a:xfrm>
              <a:off x="2400" y="609"/>
              <a:ext cx="240" cy="288"/>
            </a:xfrm>
            <a:prstGeom prst="ellipse">
              <a:avLst/>
            </a:prstGeom>
            <a:solidFill>
              <a:schemeClr val="accent2"/>
            </a:solidFill>
            <a:ln w="12700">
              <a:solidFill>
                <a:srgbClr val="FFCC00"/>
              </a:solidFill>
              <a:round/>
              <a:headEnd/>
              <a:tailEnd/>
            </a:ln>
          </p:spPr>
          <p:txBody>
            <a:bodyPr wrap="none" anchor="ctr"/>
            <a:lstStyle/>
            <a:p>
              <a:pPr eaLnBrk="1" hangingPunct="1"/>
              <a:endParaRPr lang="en-US" altLang="en-US"/>
            </a:p>
          </p:txBody>
        </p:sp>
        <p:sp>
          <p:nvSpPr>
            <p:cNvPr id="16806" name="Freeform 28"/>
            <p:cNvSpPr>
              <a:spLocks/>
            </p:cNvSpPr>
            <p:nvPr/>
          </p:nvSpPr>
          <p:spPr bwMode="auto">
            <a:xfrm>
              <a:off x="2586" y="1094"/>
              <a:ext cx="838" cy="840"/>
            </a:xfrm>
            <a:custGeom>
              <a:avLst/>
              <a:gdLst>
                <a:gd name="T0" fmla="*/ 4 w 838"/>
                <a:gd name="T1" fmla="*/ 68 h 840"/>
                <a:gd name="T2" fmla="*/ 16 w 838"/>
                <a:gd name="T3" fmla="*/ 644 h 840"/>
                <a:gd name="T4" fmla="*/ 129 w 838"/>
                <a:gd name="T5" fmla="*/ 694 h 840"/>
                <a:gd name="T6" fmla="*/ 167 w 838"/>
                <a:gd name="T7" fmla="*/ 707 h 840"/>
                <a:gd name="T8" fmla="*/ 542 w 838"/>
                <a:gd name="T9" fmla="*/ 757 h 840"/>
                <a:gd name="T10" fmla="*/ 693 w 838"/>
                <a:gd name="T11" fmla="*/ 719 h 840"/>
                <a:gd name="T12" fmla="*/ 768 w 838"/>
                <a:gd name="T13" fmla="*/ 694 h 840"/>
                <a:gd name="T14" fmla="*/ 780 w 838"/>
                <a:gd name="T15" fmla="*/ 606 h 840"/>
                <a:gd name="T16" fmla="*/ 818 w 838"/>
                <a:gd name="T17" fmla="*/ 594 h 840"/>
                <a:gd name="T18" fmla="*/ 780 w 838"/>
                <a:gd name="T19" fmla="*/ 344 h 840"/>
                <a:gd name="T20" fmla="*/ 755 w 838"/>
                <a:gd name="T21" fmla="*/ 268 h 840"/>
                <a:gd name="T22" fmla="*/ 743 w 838"/>
                <a:gd name="T23" fmla="*/ 231 h 840"/>
                <a:gd name="T24" fmla="*/ 455 w 838"/>
                <a:gd name="T25" fmla="*/ 156 h 840"/>
                <a:gd name="T26" fmla="*/ 79 w 838"/>
                <a:gd name="T27" fmla="*/ 81 h 840"/>
                <a:gd name="T28" fmla="*/ 41 w 838"/>
                <a:gd name="T29" fmla="*/ 68 h 840"/>
                <a:gd name="T30" fmla="*/ 4 w 838"/>
                <a:gd name="T31" fmla="*/ 68 h 8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38"/>
                <a:gd name="T49" fmla="*/ 0 h 840"/>
                <a:gd name="T50" fmla="*/ 838 w 838"/>
                <a:gd name="T51" fmla="*/ 840 h 8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38" h="840">
                  <a:moveTo>
                    <a:pt x="4" y="68"/>
                  </a:moveTo>
                  <a:cubicBezTo>
                    <a:pt x="8" y="260"/>
                    <a:pt x="0" y="453"/>
                    <a:pt x="16" y="644"/>
                  </a:cubicBezTo>
                  <a:cubicBezTo>
                    <a:pt x="17" y="662"/>
                    <a:pt x="95" y="683"/>
                    <a:pt x="129" y="694"/>
                  </a:cubicBezTo>
                  <a:cubicBezTo>
                    <a:pt x="142" y="698"/>
                    <a:pt x="167" y="707"/>
                    <a:pt x="167" y="707"/>
                  </a:cubicBezTo>
                  <a:cubicBezTo>
                    <a:pt x="257" y="840"/>
                    <a:pt x="343" y="765"/>
                    <a:pt x="542" y="757"/>
                  </a:cubicBezTo>
                  <a:cubicBezTo>
                    <a:pt x="785" y="729"/>
                    <a:pt x="577" y="770"/>
                    <a:pt x="693" y="719"/>
                  </a:cubicBezTo>
                  <a:cubicBezTo>
                    <a:pt x="717" y="708"/>
                    <a:pt x="768" y="694"/>
                    <a:pt x="768" y="694"/>
                  </a:cubicBezTo>
                  <a:cubicBezTo>
                    <a:pt x="772" y="665"/>
                    <a:pt x="767" y="632"/>
                    <a:pt x="780" y="606"/>
                  </a:cubicBezTo>
                  <a:cubicBezTo>
                    <a:pt x="786" y="594"/>
                    <a:pt x="817" y="607"/>
                    <a:pt x="818" y="594"/>
                  </a:cubicBezTo>
                  <a:cubicBezTo>
                    <a:pt x="838" y="416"/>
                    <a:pt x="838" y="430"/>
                    <a:pt x="780" y="344"/>
                  </a:cubicBezTo>
                  <a:cubicBezTo>
                    <a:pt x="772" y="319"/>
                    <a:pt x="763" y="293"/>
                    <a:pt x="755" y="268"/>
                  </a:cubicBezTo>
                  <a:cubicBezTo>
                    <a:pt x="751" y="256"/>
                    <a:pt x="755" y="235"/>
                    <a:pt x="743" y="231"/>
                  </a:cubicBezTo>
                  <a:cubicBezTo>
                    <a:pt x="643" y="198"/>
                    <a:pt x="560" y="169"/>
                    <a:pt x="455" y="156"/>
                  </a:cubicBezTo>
                  <a:cubicBezTo>
                    <a:pt x="335" y="115"/>
                    <a:pt x="205" y="94"/>
                    <a:pt x="79" y="81"/>
                  </a:cubicBezTo>
                  <a:cubicBezTo>
                    <a:pt x="66" y="77"/>
                    <a:pt x="51" y="76"/>
                    <a:pt x="41" y="68"/>
                  </a:cubicBezTo>
                  <a:cubicBezTo>
                    <a:pt x="3" y="37"/>
                    <a:pt x="26" y="0"/>
                    <a:pt x="4" y="68"/>
                  </a:cubicBezTo>
                  <a:close/>
                </a:path>
              </a:pathLst>
            </a:custGeom>
            <a:solidFill>
              <a:srgbClr val="F5F13D"/>
            </a:solidFill>
            <a:ln w="12700">
              <a:solidFill>
                <a:srgbClr val="FFCC00"/>
              </a:solidFill>
              <a:round/>
              <a:headEnd/>
              <a:tailEnd/>
            </a:ln>
          </p:spPr>
          <p:txBody>
            <a:bodyPr/>
            <a:lstStyle/>
            <a:p>
              <a:endParaRPr lang="vi-VN"/>
            </a:p>
          </p:txBody>
        </p:sp>
        <p:sp>
          <p:nvSpPr>
            <p:cNvPr id="16807" name="Oval 29"/>
            <p:cNvSpPr>
              <a:spLocks noChangeArrowheads="1"/>
            </p:cNvSpPr>
            <p:nvPr/>
          </p:nvSpPr>
          <p:spPr bwMode="auto">
            <a:xfrm>
              <a:off x="1862" y="757"/>
              <a:ext cx="192" cy="192"/>
            </a:xfrm>
            <a:prstGeom prst="ellipse">
              <a:avLst/>
            </a:prstGeom>
            <a:solidFill>
              <a:srgbClr val="FF0000"/>
            </a:solidFill>
            <a:ln w="12700">
              <a:solidFill>
                <a:srgbClr val="FFCC00"/>
              </a:solidFill>
              <a:round/>
              <a:headEnd/>
              <a:tailEnd/>
            </a:ln>
          </p:spPr>
          <p:txBody>
            <a:bodyPr wrap="none" anchor="ctr"/>
            <a:lstStyle/>
            <a:p>
              <a:pPr eaLnBrk="1" hangingPunct="1"/>
              <a:endParaRPr lang="en-US" altLang="en-US"/>
            </a:p>
          </p:txBody>
        </p:sp>
        <p:sp>
          <p:nvSpPr>
            <p:cNvPr id="16808" name="Oval 30"/>
            <p:cNvSpPr>
              <a:spLocks noChangeArrowheads="1"/>
            </p:cNvSpPr>
            <p:nvPr/>
          </p:nvSpPr>
          <p:spPr bwMode="auto">
            <a:xfrm>
              <a:off x="1849" y="757"/>
              <a:ext cx="96" cy="144"/>
            </a:xfrm>
            <a:prstGeom prst="ellipse">
              <a:avLst/>
            </a:prstGeom>
            <a:solidFill>
              <a:schemeClr val="accent2"/>
            </a:solidFill>
            <a:ln w="12700">
              <a:solidFill>
                <a:srgbClr val="FFCC00"/>
              </a:solidFill>
              <a:round/>
              <a:headEnd/>
              <a:tailEnd/>
            </a:ln>
          </p:spPr>
          <p:txBody>
            <a:bodyPr wrap="none" anchor="ctr"/>
            <a:lstStyle/>
            <a:p>
              <a:pPr eaLnBrk="1" hangingPunct="1"/>
              <a:endParaRPr lang="en-US" altLang="en-US"/>
            </a:p>
          </p:txBody>
        </p:sp>
        <p:sp>
          <p:nvSpPr>
            <p:cNvPr id="16809" name="Oval 31"/>
            <p:cNvSpPr>
              <a:spLocks noChangeArrowheads="1"/>
            </p:cNvSpPr>
            <p:nvPr/>
          </p:nvSpPr>
          <p:spPr bwMode="auto">
            <a:xfrm>
              <a:off x="1622" y="417"/>
              <a:ext cx="192" cy="192"/>
            </a:xfrm>
            <a:prstGeom prst="ellipse">
              <a:avLst/>
            </a:prstGeom>
            <a:solidFill>
              <a:srgbClr val="FF0000"/>
            </a:solidFill>
            <a:ln w="12700">
              <a:solidFill>
                <a:srgbClr val="FFCC00"/>
              </a:solidFill>
              <a:round/>
              <a:headEnd/>
              <a:tailEnd/>
            </a:ln>
          </p:spPr>
          <p:txBody>
            <a:bodyPr wrap="none" anchor="ctr"/>
            <a:lstStyle/>
            <a:p>
              <a:pPr eaLnBrk="1" hangingPunct="1"/>
              <a:endParaRPr lang="en-US" altLang="en-US"/>
            </a:p>
          </p:txBody>
        </p:sp>
        <p:sp>
          <p:nvSpPr>
            <p:cNvPr id="16810" name="Oval 32"/>
            <p:cNvSpPr>
              <a:spLocks noChangeArrowheads="1"/>
            </p:cNvSpPr>
            <p:nvPr/>
          </p:nvSpPr>
          <p:spPr bwMode="auto">
            <a:xfrm>
              <a:off x="1670" y="417"/>
              <a:ext cx="96" cy="144"/>
            </a:xfrm>
            <a:prstGeom prst="ellipse">
              <a:avLst/>
            </a:prstGeom>
            <a:solidFill>
              <a:schemeClr val="accent2"/>
            </a:solidFill>
            <a:ln w="12700">
              <a:solidFill>
                <a:srgbClr val="FFCC00"/>
              </a:solidFill>
              <a:round/>
              <a:headEnd/>
              <a:tailEnd/>
            </a:ln>
          </p:spPr>
          <p:txBody>
            <a:bodyPr wrap="none" anchor="ctr"/>
            <a:lstStyle/>
            <a:p>
              <a:pPr eaLnBrk="1" hangingPunct="1"/>
              <a:endParaRPr lang="en-US" altLang="en-US"/>
            </a:p>
          </p:txBody>
        </p:sp>
        <p:sp>
          <p:nvSpPr>
            <p:cNvPr id="16811" name="Oval 33"/>
            <p:cNvSpPr>
              <a:spLocks noChangeArrowheads="1"/>
            </p:cNvSpPr>
            <p:nvPr/>
          </p:nvSpPr>
          <p:spPr bwMode="auto">
            <a:xfrm>
              <a:off x="3120" y="912"/>
              <a:ext cx="192" cy="192"/>
            </a:xfrm>
            <a:prstGeom prst="ellipse">
              <a:avLst/>
            </a:prstGeom>
            <a:solidFill>
              <a:srgbClr val="FF0000"/>
            </a:solidFill>
            <a:ln w="12700">
              <a:solidFill>
                <a:srgbClr val="FFCC00"/>
              </a:solidFill>
              <a:round/>
              <a:headEnd/>
              <a:tailEnd/>
            </a:ln>
          </p:spPr>
          <p:txBody>
            <a:bodyPr wrap="none" anchor="ctr"/>
            <a:lstStyle/>
            <a:p>
              <a:pPr eaLnBrk="1" hangingPunct="1"/>
              <a:endParaRPr lang="en-US" altLang="en-US"/>
            </a:p>
          </p:txBody>
        </p:sp>
        <p:sp>
          <p:nvSpPr>
            <p:cNvPr id="16812" name="Oval 34"/>
            <p:cNvSpPr>
              <a:spLocks noChangeArrowheads="1"/>
            </p:cNvSpPr>
            <p:nvPr/>
          </p:nvSpPr>
          <p:spPr bwMode="auto">
            <a:xfrm>
              <a:off x="3216" y="897"/>
              <a:ext cx="96" cy="144"/>
            </a:xfrm>
            <a:prstGeom prst="ellipse">
              <a:avLst/>
            </a:prstGeom>
            <a:solidFill>
              <a:schemeClr val="accent2"/>
            </a:solidFill>
            <a:ln w="12700">
              <a:solidFill>
                <a:srgbClr val="FFCC00"/>
              </a:solidFill>
              <a:round/>
              <a:headEnd/>
              <a:tailEnd/>
            </a:ln>
          </p:spPr>
          <p:txBody>
            <a:bodyPr wrap="none" anchor="ctr"/>
            <a:lstStyle/>
            <a:p>
              <a:pPr eaLnBrk="1" hangingPunct="1"/>
              <a:endParaRPr lang="en-US" altLang="en-US"/>
            </a:p>
          </p:txBody>
        </p:sp>
        <p:sp>
          <p:nvSpPr>
            <p:cNvPr id="16813" name="Oval 35"/>
            <p:cNvSpPr>
              <a:spLocks noChangeArrowheads="1"/>
            </p:cNvSpPr>
            <p:nvPr/>
          </p:nvSpPr>
          <p:spPr bwMode="auto">
            <a:xfrm>
              <a:off x="1686" y="1525"/>
              <a:ext cx="192" cy="192"/>
            </a:xfrm>
            <a:prstGeom prst="ellipse">
              <a:avLst/>
            </a:prstGeom>
            <a:solidFill>
              <a:srgbClr val="FF0000"/>
            </a:solidFill>
            <a:ln w="12700">
              <a:solidFill>
                <a:srgbClr val="FFCC00"/>
              </a:solidFill>
              <a:round/>
              <a:headEnd/>
              <a:tailEnd/>
            </a:ln>
          </p:spPr>
          <p:txBody>
            <a:bodyPr wrap="none" anchor="ctr"/>
            <a:lstStyle/>
            <a:p>
              <a:pPr eaLnBrk="1" hangingPunct="1"/>
              <a:endParaRPr lang="en-US" altLang="en-US"/>
            </a:p>
          </p:txBody>
        </p:sp>
        <p:sp>
          <p:nvSpPr>
            <p:cNvPr id="16814" name="Oval 36"/>
            <p:cNvSpPr>
              <a:spLocks noChangeArrowheads="1"/>
            </p:cNvSpPr>
            <p:nvPr/>
          </p:nvSpPr>
          <p:spPr bwMode="auto">
            <a:xfrm>
              <a:off x="1734" y="1525"/>
              <a:ext cx="96" cy="144"/>
            </a:xfrm>
            <a:prstGeom prst="ellipse">
              <a:avLst/>
            </a:prstGeom>
            <a:solidFill>
              <a:schemeClr val="accent2"/>
            </a:solidFill>
            <a:ln w="12700">
              <a:solidFill>
                <a:srgbClr val="FFCC00"/>
              </a:solidFill>
              <a:round/>
              <a:headEnd/>
              <a:tailEnd/>
            </a:ln>
          </p:spPr>
          <p:txBody>
            <a:bodyPr wrap="none" anchor="ctr"/>
            <a:lstStyle/>
            <a:p>
              <a:pPr eaLnBrk="1" hangingPunct="1"/>
              <a:endParaRPr lang="en-US" altLang="en-US"/>
            </a:p>
          </p:txBody>
        </p:sp>
        <p:sp>
          <p:nvSpPr>
            <p:cNvPr id="16815" name="Oval 37"/>
            <p:cNvSpPr>
              <a:spLocks noChangeArrowheads="1"/>
            </p:cNvSpPr>
            <p:nvPr/>
          </p:nvSpPr>
          <p:spPr bwMode="auto">
            <a:xfrm>
              <a:off x="1798" y="1200"/>
              <a:ext cx="192" cy="192"/>
            </a:xfrm>
            <a:prstGeom prst="ellipse">
              <a:avLst/>
            </a:prstGeom>
            <a:solidFill>
              <a:srgbClr val="FF0000"/>
            </a:solidFill>
            <a:ln w="12700">
              <a:solidFill>
                <a:srgbClr val="FFCC00"/>
              </a:solidFill>
              <a:round/>
              <a:headEnd/>
              <a:tailEnd/>
            </a:ln>
          </p:spPr>
          <p:txBody>
            <a:bodyPr wrap="none" anchor="ctr"/>
            <a:lstStyle/>
            <a:p>
              <a:pPr eaLnBrk="1" hangingPunct="1"/>
              <a:endParaRPr lang="en-US" altLang="en-US"/>
            </a:p>
          </p:txBody>
        </p:sp>
        <p:sp>
          <p:nvSpPr>
            <p:cNvPr id="16816" name="Oval 38"/>
            <p:cNvSpPr>
              <a:spLocks noChangeArrowheads="1"/>
            </p:cNvSpPr>
            <p:nvPr/>
          </p:nvSpPr>
          <p:spPr bwMode="auto">
            <a:xfrm>
              <a:off x="1895" y="1237"/>
              <a:ext cx="96" cy="144"/>
            </a:xfrm>
            <a:prstGeom prst="ellipse">
              <a:avLst/>
            </a:prstGeom>
            <a:solidFill>
              <a:schemeClr val="accent2"/>
            </a:solidFill>
            <a:ln w="12700">
              <a:solidFill>
                <a:srgbClr val="FFCC00"/>
              </a:solidFill>
              <a:round/>
              <a:headEnd/>
              <a:tailEnd/>
            </a:ln>
          </p:spPr>
          <p:txBody>
            <a:bodyPr wrap="none" anchor="ctr"/>
            <a:lstStyle/>
            <a:p>
              <a:pPr eaLnBrk="1" hangingPunct="1"/>
              <a:endParaRPr lang="en-US" altLang="en-US"/>
            </a:p>
          </p:txBody>
        </p:sp>
        <p:sp>
          <p:nvSpPr>
            <p:cNvPr id="16817" name="Oval 39"/>
            <p:cNvSpPr>
              <a:spLocks noChangeArrowheads="1"/>
            </p:cNvSpPr>
            <p:nvPr/>
          </p:nvSpPr>
          <p:spPr bwMode="auto">
            <a:xfrm>
              <a:off x="3088" y="509"/>
              <a:ext cx="192" cy="192"/>
            </a:xfrm>
            <a:prstGeom prst="ellipse">
              <a:avLst/>
            </a:prstGeom>
            <a:solidFill>
              <a:srgbClr val="FF0000"/>
            </a:solidFill>
            <a:ln w="12700">
              <a:solidFill>
                <a:srgbClr val="FFCC00"/>
              </a:solidFill>
              <a:round/>
              <a:headEnd/>
              <a:tailEnd/>
            </a:ln>
          </p:spPr>
          <p:txBody>
            <a:bodyPr wrap="none" anchor="ctr"/>
            <a:lstStyle/>
            <a:p>
              <a:pPr eaLnBrk="1" hangingPunct="1"/>
              <a:endParaRPr lang="en-US" altLang="en-US"/>
            </a:p>
          </p:txBody>
        </p:sp>
        <p:sp>
          <p:nvSpPr>
            <p:cNvPr id="16818" name="Oval 40"/>
            <p:cNvSpPr>
              <a:spLocks noChangeArrowheads="1"/>
            </p:cNvSpPr>
            <p:nvPr/>
          </p:nvSpPr>
          <p:spPr bwMode="auto">
            <a:xfrm>
              <a:off x="3152" y="519"/>
              <a:ext cx="96" cy="144"/>
            </a:xfrm>
            <a:prstGeom prst="ellipse">
              <a:avLst/>
            </a:prstGeom>
            <a:solidFill>
              <a:schemeClr val="accent2"/>
            </a:solidFill>
            <a:ln w="12700">
              <a:solidFill>
                <a:srgbClr val="FFCC00"/>
              </a:solidFill>
              <a:round/>
              <a:headEnd/>
              <a:tailEnd/>
            </a:ln>
          </p:spPr>
          <p:txBody>
            <a:bodyPr wrap="none" anchor="ctr"/>
            <a:lstStyle/>
            <a:p>
              <a:pPr eaLnBrk="1" hangingPunct="1"/>
              <a:endParaRPr lang="en-US" altLang="en-US"/>
            </a:p>
          </p:txBody>
        </p:sp>
        <p:sp>
          <p:nvSpPr>
            <p:cNvPr id="16819" name="Oval 41"/>
            <p:cNvSpPr>
              <a:spLocks noChangeArrowheads="1"/>
            </p:cNvSpPr>
            <p:nvPr/>
          </p:nvSpPr>
          <p:spPr bwMode="auto">
            <a:xfrm>
              <a:off x="3072" y="1281"/>
              <a:ext cx="192" cy="192"/>
            </a:xfrm>
            <a:prstGeom prst="ellipse">
              <a:avLst/>
            </a:prstGeom>
            <a:solidFill>
              <a:srgbClr val="FF0000"/>
            </a:solidFill>
            <a:ln w="12700">
              <a:solidFill>
                <a:srgbClr val="FFCC00"/>
              </a:solidFill>
              <a:round/>
              <a:headEnd/>
              <a:tailEnd/>
            </a:ln>
          </p:spPr>
          <p:txBody>
            <a:bodyPr wrap="none" anchor="ctr"/>
            <a:lstStyle/>
            <a:p>
              <a:pPr eaLnBrk="1" hangingPunct="1"/>
              <a:endParaRPr lang="en-US" altLang="en-US"/>
            </a:p>
          </p:txBody>
        </p:sp>
        <p:sp>
          <p:nvSpPr>
            <p:cNvPr id="16820" name="Oval 42"/>
            <p:cNvSpPr>
              <a:spLocks noChangeArrowheads="1"/>
            </p:cNvSpPr>
            <p:nvPr/>
          </p:nvSpPr>
          <p:spPr bwMode="auto">
            <a:xfrm>
              <a:off x="3120" y="1281"/>
              <a:ext cx="96" cy="144"/>
            </a:xfrm>
            <a:prstGeom prst="ellipse">
              <a:avLst/>
            </a:prstGeom>
            <a:solidFill>
              <a:schemeClr val="accent2"/>
            </a:solidFill>
            <a:ln w="12700">
              <a:solidFill>
                <a:srgbClr val="FFCC00"/>
              </a:solidFill>
              <a:round/>
              <a:headEnd/>
              <a:tailEnd/>
            </a:ln>
          </p:spPr>
          <p:txBody>
            <a:bodyPr wrap="none" anchor="ctr"/>
            <a:lstStyle/>
            <a:p>
              <a:pPr eaLnBrk="1" hangingPunct="1"/>
              <a:endParaRPr lang="en-US" altLang="en-US"/>
            </a:p>
          </p:txBody>
        </p:sp>
        <p:sp>
          <p:nvSpPr>
            <p:cNvPr id="16821" name="Oval 43"/>
            <p:cNvSpPr>
              <a:spLocks noChangeArrowheads="1"/>
            </p:cNvSpPr>
            <p:nvPr/>
          </p:nvSpPr>
          <p:spPr bwMode="auto">
            <a:xfrm>
              <a:off x="3072" y="1617"/>
              <a:ext cx="192" cy="192"/>
            </a:xfrm>
            <a:prstGeom prst="ellipse">
              <a:avLst/>
            </a:prstGeom>
            <a:solidFill>
              <a:srgbClr val="FF0000"/>
            </a:solidFill>
            <a:ln w="12700">
              <a:solidFill>
                <a:srgbClr val="FFCC00"/>
              </a:solidFill>
              <a:round/>
              <a:headEnd/>
              <a:tailEnd/>
            </a:ln>
          </p:spPr>
          <p:txBody>
            <a:bodyPr wrap="none" anchor="ctr"/>
            <a:lstStyle/>
            <a:p>
              <a:pPr eaLnBrk="1" hangingPunct="1"/>
              <a:endParaRPr lang="en-US" altLang="en-US"/>
            </a:p>
          </p:txBody>
        </p:sp>
        <p:sp>
          <p:nvSpPr>
            <p:cNvPr id="16822" name="Oval 44"/>
            <p:cNvSpPr>
              <a:spLocks noChangeArrowheads="1"/>
            </p:cNvSpPr>
            <p:nvPr/>
          </p:nvSpPr>
          <p:spPr bwMode="auto">
            <a:xfrm>
              <a:off x="3120" y="1617"/>
              <a:ext cx="96" cy="144"/>
            </a:xfrm>
            <a:prstGeom prst="ellipse">
              <a:avLst/>
            </a:prstGeom>
            <a:solidFill>
              <a:schemeClr val="accent2"/>
            </a:solidFill>
            <a:ln w="12700">
              <a:solidFill>
                <a:srgbClr val="FFCC00"/>
              </a:solidFill>
              <a:round/>
              <a:headEnd/>
              <a:tailEnd/>
            </a:ln>
          </p:spPr>
          <p:txBody>
            <a:bodyPr wrap="none" anchor="ctr"/>
            <a:lstStyle/>
            <a:p>
              <a:pPr eaLnBrk="1" hangingPunct="1"/>
              <a:endParaRPr lang="en-US" altLang="en-US"/>
            </a:p>
          </p:txBody>
        </p:sp>
        <p:sp>
          <p:nvSpPr>
            <p:cNvPr id="16823" name="Oval 45"/>
            <p:cNvSpPr>
              <a:spLocks noChangeArrowheads="1"/>
            </p:cNvSpPr>
            <p:nvPr/>
          </p:nvSpPr>
          <p:spPr bwMode="auto">
            <a:xfrm>
              <a:off x="2717" y="758"/>
              <a:ext cx="192" cy="192"/>
            </a:xfrm>
            <a:prstGeom prst="ellipse">
              <a:avLst/>
            </a:prstGeom>
            <a:solidFill>
              <a:srgbClr val="FF0000"/>
            </a:solidFill>
            <a:ln w="12700">
              <a:solidFill>
                <a:srgbClr val="FFCC00"/>
              </a:solidFill>
              <a:round/>
              <a:headEnd/>
              <a:tailEnd/>
            </a:ln>
          </p:spPr>
          <p:txBody>
            <a:bodyPr wrap="none" anchor="ctr"/>
            <a:lstStyle/>
            <a:p>
              <a:pPr eaLnBrk="1" hangingPunct="1"/>
              <a:endParaRPr lang="en-US" altLang="en-US"/>
            </a:p>
          </p:txBody>
        </p:sp>
        <p:sp>
          <p:nvSpPr>
            <p:cNvPr id="16824" name="Oval 46"/>
            <p:cNvSpPr>
              <a:spLocks noChangeArrowheads="1"/>
            </p:cNvSpPr>
            <p:nvPr/>
          </p:nvSpPr>
          <p:spPr bwMode="auto">
            <a:xfrm>
              <a:off x="2813" y="752"/>
              <a:ext cx="96" cy="144"/>
            </a:xfrm>
            <a:prstGeom prst="ellipse">
              <a:avLst/>
            </a:prstGeom>
            <a:solidFill>
              <a:schemeClr val="accent2"/>
            </a:solidFill>
            <a:ln w="12700">
              <a:solidFill>
                <a:srgbClr val="FFCC00"/>
              </a:solidFill>
              <a:round/>
              <a:headEnd/>
              <a:tailEnd/>
            </a:ln>
          </p:spPr>
          <p:txBody>
            <a:bodyPr wrap="none" anchor="ctr"/>
            <a:lstStyle/>
            <a:p>
              <a:pPr eaLnBrk="1" hangingPunct="1"/>
              <a:endParaRPr lang="en-US" altLang="en-US"/>
            </a:p>
          </p:txBody>
        </p:sp>
        <p:sp>
          <p:nvSpPr>
            <p:cNvPr id="16825" name="Oval 47"/>
            <p:cNvSpPr>
              <a:spLocks noChangeArrowheads="1"/>
            </p:cNvSpPr>
            <p:nvPr/>
          </p:nvSpPr>
          <p:spPr bwMode="auto">
            <a:xfrm>
              <a:off x="2784" y="1377"/>
              <a:ext cx="192" cy="192"/>
            </a:xfrm>
            <a:prstGeom prst="ellipse">
              <a:avLst/>
            </a:prstGeom>
            <a:solidFill>
              <a:srgbClr val="FF0000"/>
            </a:solidFill>
            <a:ln w="12700">
              <a:solidFill>
                <a:srgbClr val="FFCC00"/>
              </a:solidFill>
              <a:round/>
              <a:headEnd/>
              <a:tailEnd/>
            </a:ln>
          </p:spPr>
          <p:txBody>
            <a:bodyPr wrap="none" anchor="ctr"/>
            <a:lstStyle/>
            <a:p>
              <a:pPr eaLnBrk="1" hangingPunct="1"/>
              <a:endParaRPr lang="en-US" altLang="en-US"/>
            </a:p>
          </p:txBody>
        </p:sp>
        <p:sp>
          <p:nvSpPr>
            <p:cNvPr id="16826" name="Oval 48"/>
            <p:cNvSpPr>
              <a:spLocks noChangeArrowheads="1"/>
            </p:cNvSpPr>
            <p:nvPr/>
          </p:nvSpPr>
          <p:spPr bwMode="auto">
            <a:xfrm>
              <a:off x="2832" y="1377"/>
              <a:ext cx="96" cy="144"/>
            </a:xfrm>
            <a:prstGeom prst="ellipse">
              <a:avLst/>
            </a:prstGeom>
            <a:solidFill>
              <a:schemeClr val="accent2"/>
            </a:solidFill>
            <a:ln w="12700">
              <a:solidFill>
                <a:srgbClr val="FFCC00"/>
              </a:solidFill>
              <a:round/>
              <a:headEnd/>
              <a:tailEnd/>
            </a:ln>
          </p:spPr>
          <p:txBody>
            <a:bodyPr wrap="none" anchor="ctr"/>
            <a:lstStyle/>
            <a:p>
              <a:pPr eaLnBrk="1" hangingPunct="1"/>
              <a:endParaRPr lang="en-US" altLang="en-US"/>
            </a:p>
          </p:txBody>
        </p:sp>
        <p:sp>
          <p:nvSpPr>
            <p:cNvPr id="16827" name="Oval 49"/>
            <p:cNvSpPr>
              <a:spLocks noChangeArrowheads="1"/>
            </p:cNvSpPr>
            <p:nvPr/>
          </p:nvSpPr>
          <p:spPr bwMode="auto">
            <a:xfrm>
              <a:off x="2054" y="565"/>
              <a:ext cx="192" cy="192"/>
            </a:xfrm>
            <a:prstGeom prst="ellipse">
              <a:avLst/>
            </a:prstGeom>
            <a:solidFill>
              <a:srgbClr val="FF0000"/>
            </a:solidFill>
            <a:ln w="12700">
              <a:solidFill>
                <a:srgbClr val="FFCC00"/>
              </a:solidFill>
              <a:round/>
              <a:headEnd/>
              <a:tailEnd/>
            </a:ln>
          </p:spPr>
          <p:txBody>
            <a:bodyPr wrap="none" anchor="ctr"/>
            <a:lstStyle/>
            <a:p>
              <a:pPr eaLnBrk="1" hangingPunct="1"/>
              <a:endParaRPr lang="en-US" altLang="en-US"/>
            </a:p>
          </p:txBody>
        </p:sp>
        <p:sp>
          <p:nvSpPr>
            <p:cNvPr id="16828" name="Oval 50"/>
            <p:cNvSpPr>
              <a:spLocks noChangeArrowheads="1"/>
            </p:cNvSpPr>
            <p:nvPr/>
          </p:nvSpPr>
          <p:spPr bwMode="auto">
            <a:xfrm>
              <a:off x="2102" y="613"/>
              <a:ext cx="96" cy="144"/>
            </a:xfrm>
            <a:prstGeom prst="ellipse">
              <a:avLst/>
            </a:prstGeom>
            <a:solidFill>
              <a:schemeClr val="accent2"/>
            </a:solidFill>
            <a:ln w="12700">
              <a:solidFill>
                <a:srgbClr val="FFCC00"/>
              </a:solidFill>
              <a:round/>
              <a:headEnd/>
              <a:tailEnd/>
            </a:ln>
          </p:spPr>
          <p:txBody>
            <a:bodyPr wrap="none" anchor="ctr"/>
            <a:lstStyle/>
            <a:p>
              <a:pPr eaLnBrk="1" hangingPunct="1"/>
              <a:endParaRPr lang="en-US" altLang="en-US"/>
            </a:p>
          </p:txBody>
        </p:sp>
        <p:sp>
          <p:nvSpPr>
            <p:cNvPr id="16829" name="Oval 51"/>
            <p:cNvSpPr>
              <a:spLocks noChangeArrowheads="1"/>
            </p:cNvSpPr>
            <p:nvPr/>
          </p:nvSpPr>
          <p:spPr bwMode="auto">
            <a:xfrm>
              <a:off x="1942" y="1440"/>
              <a:ext cx="192" cy="192"/>
            </a:xfrm>
            <a:prstGeom prst="ellipse">
              <a:avLst/>
            </a:prstGeom>
            <a:solidFill>
              <a:srgbClr val="FF0000"/>
            </a:solidFill>
            <a:ln w="12700">
              <a:solidFill>
                <a:srgbClr val="FFCC00"/>
              </a:solidFill>
              <a:round/>
              <a:headEnd/>
              <a:tailEnd/>
            </a:ln>
          </p:spPr>
          <p:txBody>
            <a:bodyPr wrap="none" anchor="ctr"/>
            <a:lstStyle/>
            <a:p>
              <a:pPr eaLnBrk="1" hangingPunct="1"/>
              <a:endParaRPr lang="en-US" altLang="en-US"/>
            </a:p>
          </p:txBody>
        </p:sp>
        <p:sp>
          <p:nvSpPr>
            <p:cNvPr id="16830" name="Oval 52"/>
            <p:cNvSpPr>
              <a:spLocks noChangeArrowheads="1"/>
            </p:cNvSpPr>
            <p:nvPr/>
          </p:nvSpPr>
          <p:spPr bwMode="auto">
            <a:xfrm>
              <a:off x="2022" y="1429"/>
              <a:ext cx="96" cy="144"/>
            </a:xfrm>
            <a:prstGeom prst="ellipse">
              <a:avLst/>
            </a:prstGeom>
            <a:solidFill>
              <a:schemeClr val="accent2"/>
            </a:solidFill>
            <a:ln w="12700">
              <a:solidFill>
                <a:srgbClr val="FFCC00"/>
              </a:solidFill>
              <a:round/>
              <a:headEnd/>
              <a:tailEnd/>
            </a:ln>
          </p:spPr>
          <p:txBody>
            <a:bodyPr wrap="none" anchor="ctr"/>
            <a:lstStyle/>
            <a:p>
              <a:pPr eaLnBrk="1" hangingPunct="1"/>
              <a:endParaRPr lang="en-US" altLang="en-US"/>
            </a:p>
          </p:txBody>
        </p:sp>
        <p:sp>
          <p:nvSpPr>
            <p:cNvPr id="16831" name="Freeform 53"/>
            <p:cNvSpPr>
              <a:spLocks/>
            </p:cNvSpPr>
            <p:nvPr/>
          </p:nvSpPr>
          <p:spPr bwMode="auto">
            <a:xfrm>
              <a:off x="2580" y="225"/>
              <a:ext cx="434" cy="424"/>
            </a:xfrm>
            <a:custGeom>
              <a:avLst/>
              <a:gdLst>
                <a:gd name="T0" fmla="*/ 0 w 468"/>
                <a:gd name="T1" fmla="*/ 478 h 421"/>
                <a:gd name="T2" fmla="*/ 6 w 468"/>
                <a:gd name="T3" fmla="*/ 177 h 421"/>
                <a:gd name="T4" fmla="*/ 42 w 468"/>
                <a:gd name="T5" fmla="*/ 32 h 421"/>
                <a:gd name="T6" fmla="*/ 89 w 468"/>
                <a:gd name="T7" fmla="*/ 45 h 421"/>
                <a:gd name="T8" fmla="*/ 94 w 468"/>
                <a:gd name="T9" fmla="*/ 102 h 421"/>
                <a:gd name="T10" fmla="*/ 109 w 468"/>
                <a:gd name="T11" fmla="*/ 70 h 421"/>
                <a:gd name="T12" fmla="*/ 94 w 468"/>
                <a:gd name="T13" fmla="*/ 20 h 421"/>
                <a:gd name="T14" fmla="*/ 0 60000 65536"/>
                <a:gd name="T15" fmla="*/ 0 60000 65536"/>
                <a:gd name="T16" fmla="*/ 0 60000 65536"/>
                <a:gd name="T17" fmla="*/ 0 60000 65536"/>
                <a:gd name="T18" fmla="*/ 0 60000 65536"/>
                <a:gd name="T19" fmla="*/ 0 60000 65536"/>
                <a:gd name="T20" fmla="*/ 0 60000 65536"/>
                <a:gd name="T21" fmla="*/ 0 w 468"/>
                <a:gd name="T22" fmla="*/ 0 h 421"/>
                <a:gd name="T23" fmla="*/ 468 w 468"/>
                <a:gd name="T24" fmla="*/ 421 h 4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8" h="421">
                  <a:moveTo>
                    <a:pt x="0" y="421"/>
                  </a:moveTo>
                  <a:cubicBezTo>
                    <a:pt x="4" y="333"/>
                    <a:pt x="1" y="245"/>
                    <a:pt x="12" y="158"/>
                  </a:cubicBezTo>
                  <a:cubicBezTo>
                    <a:pt x="20" y="95"/>
                    <a:pt x="123" y="50"/>
                    <a:pt x="175" y="32"/>
                  </a:cubicBezTo>
                  <a:cubicBezTo>
                    <a:pt x="242" y="36"/>
                    <a:pt x="311" y="29"/>
                    <a:pt x="376" y="45"/>
                  </a:cubicBezTo>
                  <a:cubicBezTo>
                    <a:pt x="389" y="48"/>
                    <a:pt x="375" y="79"/>
                    <a:pt x="388" y="83"/>
                  </a:cubicBezTo>
                  <a:cubicBezTo>
                    <a:pt x="412" y="90"/>
                    <a:pt x="438" y="74"/>
                    <a:pt x="463" y="70"/>
                  </a:cubicBezTo>
                  <a:cubicBezTo>
                    <a:pt x="446" y="0"/>
                    <a:pt x="468" y="20"/>
                    <a:pt x="388" y="20"/>
                  </a:cubicBezTo>
                </a:path>
              </a:pathLst>
            </a:custGeom>
            <a:noFill/>
            <a:ln w="12700">
              <a:solidFill>
                <a:srgbClr val="FFCC00"/>
              </a:solidFill>
              <a:round/>
              <a:headEnd/>
              <a:tailEnd/>
            </a:ln>
          </p:spPr>
          <p:txBody>
            <a:bodyPr/>
            <a:lstStyle/>
            <a:p>
              <a:endParaRPr lang="vi-VN"/>
            </a:p>
          </p:txBody>
        </p:sp>
        <p:sp>
          <p:nvSpPr>
            <p:cNvPr id="16832" name="Freeform 54"/>
            <p:cNvSpPr>
              <a:spLocks/>
            </p:cNvSpPr>
            <p:nvPr/>
          </p:nvSpPr>
          <p:spPr bwMode="auto">
            <a:xfrm>
              <a:off x="2051" y="81"/>
              <a:ext cx="451" cy="526"/>
            </a:xfrm>
            <a:custGeom>
              <a:avLst/>
              <a:gdLst>
                <a:gd name="T0" fmla="*/ 451 w 451"/>
                <a:gd name="T1" fmla="*/ 526 h 526"/>
                <a:gd name="T2" fmla="*/ 439 w 451"/>
                <a:gd name="T3" fmla="*/ 388 h 526"/>
                <a:gd name="T4" fmla="*/ 301 w 451"/>
                <a:gd name="T5" fmla="*/ 226 h 526"/>
                <a:gd name="T6" fmla="*/ 263 w 451"/>
                <a:gd name="T7" fmla="*/ 188 h 526"/>
                <a:gd name="T8" fmla="*/ 113 w 451"/>
                <a:gd name="T9" fmla="*/ 100 h 526"/>
                <a:gd name="T10" fmla="*/ 38 w 451"/>
                <a:gd name="T11" fmla="*/ 75 h 526"/>
                <a:gd name="T12" fmla="*/ 13 w 451"/>
                <a:gd name="T13" fmla="*/ 38 h 526"/>
                <a:gd name="T14" fmla="*/ 0 w 451"/>
                <a:gd name="T15" fmla="*/ 0 h 526"/>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526"/>
                <a:gd name="T26" fmla="*/ 451 w 451"/>
                <a:gd name="T27" fmla="*/ 526 h 5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526">
                  <a:moveTo>
                    <a:pt x="451" y="526"/>
                  </a:moveTo>
                  <a:cubicBezTo>
                    <a:pt x="447" y="480"/>
                    <a:pt x="446" y="434"/>
                    <a:pt x="439" y="388"/>
                  </a:cubicBezTo>
                  <a:cubicBezTo>
                    <a:pt x="423" y="278"/>
                    <a:pt x="361" y="286"/>
                    <a:pt x="301" y="226"/>
                  </a:cubicBezTo>
                  <a:cubicBezTo>
                    <a:pt x="288" y="213"/>
                    <a:pt x="277" y="199"/>
                    <a:pt x="263" y="188"/>
                  </a:cubicBezTo>
                  <a:cubicBezTo>
                    <a:pt x="221" y="155"/>
                    <a:pt x="162" y="122"/>
                    <a:pt x="113" y="100"/>
                  </a:cubicBezTo>
                  <a:cubicBezTo>
                    <a:pt x="89" y="89"/>
                    <a:pt x="38" y="75"/>
                    <a:pt x="38" y="75"/>
                  </a:cubicBezTo>
                  <a:cubicBezTo>
                    <a:pt x="30" y="63"/>
                    <a:pt x="20" y="51"/>
                    <a:pt x="13" y="38"/>
                  </a:cubicBezTo>
                  <a:cubicBezTo>
                    <a:pt x="7" y="26"/>
                    <a:pt x="0" y="0"/>
                    <a:pt x="0" y="0"/>
                  </a:cubicBezTo>
                </a:path>
              </a:pathLst>
            </a:custGeom>
            <a:noFill/>
            <a:ln w="12700">
              <a:solidFill>
                <a:srgbClr val="FFCC00"/>
              </a:solidFill>
              <a:round/>
              <a:headEnd/>
              <a:tailEnd/>
            </a:ln>
          </p:spPr>
          <p:txBody>
            <a:bodyPr/>
            <a:lstStyle/>
            <a:p>
              <a:endParaRPr lang="vi-VN"/>
            </a:p>
          </p:txBody>
        </p:sp>
      </p:grpSp>
      <p:grpSp>
        <p:nvGrpSpPr>
          <p:cNvPr id="4" name="Group 55"/>
          <p:cNvGrpSpPr>
            <a:grpSpLocks/>
          </p:cNvGrpSpPr>
          <p:nvPr/>
        </p:nvGrpSpPr>
        <p:grpSpPr bwMode="auto">
          <a:xfrm rot="-1089515">
            <a:off x="4400550" y="2743200"/>
            <a:ext cx="277416" cy="401638"/>
            <a:chOff x="1510" y="81"/>
            <a:chExt cx="1914" cy="1853"/>
          </a:xfrm>
        </p:grpSpPr>
        <p:sp>
          <p:nvSpPr>
            <p:cNvPr id="16763" name="Freeform 56"/>
            <p:cNvSpPr>
              <a:spLocks/>
            </p:cNvSpPr>
            <p:nvPr/>
          </p:nvSpPr>
          <p:spPr bwMode="auto">
            <a:xfrm rot="-314373">
              <a:off x="1510" y="270"/>
              <a:ext cx="912" cy="917"/>
            </a:xfrm>
            <a:custGeom>
              <a:avLst/>
              <a:gdLst>
                <a:gd name="T0" fmla="*/ 1 w 857"/>
                <a:gd name="T1" fmla="*/ 6165 h 754"/>
                <a:gd name="T2" fmla="*/ 209 w 857"/>
                <a:gd name="T3" fmla="*/ 11319 h 754"/>
                <a:gd name="T4" fmla="*/ 454 w 857"/>
                <a:gd name="T5" fmla="*/ 17034 h 754"/>
                <a:gd name="T6" fmla="*/ 701 w 857"/>
                <a:gd name="T7" fmla="*/ 21687 h 754"/>
                <a:gd name="T8" fmla="*/ 1190 w 857"/>
                <a:gd name="T9" fmla="*/ 27868 h 754"/>
                <a:gd name="T10" fmla="*/ 2618 w 857"/>
                <a:gd name="T11" fmla="*/ 22690 h 754"/>
                <a:gd name="T12" fmla="*/ 2574 w 857"/>
                <a:gd name="T13" fmla="*/ 10311 h 754"/>
                <a:gd name="T14" fmla="*/ 2129 w 857"/>
                <a:gd name="T15" fmla="*/ 1530 h 754"/>
                <a:gd name="T16" fmla="*/ 1717 w 857"/>
                <a:gd name="T17" fmla="*/ 0 h 754"/>
                <a:gd name="T18" fmla="*/ 495 w 857"/>
                <a:gd name="T19" fmla="*/ 514 h 754"/>
                <a:gd name="T20" fmla="*/ 289 w 857"/>
                <a:gd name="T21" fmla="*/ 1020 h 754"/>
                <a:gd name="T22" fmla="*/ 86 w 857"/>
                <a:gd name="T23" fmla="*/ 3590 h 754"/>
                <a:gd name="T24" fmla="*/ 1 w 857"/>
                <a:gd name="T25" fmla="*/ 6165 h 7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57"/>
                <a:gd name="T40" fmla="*/ 0 h 754"/>
                <a:gd name="T41" fmla="*/ 857 w 857"/>
                <a:gd name="T42" fmla="*/ 754 h 75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57" h="754">
                  <a:moveTo>
                    <a:pt x="1" y="150"/>
                  </a:moveTo>
                  <a:cubicBezTo>
                    <a:pt x="17" y="196"/>
                    <a:pt x="37" y="235"/>
                    <a:pt x="64" y="275"/>
                  </a:cubicBezTo>
                  <a:cubicBezTo>
                    <a:pt x="81" y="339"/>
                    <a:pt x="112" y="358"/>
                    <a:pt x="139" y="413"/>
                  </a:cubicBezTo>
                  <a:cubicBezTo>
                    <a:pt x="163" y="460"/>
                    <a:pt x="176" y="486"/>
                    <a:pt x="214" y="526"/>
                  </a:cubicBezTo>
                  <a:cubicBezTo>
                    <a:pt x="241" y="602"/>
                    <a:pt x="289" y="650"/>
                    <a:pt x="365" y="676"/>
                  </a:cubicBezTo>
                  <a:cubicBezTo>
                    <a:pt x="857" y="659"/>
                    <a:pt x="666" y="754"/>
                    <a:pt x="803" y="551"/>
                  </a:cubicBezTo>
                  <a:cubicBezTo>
                    <a:pt x="799" y="451"/>
                    <a:pt x="800" y="350"/>
                    <a:pt x="790" y="250"/>
                  </a:cubicBezTo>
                  <a:cubicBezTo>
                    <a:pt x="782" y="169"/>
                    <a:pt x="727" y="74"/>
                    <a:pt x="653" y="37"/>
                  </a:cubicBezTo>
                  <a:cubicBezTo>
                    <a:pt x="615" y="18"/>
                    <a:pt x="567" y="13"/>
                    <a:pt x="527" y="0"/>
                  </a:cubicBezTo>
                  <a:cubicBezTo>
                    <a:pt x="402" y="4"/>
                    <a:pt x="277" y="5"/>
                    <a:pt x="152" y="12"/>
                  </a:cubicBezTo>
                  <a:cubicBezTo>
                    <a:pt x="131" y="13"/>
                    <a:pt x="108" y="14"/>
                    <a:pt x="89" y="25"/>
                  </a:cubicBezTo>
                  <a:cubicBezTo>
                    <a:pt x="63" y="40"/>
                    <a:pt x="51" y="71"/>
                    <a:pt x="26" y="87"/>
                  </a:cubicBezTo>
                  <a:cubicBezTo>
                    <a:pt x="0" y="167"/>
                    <a:pt x="1" y="190"/>
                    <a:pt x="1" y="150"/>
                  </a:cubicBezTo>
                  <a:close/>
                </a:path>
              </a:pathLst>
            </a:custGeom>
            <a:solidFill>
              <a:srgbClr val="F5F13D"/>
            </a:solidFill>
            <a:ln w="12700">
              <a:solidFill>
                <a:srgbClr val="FF0000"/>
              </a:solidFill>
              <a:round/>
              <a:headEnd/>
              <a:tailEnd/>
            </a:ln>
          </p:spPr>
          <p:txBody>
            <a:bodyPr/>
            <a:lstStyle/>
            <a:p>
              <a:endParaRPr lang="vi-VN"/>
            </a:p>
          </p:txBody>
        </p:sp>
        <p:sp>
          <p:nvSpPr>
            <p:cNvPr id="16764" name="Freeform 57"/>
            <p:cNvSpPr>
              <a:spLocks/>
            </p:cNvSpPr>
            <p:nvPr/>
          </p:nvSpPr>
          <p:spPr bwMode="auto">
            <a:xfrm>
              <a:off x="1520" y="794"/>
              <a:ext cx="934" cy="1104"/>
            </a:xfrm>
            <a:custGeom>
              <a:avLst/>
              <a:gdLst>
                <a:gd name="T0" fmla="*/ 2094 w 886"/>
                <a:gd name="T1" fmla="*/ 3156 h 971"/>
                <a:gd name="T2" fmla="*/ 1480 w 886"/>
                <a:gd name="T3" fmla="*/ 2716 h 971"/>
                <a:gd name="T4" fmla="*/ 458 w 886"/>
                <a:gd name="T5" fmla="*/ 4164 h 971"/>
                <a:gd name="T6" fmla="*/ 287 w 886"/>
                <a:gd name="T7" fmla="*/ 5726 h 971"/>
                <a:gd name="T8" fmla="*/ 187 w 886"/>
                <a:gd name="T9" fmla="*/ 7305 h 971"/>
                <a:gd name="T10" fmla="*/ 903 w 886"/>
                <a:gd name="T11" fmla="*/ 10183 h 971"/>
                <a:gd name="T12" fmla="*/ 1004 w 886"/>
                <a:gd name="T13" fmla="*/ 10312 h 971"/>
                <a:gd name="T14" fmla="*/ 1753 w 886"/>
                <a:gd name="T15" fmla="*/ 9908 h 971"/>
                <a:gd name="T16" fmla="*/ 1925 w 886"/>
                <a:gd name="T17" fmla="*/ 9323 h 971"/>
                <a:gd name="T18" fmla="*/ 1958 w 886"/>
                <a:gd name="T19" fmla="*/ 8893 h 971"/>
                <a:gd name="T20" fmla="*/ 2025 w 886"/>
                <a:gd name="T21" fmla="*/ 8458 h 971"/>
                <a:gd name="T22" fmla="*/ 2133 w 886"/>
                <a:gd name="T23" fmla="*/ 2856 h 971"/>
                <a:gd name="T24" fmla="*/ 2162 w 886"/>
                <a:gd name="T25" fmla="*/ 1859 h 971"/>
                <a:gd name="T26" fmla="*/ 2304 w 886"/>
                <a:gd name="T27" fmla="*/ 281 h 971"/>
                <a:gd name="T28" fmla="*/ 2411 w 886"/>
                <a:gd name="T29" fmla="*/ 955 h 9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86"/>
                <a:gd name="T46" fmla="*/ 0 h 971"/>
                <a:gd name="T47" fmla="*/ 886 w 886"/>
                <a:gd name="T48" fmla="*/ 971 h 9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86" h="971">
                  <a:moveTo>
                    <a:pt x="769" y="275"/>
                  </a:moveTo>
                  <a:cubicBezTo>
                    <a:pt x="683" y="266"/>
                    <a:pt x="625" y="254"/>
                    <a:pt x="544" y="237"/>
                  </a:cubicBezTo>
                  <a:cubicBezTo>
                    <a:pt x="345" y="247"/>
                    <a:pt x="268" y="211"/>
                    <a:pt x="168" y="363"/>
                  </a:cubicBezTo>
                  <a:cubicBezTo>
                    <a:pt x="149" y="420"/>
                    <a:pt x="146" y="460"/>
                    <a:pt x="105" y="500"/>
                  </a:cubicBezTo>
                  <a:cubicBezTo>
                    <a:pt x="91" y="545"/>
                    <a:pt x="68" y="638"/>
                    <a:pt x="68" y="638"/>
                  </a:cubicBezTo>
                  <a:cubicBezTo>
                    <a:pt x="85" y="971"/>
                    <a:pt x="0" y="860"/>
                    <a:pt x="331" y="889"/>
                  </a:cubicBezTo>
                  <a:cubicBezTo>
                    <a:pt x="344" y="890"/>
                    <a:pt x="356" y="897"/>
                    <a:pt x="368" y="901"/>
                  </a:cubicBezTo>
                  <a:cubicBezTo>
                    <a:pt x="517" y="892"/>
                    <a:pt x="537" y="898"/>
                    <a:pt x="644" y="864"/>
                  </a:cubicBezTo>
                  <a:cubicBezTo>
                    <a:pt x="663" y="845"/>
                    <a:pt x="690" y="834"/>
                    <a:pt x="707" y="813"/>
                  </a:cubicBezTo>
                  <a:cubicBezTo>
                    <a:pt x="715" y="803"/>
                    <a:pt x="713" y="788"/>
                    <a:pt x="719" y="776"/>
                  </a:cubicBezTo>
                  <a:cubicBezTo>
                    <a:pt x="726" y="762"/>
                    <a:pt x="736" y="751"/>
                    <a:pt x="744" y="738"/>
                  </a:cubicBezTo>
                  <a:cubicBezTo>
                    <a:pt x="786" y="578"/>
                    <a:pt x="728" y="407"/>
                    <a:pt x="782" y="250"/>
                  </a:cubicBezTo>
                  <a:cubicBezTo>
                    <a:pt x="786" y="221"/>
                    <a:pt x="783" y="190"/>
                    <a:pt x="794" y="162"/>
                  </a:cubicBezTo>
                  <a:cubicBezTo>
                    <a:pt x="855" y="0"/>
                    <a:pt x="844" y="165"/>
                    <a:pt x="844" y="25"/>
                  </a:cubicBezTo>
                  <a:lnTo>
                    <a:pt x="886" y="83"/>
                  </a:lnTo>
                </a:path>
              </a:pathLst>
            </a:custGeom>
            <a:solidFill>
              <a:srgbClr val="F5F13D"/>
            </a:solidFill>
            <a:ln w="12700">
              <a:solidFill>
                <a:srgbClr val="FF0000"/>
              </a:solidFill>
              <a:round/>
              <a:headEnd/>
              <a:tailEnd/>
            </a:ln>
          </p:spPr>
          <p:txBody>
            <a:bodyPr/>
            <a:lstStyle/>
            <a:p>
              <a:endParaRPr lang="vi-VN"/>
            </a:p>
          </p:txBody>
        </p:sp>
        <p:sp>
          <p:nvSpPr>
            <p:cNvPr id="16765" name="Freeform 58"/>
            <p:cNvSpPr>
              <a:spLocks/>
            </p:cNvSpPr>
            <p:nvPr/>
          </p:nvSpPr>
          <p:spPr bwMode="auto">
            <a:xfrm>
              <a:off x="2329" y="790"/>
              <a:ext cx="298" cy="783"/>
            </a:xfrm>
            <a:custGeom>
              <a:avLst/>
              <a:gdLst>
                <a:gd name="T0" fmla="*/ 61 w 298"/>
                <a:gd name="T1" fmla="*/ 347 h 783"/>
                <a:gd name="T2" fmla="*/ 73 w 298"/>
                <a:gd name="T3" fmla="*/ 172 h 783"/>
                <a:gd name="T4" fmla="*/ 186 w 298"/>
                <a:gd name="T5" fmla="*/ 21 h 783"/>
                <a:gd name="T6" fmla="*/ 236 w 298"/>
                <a:gd name="T7" fmla="*/ 147 h 783"/>
                <a:gd name="T8" fmla="*/ 286 w 298"/>
                <a:gd name="T9" fmla="*/ 159 h 783"/>
                <a:gd name="T10" fmla="*/ 298 w 298"/>
                <a:gd name="T11" fmla="*/ 197 h 783"/>
                <a:gd name="T12" fmla="*/ 223 w 298"/>
                <a:gd name="T13" fmla="*/ 21 h 783"/>
                <a:gd name="T14" fmla="*/ 198 w 298"/>
                <a:gd name="T15" fmla="*/ 59 h 783"/>
                <a:gd name="T16" fmla="*/ 211 w 298"/>
                <a:gd name="T17" fmla="*/ 21 h 783"/>
                <a:gd name="T18" fmla="*/ 236 w 298"/>
                <a:gd name="T19" fmla="*/ 59 h 783"/>
                <a:gd name="T20" fmla="*/ 273 w 298"/>
                <a:gd name="T21" fmla="*/ 72 h 783"/>
                <a:gd name="T22" fmla="*/ 261 w 298"/>
                <a:gd name="T23" fmla="*/ 622 h 783"/>
                <a:gd name="T24" fmla="*/ 198 w 298"/>
                <a:gd name="T25" fmla="*/ 710 h 783"/>
                <a:gd name="T26" fmla="*/ 61 w 298"/>
                <a:gd name="T27" fmla="*/ 723 h 783"/>
                <a:gd name="T28" fmla="*/ 36 w 298"/>
                <a:gd name="T29" fmla="*/ 572 h 783"/>
                <a:gd name="T30" fmla="*/ 123 w 298"/>
                <a:gd name="T31" fmla="*/ 172 h 783"/>
                <a:gd name="T32" fmla="*/ 148 w 298"/>
                <a:gd name="T33" fmla="*/ 134 h 783"/>
                <a:gd name="T34" fmla="*/ 161 w 298"/>
                <a:gd name="T35" fmla="*/ 97 h 78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98"/>
                <a:gd name="T55" fmla="*/ 0 h 783"/>
                <a:gd name="T56" fmla="*/ 298 w 298"/>
                <a:gd name="T57" fmla="*/ 783 h 78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98" h="783">
                  <a:moveTo>
                    <a:pt x="61" y="347"/>
                  </a:moveTo>
                  <a:cubicBezTo>
                    <a:pt x="65" y="289"/>
                    <a:pt x="59" y="229"/>
                    <a:pt x="73" y="172"/>
                  </a:cubicBezTo>
                  <a:cubicBezTo>
                    <a:pt x="85" y="124"/>
                    <a:pt x="149" y="58"/>
                    <a:pt x="186" y="21"/>
                  </a:cubicBezTo>
                  <a:cubicBezTo>
                    <a:pt x="279" y="54"/>
                    <a:pt x="162" y="0"/>
                    <a:pt x="236" y="147"/>
                  </a:cubicBezTo>
                  <a:cubicBezTo>
                    <a:pt x="244" y="162"/>
                    <a:pt x="269" y="155"/>
                    <a:pt x="286" y="159"/>
                  </a:cubicBezTo>
                  <a:cubicBezTo>
                    <a:pt x="290" y="172"/>
                    <a:pt x="298" y="210"/>
                    <a:pt x="298" y="197"/>
                  </a:cubicBezTo>
                  <a:cubicBezTo>
                    <a:pt x="298" y="120"/>
                    <a:pt x="285" y="62"/>
                    <a:pt x="223" y="21"/>
                  </a:cubicBezTo>
                  <a:cubicBezTo>
                    <a:pt x="215" y="34"/>
                    <a:pt x="213" y="59"/>
                    <a:pt x="198" y="59"/>
                  </a:cubicBezTo>
                  <a:cubicBezTo>
                    <a:pt x="185" y="59"/>
                    <a:pt x="198" y="21"/>
                    <a:pt x="211" y="21"/>
                  </a:cubicBezTo>
                  <a:cubicBezTo>
                    <a:pt x="226" y="21"/>
                    <a:pt x="224" y="49"/>
                    <a:pt x="236" y="59"/>
                  </a:cubicBezTo>
                  <a:cubicBezTo>
                    <a:pt x="246" y="67"/>
                    <a:pt x="261" y="68"/>
                    <a:pt x="273" y="72"/>
                  </a:cubicBezTo>
                  <a:cubicBezTo>
                    <a:pt x="269" y="255"/>
                    <a:pt x="272" y="439"/>
                    <a:pt x="261" y="622"/>
                  </a:cubicBezTo>
                  <a:cubicBezTo>
                    <a:pt x="256" y="703"/>
                    <a:pt x="249" y="694"/>
                    <a:pt x="198" y="710"/>
                  </a:cubicBezTo>
                  <a:cubicBezTo>
                    <a:pt x="164" y="733"/>
                    <a:pt x="107" y="783"/>
                    <a:pt x="61" y="723"/>
                  </a:cubicBezTo>
                  <a:cubicBezTo>
                    <a:pt x="30" y="683"/>
                    <a:pt x="36" y="572"/>
                    <a:pt x="36" y="572"/>
                  </a:cubicBezTo>
                  <a:cubicBezTo>
                    <a:pt x="41" y="450"/>
                    <a:pt x="0" y="255"/>
                    <a:pt x="123" y="172"/>
                  </a:cubicBezTo>
                  <a:cubicBezTo>
                    <a:pt x="131" y="159"/>
                    <a:pt x="141" y="148"/>
                    <a:pt x="148" y="134"/>
                  </a:cubicBezTo>
                  <a:cubicBezTo>
                    <a:pt x="154" y="122"/>
                    <a:pt x="161" y="97"/>
                    <a:pt x="161" y="97"/>
                  </a:cubicBezTo>
                </a:path>
              </a:pathLst>
            </a:custGeom>
            <a:solidFill>
              <a:schemeClr val="accent2"/>
            </a:solidFill>
            <a:ln w="12700">
              <a:solidFill>
                <a:srgbClr val="FF0000"/>
              </a:solidFill>
              <a:round/>
              <a:headEnd/>
              <a:tailEnd/>
            </a:ln>
          </p:spPr>
          <p:txBody>
            <a:bodyPr/>
            <a:lstStyle/>
            <a:p>
              <a:endParaRPr lang="vi-VN"/>
            </a:p>
          </p:txBody>
        </p:sp>
        <p:sp>
          <p:nvSpPr>
            <p:cNvPr id="16766" name="Freeform 59"/>
            <p:cNvSpPr>
              <a:spLocks/>
            </p:cNvSpPr>
            <p:nvPr/>
          </p:nvSpPr>
          <p:spPr bwMode="auto">
            <a:xfrm>
              <a:off x="2570" y="410"/>
              <a:ext cx="828" cy="933"/>
            </a:xfrm>
            <a:custGeom>
              <a:avLst/>
              <a:gdLst>
                <a:gd name="T0" fmla="*/ 2 w 828"/>
                <a:gd name="T1" fmla="*/ 454 h 933"/>
                <a:gd name="T2" fmla="*/ 27 w 828"/>
                <a:gd name="T3" fmla="*/ 416 h 933"/>
                <a:gd name="T4" fmla="*/ 65 w 828"/>
                <a:gd name="T5" fmla="*/ 391 h 933"/>
                <a:gd name="T6" fmla="*/ 102 w 828"/>
                <a:gd name="T7" fmla="*/ 228 h 933"/>
                <a:gd name="T8" fmla="*/ 240 w 828"/>
                <a:gd name="T9" fmla="*/ 115 h 933"/>
                <a:gd name="T10" fmla="*/ 365 w 828"/>
                <a:gd name="T11" fmla="*/ 15 h 933"/>
                <a:gd name="T12" fmla="*/ 403 w 828"/>
                <a:gd name="T13" fmla="*/ 3 h 933"/>
                <a:gd name="T14" fmla="*/ 578 w 828"/>
                <a:gd name="T15" fmla="*/ 15 h 933"/>
                <a:gd name="T16" fmla="*/ 590 w 828"/>
                <a:gd name="T17" fmla="*/ 53 h 933"/>
                <a:gd name="T18" fmla="*/ 691 w 828"/>
                <a:gd name="T19" fmla="*/ 65 h 933"/>
                <a:gd name="T20" fmla="*/ 791 w 828"/>
                <a:gd name="T21" fmla="*/ 141 h 933"/>
                <a:gd name="T22" fmla="*/ 803 w 828"/>
                <a:gd name="T23" fmla="*/ 391 h 933"/>
                <a:gd name="T24" fmla="*/ 828 w 828"/>
                <a:gd name="T25" fmla="*/ 429 h 933"/>
                <a:gd name="T26" fmla="*/ 791 w 828"/>
                <a:gd name="T27" fmla="*/ 742 h 933"/>
                <a:gd name="T28" fmla="*/ 2 w 828"/>
                <a:gd name="T29" fmla="*/ 591 h 933"/>
                <a:gd name="T30" fmla="*/ 14 w 828"/>
                <a:gd name="T31" fmla="*/ 466 h 933"/>
                <a:gd name="T32" fmla="*/ 52 w 828"/>
                <a:gd name="T33" fmla="*/ 454 h 933"/>
                <a:gd name="T34" fmla="*/ 2 w 828"/>
                <a:gd name="T35" fmla="*/ 454 h 93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28"/>
                <a:gd name="T55" fmla="*/ 0 h 933"/>
                <a:gd name="T56" fmla="*/ 828 w 828"/>
                <a:gd name="T57" fmla="*/ 933 h 93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28" h="933">
                  <a:moveTo>
                    <a:pt x="2" y="454"/>
                  </a:moveTo>
                  <a:cubicBezTo>
                    <a:pt x="10" y="441"/>
                    <a:pt x="16" y="427"/>
                    <a:pt x="27" y="416"/>
                  </a:cubicBezTo>
                  <a:cubicBezTo>
                    <a:pt x="38" y="405"/>
                    <a:pt x="60" y="405"/>
                    <a:pt x="65" y="391"/>
                  </a:cubicBezTo>
                  <a:cubicBezTo>
                    <a:pt x="94" y="304"/>
                    <a:pt x="48" y="282"/>
                    <a:pt x="102" y="228"/>
                  </a:cubicBezTo>
                  <a:cubicBezTo>
                    <a:pt x="144" y="186"/>
                    <a:pt x="199" y="158"/>
                    <a:pt x="240" y="115"/>
                  </a:cubicBezTo>
                  <a:cubicBezTo>
                    <a:pt x="263" y="45"/>
                    <a:pt x="295" y="38"/>
                    <a:pt x="365" y="15"/>
                  </a:cubicBezTo>
                  <a:cubicBezTo>
                    <a:pt x="378" y="11"/>
                    <a:pt x="403" y="3"/>
                    <a:pt x="403" y="3"/>
                  </a:cubicBezTo>
                  <a:cubicBezTo>
                    <a:pt x="461" y="7"/>
                    <a:pt x="522" y="0"/>
                    <a:pt x="578" y="15"/>
                  </a:cubicBezTo>
                  <a:cubicBezTo>
                    <a:pt x="591" y="18"/>
                    <a:pt x="578" y="48"/>
                    <a:pt x="590" y="53"/>
                  </a:cubicBezTo>
                  <a:cubicBezTo>
                    <a:pt x="621" y="67"/>
                    <a:pt x="657" y="61"/>
                    <a:pt x="691" y="65"/>
                  </a:cubicBezTo>
                  <a:cubicBezTo>
                    <a:pt x="725" y="116"/>
                    <a:pt x="742" y="107"/>
                    <a:pt x="791" y="141"/>
                  </a:cubicBezTo>
                  <a:cubicBezTo>
                    <a:pt x="795" y="224"/>
                    <a:pt x="792" y="308"/>
                    <a:pt x="803" y="391"/>
                  </a:cubicBezTo>
                  <a:cubicBezTo>
                    <a:pt x="805" y="406"/>
                    <a:pt x="828" y="414"/>
                    <a:pt x="828" y="429"/>
                  </a:cubicBezTo>
                  <a:cubicBezTo>
                    <a:pt x="828" y="634"/>
                    <a:pt x="827" y="628"/>
                    <a:pt x="791" y="742"/>
                  </a:cubicBezTo>
                  <a:cubicBezTo>
                    <a:pt x="193" y="731"/>
                    <a:pt x="110" y="933"/>
                    <a:pt x="2" y="591"/>
                  </a:cubicBezTo>
                  <a:cubicBezTo>
                    <a:pt x="6" y="549"/>
                    <a:pt x="0" y="505"/>
                    <a:pt x="14" y="466"/>
                  </a:cubicBezTo>
                  <a:cubicBezTo>
                    <a:pt x="19" y="454"/>
                    <a:pt x="61" y="463"/>
                    <a:pt x="52" y="454"/>
                  </a:cubicBezTo>
                  <a:cubicBezTo>
                    <a:pt x="40" y="442"/>
                    <a:pt x="19" y="454"/>
                    <a:pt x="2" y="454"/>
                  </a:cubicBezTo>
                  <a:close/>
                </a:path>
              </a:pathLst>
            </a:custGeom>
            <a:solidFill>
              <a:srgbClr val="F5F13D"/>
            </a:solidFill>
            <a:ln w="12700">
              <a:solidFill>
                <a:srgbClr val="FF0000"/>
              </a:solidFill>
              <a:round/>
              <a:headEnd/>
              <a:tailEnd/>
            </a:ln>
          </p:spPr>
          <p:txBody>
            <a:bodyPr/>
            <a:lstStyle/>
            <a:p>
              <a:endParaRPr lang="vi-VN"/>
            </a:p>
          </p:txBody>
        </p:sp>
        <p:sp>
          <p:nvSpPr>
            <p:cNvPr id="16767" name="Freeform 60"/>
            <p:cNvSpPr>
              <a:spLocks/>
            </p:cNvSpPr>
            <p:nvPr/>
          </p:nvSpPr>
          <p:spPr bwMode="auto">
            <a:xfrm>
              <a:off x="2374" y="1005"/>
              <a:ext cx="212" cy="89"/>
            </a:xfrm>
            <a:custGeom>
              <a:avLst/>
              <a:gdLst>
                <a:gd name="T0" fmla="*/ 0 w 212"/>
                <a:gd name="T1" fmla="*/ 0 h 89"/>
                <a:gd name="T2" fmla="*/ 212 w 212"/>
                <a:gd name="T3" fmla="*/ 37 h 89"/>
                <a:gd name="T4" fmla="*/ 0 60000 65536"/>
                <a:gd name="T5" fmla="*/ 0 60000 65536"/>
                <a:gd name="T6" fmla="*/ 0 w 212"/>
                <a:gd name="T7" fmla="*/ 0 h 89"/>
                <a:gd name="T8" fmla="*/ 212 w 212"/>
                <a:gd name="T9" fmla="*/ 89 h 89"/>
              </a:gdLst>
              <a:ahLst/>
              <a:cxnLst>
                <a:cxn ang="T4">
                  <a:pos x="T0" y="T1"/>
                </a:cxn>
                <a:cxn ang="T5">
                  <a:pos x="T2" y="T3"/>
                </a:cxn>
              </a:cxnLst>
              <a:rect l="T6" t="T7" r="T8" b="T9"/>
              <a:pathLst>
                <a:path w="212" h="89">
                  <a:moveTo>
                    <a:pt x="0" y="0"/>
                  </a:moveTo>
                  <a:cubicBezTo>
                    <a:pt x="60" y="89"/>
                    <a:pt x="10" y="37"/>
                    <a:pt x="212" y="37"/>
                  </a:cubicBezTo>
                </a:path>
              </a:pathLst>
            </a:custGeom>
            <a:noFill/>
            <a:ln w="12700">
              <a:solidFill>
                <a:srgbClr val="FF0000"/>
              </a:solidFill>
              <a:round/>
              <a:headEnd/>
              <a:tailEnd/>
            </a:ln>
          </p:spPr>
          <p:txBody>
            <a:bodyPr/>
            <a:lstStyle/>
            <a:p>
              <a:endParaRPr lang="vi-VN"/>
            </a:p>
          </p:txBody>
        </p:sp>
        <p:sp>
          <p:nvSpPr>
            <p:cNvPr id="16768" name="Freeform 61"/>
            <p:cNvSpPr>
              <a:spLocks/>
            </p:cNvSpPr>
            <p:nvPr/>
          </p:nvSpPr>
          <p:spPr bwMode="auto">
            <a:xfrm>
              <a:off x="2352" y="1150"/>
              <a:ext cx="238" cy="32"/>
            </a:xfrm>
            <a:custGeom>
              <a:avLst/>
              <a:gdLst>
                <a:gd name="T0" fmla="*/ 0 w 238"/>
                <a:gd name="T1" fmla="*/ 0 h 32"/>
                <a:gd name="T2" fmla="*/ 238 w 238"/>
                <a:gd name="T3" fmla="*/ 12 h 32"/>
                <a:gd name="T4" fmla="*/ 0 60000 65536"/>
                <a:gd name="T5" fmla="*/ 0 60000 65536"/>
                <a:gd name="T6" fmla="*/ 0 w 238"/>
                <a:gd name="T7" fmla="*/ 0 h 32"/>
                <a:gd name="T8" fmla="*/ 238 w 238"/>
                <a:gd name="T9" fmla="*/ 32 h 32"/>
              </a:gdLst>
              <a:ahLst/>
              <a:cxnLst>
                <a:cxn ang="T4">
                  <a:pos x="T0" y="T1"/>
                </a:cxn>
                <a:cxn ang="T5">
                  <a:pos x="T2" y="T3"/>
                </a:cxn>
              </a:cxnLst>
              <a:rect l="T6" t="T7" r="T8" b="T9"/>
              <a:pathLst>
                <a:path w="238" h="32">
                  <a:moveTo>
                    <a:pt x="0" y="0"/>
                  </a:moveTo>
                  <a:cubicBezTo>
                    <a:pt x="102" y="32"/>
                    <a:pt x="25" y="12"/>
                    <a:pt x="238" y="12"/>
                  </a:cubicBezTo>
                </a:path>
              </a:pathLst>
            </a:custGeom>
            <a:noFill/>
            <a:ln w="12700">
              <a:solidFill>
                <a:srgbClr val="FF0000"/>
              </a:solidFill>
              <a:round/>
              <a:headEnd/>
              <a:tailEnd/>
            </a:ln>
          </p:spPr>
          <p:txBody>
            <a:bodyPr/>
            <a:lstStyle/>
            <a:p>
              <a:endParaRPr lang="vi-VN"/>
            </a:p>
          </p:txBody>
        </p:sp>
        <p:sp>
          <p:nvSpPr>
            <p:cNvPr id="16769" name="Freeform 62"/>
            <p:cNvSpPr>
              <a:spLocks/>
            </p:cNvSpPr>
            <p:nvPr/>
          </p:nvSpPr>
          <p:spPr bwMode="auto">
            <a:xfrm>
              <a:off x="2352" y="1412"/>
              <a:ext cx="238" cy="1"/>
            </a:xfrm>
            <a:custGeom>
              <a:avLst/>
              <a:gdLst>
                <a:gd name="T0" fmla="*/ 0 w 238"/>
                <a:gd name="T1" fmla="*/ 0 h 1"/>
                <a:gd name="T2" fmla="*/ 238 w 238"/>
                <a:gd name="T3" fmla="*/ 0 h 1"/>
                <a:gd name="T4" fmla="*/ 0 60000 65536"/>
                <a:gd name="T5" fmla="*/ 0 60000 65536"/>
                <a:gd name="T6" fmla="*/ 0 w 238"/>
                <a:gd name="T7" fmla="*/ 0 h 1"/>
                <a:gd name="T8" fmla="*/ 238 w 238"/>
                <a:gd name="T9" fmla="*/ 1 h 1"/>
              </a:gdLst>
              <a:ahLst/>
              <a:cxnLst>
                <a:cxn ang="T4">
                  <a:pos x="T0" y="T1"/>
                </a:cxn>
                <a:cxn ang="T5">
                  <a:pos x="T2" y="T3"/>
                </a:cxn>
              </a:cxnLst>
              <a:rect l="T6" t="T7" r="T8" b="T9"/>
              <a:pathLst>
                <a:path w="238" h="1">
                  <a:moveTo>
                    <a:pt x="0" y="0"/>
                  </a:moveTo>
                  <a:cubicBezTo>
                    <a:pt x="79" y="0"/>
                    <a:pt x="159" y="0"/>
                    <a:pt x="238" y="0"/>
                  </a:cubicBezTo>
                </a:path>
              </a:pathLst>
            </a:custGeom>
            <a:noFill/>
            <a:ln w="12700">
              <a:solidFill>
                <a:srgbClr val="FF0000"/>
              </a:solidFill>
              <a:round/>
              <a:headEnd/>
              <a:tailEnd/>
            </a:ln>
          </p:spPr>
          <p:txBody>
            <a:bodyPr/>
            <a:lstStyle/>
            <a:p>
              <a:endParaRPr lang="vi-VN"/>
            </a:p>
          </p:txBody>
        </p:sp>
        <p:sp>
          <p:nvSpPr>
            <p:cNvPr id="16770" name="Oval 63"/>
            <p:cNvSpPr>
              <a:spLocks noChangeArrowheads="1"/>
            </p:cNvSpPr>
            <p:nvPr/>
          </p:nvSpPr>
          <p:spPr bwMode="auto">
            <a:xfrm>
              <a:off x="2400" y="609"/>
              <a:ext cx="240" cy="288"/>
            </a:xfrm>
            <a:prstGeom prst="ellipse">
              <a:avLst/>
            </a:prstGeom>
            <a:solidFill>
              <a:schemeClr val="accent2"/>
            </a:solidFill>
            <a:ln w="12700">
              <a:solidFill>
                <a:srgbClr val="FF0000"/>
              </a:solidFill>
              <a:round/>
              <a:headEnd/>
              <a:tailEnd/>
            </a:ln>
          </p:spPr>
          <p:txBody>
            <a:bodyPr wrap="none" anchor="ctr"/>
            <a:lstStyle/>
            <a:p>
              <a:pPr eaLnBrk="1" hangingPunct="1"/>
              <a:endParaRPr lang="en-US" altLang="en-US"/>
            </a:p>
          </p:txBody>
        </p:sp>
        <p:sp>
          <p:nvSpPr>
            <p:cNvPr id="16771" name="Freeform 64"/>
            <p:cNvSpPr>
              <a:spLocks/>
            </p:cNvSpPr>
            <p:nvPr/>
          </p:nvSpPr>
          <p:spPr bwMode="auto">
            <a:xfrm>
              <a:off x="2586" y="1094"/>
              <a:ext cx="838" cy="840"/>
            </a:xfrm>
            <a:custGeom>
              <a:avLst/>
              <a:gdLst>
                <a:gd name="T0" fmla="*/ 4 w 838"/>
                <a:gd name="T1" fmla="*/ 68 h 840"/>
                <a:gd name="T2" fmla="*/ 16 w 838"/>
                <a:gd name="T3" fmla="*/ 644 h 840"/>
                <a:gd name="T4" fmla="*/ 129 w 838"/>
                <a:gd name="T5" fmla="*/ 694 h 840"/>
                <a:gd name="T6" fmla="*/ 167 w 838"/>
                <a:gd name="T7" fmla="*/ 707 h 840"/>
                <a:gd name="T8" fmla="*/ 542 w 838"/>
                <a:gd name="T9" fmla="*/ 757 h 840"/>
                <a:gd name="T10" fmla="*/ 693 w 838"/>
                <a:gd name="T11" fmla="*/ 719 h 840"/>
                <a:gd name="T12" fmla="*/ 768 w 838"/>
                <a:gd name="T13" fmla="*/ 694 h 840"/>
                <a:gd name="T14" fmla="*/ 780 w 838"/>
                <a:gd name="T15" fmla="*/ 606 h 840"/>
                <a:gd name="T16" fmla="*/ 818 w 838"/>
                <a:gd name="T17" fmla="*/ 594 h 840"/>
                <a:gd name="T18" fmla="*/ 780 w 838"/>
                <a:gd name="T19" fmla="*/ 344 h 840"/>
                <a:gd name="T20" fmla="*/ 755 w 838"/>
                <a:gd name="T21" fmla="*/ 268 h 840"/>
                <a:gd name="T22" fmla="*/ 743 w 838"/>
                <a:gd name="T23" fmla="*/ 231 h 840"/>
                <a:gd name="T24" fmla="*/ 455 w 838"/>
                <a:gd name="T25" fmla="*/ 156 h 840"/>
                <a:gd name="T26" fmla="*/ 79 w 838"/>
                <a:gd name="T27" fmla="*/ 81 h 840"/>
                <a:gd name="T28" fmla="*/ 41 w 838"/>
                <a:gd name="T29" fmla="*/ 68 h 840"/>
                <a:gd name="T30" fmla="*/ 4 w 838"/>
                <a:gd name="T31" fmla="*/ 68 h 8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38"/>
                <a:gd name="T49" fmla="*/ 0 h 840"/>
                <a:gd name="T50" fmla="*/ 838 w 838"/>
                <a:gd name="T51" fmla="*/ 840 h 8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38" h="840">
                  <a:moveTo>
                    <a:pt x="4" y="68"/>
                  </a:moveTo>
                  <a:cubicBezTo>
                    <a:pt x="8" y="260"/>
                    <a:pt x="0" y="453"/>
                    <a:pt x="16" y="644"/>
                  </a:cubicBezTo>
                  <a:cubicBezTo>
                    <a:pt x="17" y="662"/>
                    <a:pt x="95" y="683"/>
                    <a:pt x="129" y="694"/>
                  </a:cubicBezTo>
                  <a:cubicBezTo>
                    <a:pt x="142" y="698"/>
                    <a:pt x="167" y="707"/>
                    <a:pt x="167" y="707"/>
                  </a:cubicBezTo>
                  <a:cubicBezTo>
                    <a:pt x="257" y="840"/>
                    <a:pt x="343" y="765"/>
                    <a:pt x="542" y="757"/>
                  </a:cubicBezTo>
                  <a:cubicBezTo>
                    <a:pt x="785" y="729"/>
                    <a:pt x="577" y="770"/>
                    <a:pt x="693" y="719"/>
                  </a:cubicBezTo>
                  <a:cubicBezTo>
                    <a:pt x="717" y="708"/>
                    <a:pt x="768" y="694"/>
                    <a:pt x="768" y="694"/>
                  </a:cubicBezTo>
                  <a:cubicBezTo>
                    <a:pt x="772" y="665"/>
                    <a:pt x="767" y="632"/>
                    <a:pt x="780" y="606"/>
                  </a:cubicBezTo>
                  <a:cubicBezTo>
                    <a:pt x="786" y="594"/>
                    <a:pt x="817" y="607"/>
                    <a:pt x="818" y="594"/>
                  </a:cubicBezTo>
                  <a:cubicBezTo>
                    <a:pt x="838" y="416"/>
                    <a:pt x="838" y="430"/>
                    <a:pt x="780" y="344"/>
                  </a:cubicBezTo>
                  <a:cubicBezTo>
                    <a:pt x="772" y="319"/>
                    <a:pt x="763" y="293"/>
                    <a:pt x="755" y="268"/>
                  </a:cubicBezTo>
                  <a:cubicBezTo>
                    <a:pt x="751" y="256"/>
                    <a:pt x="755" y="235"/>
                    <a:pt x="743" y="231"/>
                  </a:cubicBezTo>
                  <a:cubicBezTo>
                    <a:pt x="643" y="198"/>
                    <a:pt x="560" y="169"/>
                    <a:pt x="455" y="156"/>
                  </a:cubicBezTo>
                  <a:cubicBezTo>
                    <a:pt x="335" y="115"/>
                    <a:pt x="205" y="94"/>
                    <a:pt x="79" y="81"/>
                  </a:cubicBezTo>
                  <a:cubicBezTo>
                    <a:pt x="66" y="77"/>
                    <a:pt x="51" y="76"/>
                    <a:pt x="41" y="68"/>
                  </a:cubicBezTo>
                  <a:cubicBezTo>
                    <a:pt x="3" y="37"/>
                    <a:pt x="26" y="0"/>
                    <a:pt x="4" y="68"/>
                  </a:cubicBezTo>
                  <a:close/>
                </a:path>
              </a:pathLst>
            </a:custGeom>
            <a:solidFill>
              <a:srgbClr val="F5F13D"/>
            </a:solidFill>
            <a:ln w="12700">
              <a:solidFill>
                <a:srgbClr val="FF0000"/>
              </a:solidFill>
              <a:round/>
              <a:headEnd/>
              <a:tailEnd/>
            </a:ln>
          </p:spPr>
          <p:txBody>
            <a:bodyPr/>
            <a:lstStyle/>
            <a:p>
              <a:endParaRPr lang="vi-VN"/>
            </a:p>
          </p:txBody>
        </p:sp>
        <p:sp>
          <p:nvSpPr>
            <p:cNvPr id="16772" name="Oval 65"/>
            <p:cNvSpPr>
              <a:spLocks noChangeArrowheads="1"/>
            </p:cNvSpPr>
            <p:nvPr/>
          </p:nvSpPr>
          <p:spPr bwMode="auto">
            <a:xfrm>
              <a:off x="1862" y="757"/>
              <a:ext cx="192" cy="192"/>
            </a:xfrm>
            <a:prstGeom prst="ellipse">
              <a:avLst/>
            </a:prstGeom>
            <a:solidFill>
              <a:srgbClr val="FF0000"/>
            </a:solidFill>
            <a:ln w="12700">
              <a:solidFill>
                <a:srgbClr val="FF0000"/>
              </a:solidFill>
              <a:round/>
              <a:headEnd/>
              <a:tailEnd/>
            </a:ln>
          </p:spPr>
          <p:txBody>
            <a:bodyPr wrap="none" anchor="ctr"/>
            <a:lstStyle/>
            <a:p>
              <a:pPr eaLnBrk="1" hangingPunct="1"/>
              <a:endParaRPr lang="en-US" altLang="en-US"/>
            </a:p>
          </p:txBody>
        </p:sp>
        <p:sp>
          <p:nvSpPr>
            <p:cNvPr id="16773" name="Oval 66"/>
            <p:cNvSpPr>
              <a:spLocks noChangeArrowheads="1"/>
            </p:cNvSpPr>
            <p:nvPr/>
          </p:nvSpPr>
          <p:spPr bwMode="auto">
            <a:xfrm>
              <a:off x="1849" y="757"/>
              <a:ext cx="96" cy="144"/>
            </a:xfrm>
            <a:prstGeom prst="ellipse">
              <a:avLst/>
            </a:prstGeom>
            <a:solidFill>
              <a:schemeClr val="accent2"/>
            </a:solidFill>
            <a:ln w="12700">
              <a:solidFill>
                <a:srgbClr val="FF0000"/>
              </a:solidFill>
              <a:round/>
              <a:headEnd/>
              <a:tailEnd/>
            </a:ln>
          </p:spPr>
          <p:txBody>
            <a:bodyPr wrap="none" anchor="ctr"/>
            <a:lstStyle/>
            <a:p>
              <a:pPr eaLnBrk="1" hangingPunct="1"/>
              <a:endParaRPr lang="en-US" altLang="en-US"/>
            </a:p>
          </p:txBody>
        </p:sp>
        <p:sp>
          <p:nvSpPr>
            <p:cNvPr id="16774" name="Oval 67"/>
            <p:cNvSpPr>
              <a:spLocks noChangeArrowheads="1"/>
            </p:cNvSpPr>
            <p:nvPr/>
          </p:nvSpPr>
          <p:spPr bwMode="auto">
            <a:xfrm>
              <a:off x="1622" y="417"/>
              <a:ext cx="192" cy="192"/>
            </a:xfrm>
            <a:prstGeom prst="ellipse">
              <a:avLst/>
            </a:prstGeom>
            <a:solidFill>
              <a:srgbClr val="FF0000"/>
            </a:solidFill>
            <a:ln w="12700">
              <a:solidFill>
                <a:srgbClr val="FF0000"/>
              </a:solidFill>
              <a:round/>
              <a:headEnd/>
              <a:tailEnd/>
            </a:ln>
          </p:spPr>
          <p:txBody>
            <a:bodyPr wrap="none" anchor="ctr"/>
            <a:lstStyle/>
            <a:p>
              <a:pPr eaLnBrk="1" hangingPunct="1"/>
              <a:endParaRPr lang="en-US" altLang="en-US"/>
            </a:p>
          </p:txBody>
        </p:sp>
        <p:sp>
          <p:nvSpPr>
            <p:cNvPr id="16775" name="Oval 68"/>
            <p:cNvSpPr>
              <a:spLocks noChangeArrowheads="1"/>
            </p:cNvSpPr>
            <p:nvPr/>
          </p:nvSpPr>
          <p:spPr bwMode="auto">
            <a:xfrm>
              <a:off x="1670" y="417"/>
              <a:ext cx="96" cy="144"/>
            </a:xfrm>
            <a:prstGeom prst="ellipse">
              <a:avLst/>
            </a:prstGeom>
            <a:solidFill>
              <a:schemeClr val="accent2"/>
            </a:solidFill>
            <a:ln w="12700">
              <a:solidFill>
                <a:srgbClr val="FF0000"/>
              </a:solidFill>
              <a:round/>
              <a:headEnd/>
              <a:tailEnd/>
            </a:ln>
          </p:spPr>
          <p:txBody>
            <a:bodyPr wrap="none" anchor="ctr"/>
            <a:lstStyle/>
            <a:p>
              <a:pPr eaLnBrk="1" hangingPunct="1"/>
              <a:endParaRPr lang="en-US" altLang="en-US"/>
            </a:p>
          </p:txBody>
        </p:sp>
        <p:sp>
          <p:nvSpPr>
            <p:cNvPr id="16776" name="Oval 69"/>
            <p:cNvSpPr>
              <a:spLocks noChangeArrowheads="1"/>
            </p:cNvSpPr>
            <p:nvPr/>
          </p:nvSpPr>
          <p:spPr bwMode="auto">
            <a:xfrm>
              <a:off x="3120" y="912"/>
              <a:ext cx="192" cy="192"/>
            </a:xfrm>
            <a:prstGeom prst="ellipse">
              <a:avLst/>
            </a:prstGeom>
            <a:solidFill>
              <a:srgbClr val="FF0000"/>
            </a:solidFill>
            <a:ln w="12700">
              <a:solidFill>
                <a:srgbClr val="FF0000"/>
              </a:solidFill>
              <a:round/>
              <a:headEnd/>
              <a:tailEnd/>
            </a:ln>
          </p:spPr>
          <p:txBody>
            <a:bodyPr wrap="none" anchor="ctr"/>
            <a:lstStyle/>
            <a:p>
              <a:pPr eaLnBrk="1" hangingPunct="1"/>
              <a:endParaRPr lang="en-US" altLang="en-US"/>
            </a:p>
          </p:txBody>
        </p:sp>
        <p:sp>
          <p:nvSpPr>
            <p:cNvPr id="16777" name="Oval 70"/>
            <p:cNvSpPr>
              <a:spLocks noChangeArrowheads="1"/>
            </p:cNvSpPr>
            <p:nvPr/>
          </p:nvSpPr>
          <p:spPr bwMode="auto">
            <a:xfrm>
              <a:off x="3216" y="897"/>
              <a:ext cx="96" cy="144"/>
            </a:xfrm>
            <a:prstGeom prst="ellipse">
              <a:avLst/>
            </a:prstGeom>
            <a:solidFill>
              <a:schemeClr val="accent2"/>
            </a:solidFill>
            <a:ln w="12700">
              <a:solidFill>
                <a:srgbClr val="FF0000"/>
              </a:solidFill>
              <a:round/>
              <a:headEnd/>
              <a:tailEnd/>
            </a:ln>
          </p:spPr>
          <p:txBody>
            <a:bodyPr wrap="none" anchor="ctr"/>
            <a:lstStyle/>
            <a:p>
              <a:pPr eaLnBrk="1" hangingPunct="1"/>
              <a:endParaRPr lang="en-US" altLang="en-US"/>
            </a:p>
          </p:txBody>
        </p:sp>
        <p:sp>
          <p:nvSpPr>
            <p:cNvPr id="16778" name="Oval 71"/>
            <p:cNvSpPr>
              <a:spLocks noChangeArrowheads="1"/>
            </p:cNvSpPr>
            <p:nvPr/>
          </p:nvSpPr>
          <p:spPr bwMode="auto">
            <a:xfrm>
              <a:off x="1686" y="1525"/>
              <a:ext cx="192" cy="192"/>
            </a:xfrm>
            <a:prstGeom prst="ellipse">
              <a:avLst/>
            </a:prstGeom>
            <a:solidFill>
              <a:srgbClr val="FF0000"/>
            </a:solidFill>
            <a:ln w="12700">
              <a:solidFill>
                <a:srgbClr val="FF0000"/>
              </a:solidFill>
              <a:round/>
              <a:headEnd/>
              <a:tailEnd/>
            </a:ln>
          </p:spPr>
          <p:txBody>
            <a:bodyPr wrap="none" anchor="ctr"/>
            <a:lstStyle/>
            <a:p>
              <a:pPr eaLnBrk="1" hangingPunct="1"/>
              <a:endParaRPr lang="en-US" altLang="en-US"/>
            </a:p>
          </p:txBody>
        </p:sp>
        <p:sp>
          <p:nvSpPr>
            <p:cNvPr id="16779" name="Oval 72"/>
            <p:cNvSpPr>
              <a:spLocks noChangeArrowheads="1"/>
            </p:cNvSpPr>
            <p:nvPr/>
          </p:nvSpPr>
          <p:spPr bwMode="auto">
            <a:xfrm>
              <a:off x="1734" y="1525"/>
              <a:ext cx="96" cy="144"/>
            </a:xfrm>
            <a:prstGeom prst="ellipse">
              <a:avLst/>
            </a:prstGeom>
            <a:solidFill>
              <a:schemeClr val="accent2"/>
            </a:solidFill>
            <a:ln w="12700">
              <a:solidFill>
                <a:srgbClr val="FF0000"/>
              </a:solidFill>
              <a:round/>
              <a:headEnd/>
              <a:tailEnd/>
            </a:ln>
          </p:spPr>
          <p:txBody>
            <a:bodyPr wrap="none" anchor="ctr"/>
            <a:lstStyle/>
            <a:p>
              <a:pPr eaLnBrk="1" hangingPunct="1"/>
              <a:endParaRPr lang="en-US" altLang="en-US"/>
            </a:p>
          </p:txBody>
        </p:sp>
        <p:sp>
          <p:nvSpPr>
            <p:cNvPr id="16780" name="Oval 73"/>
            <p:cNvSpPr>
              <a:spLocks noChangeArrowheads="1"/>
            </p:cNvSpPr>
            <p:nvPr/>
          </p:nvSpPr>
          <p:spPr bwMode="auto">
            <a:xfrm>
              <a:off x="1798" y="1200"/>
              <a:ext cx="192" cy="192"/>
            </a:xfrm>
            <a:prstGeom prst="ellipse">
              <a:avLst/>
            </a:prstGeom>
            <a:solidFill>
              <a:srgbClr val="FF0000"/>
            </a:solidFill>
            <a:ln w="12700">
              <a:solidFill>
                <a:srgbClr val="FF0000"/>
              </a:solidFill>
              <a:round/>
              <a:headEnd/>
              <a:tailEnd/>
            </a:ln>
          </p:spPr>
          <p:txBody>
            <a:bodyPr wrap="none" anchor="ctr"/>
            <a:lstStyle/>
            <a:p>
              <a:pPr eaLnBrk="1" hangingPunct="1"/>
              <a:endParaRPr lang="en-US" altLang="en-US"/>
            </a:p>
          </p:txBody>
        </p:sp>
        <p:sp>
          <p:nvSpPr>
            <p:cNvPr id="16781" name="Oval 74"/>
            <p:cNvSpPr>
              <a:spLocks noChangeArrowheads="1"/>
            </p:cNvSpPr>
            <p:nvPr/>
          </p:nvSpPr>
          <p:spPr bwMode="auto">
            <a:xfrm>
              <a:off x="1895" y="1237"/>
              <a:ext cx="96" cy="144"/>
            </a:xfrm>
            <a:prstGeom prst="ellipse">
              <a:avLst/>
            </a:prstGeom>
            <a:solidFill>
              <a:schemeClr val="accent2"/>
            </a:solidFill>
            <a:ln w="12700">
              <a:solidFill>
                <a:srgbClr val="FF0000"/>
              </a:solidFill>
              <a:round/>
              <a:headEnd/>
              <a:tailEnd/>
            </a:ln>
          </p:spPr>
          <p:txBody>
            <a:bodyPr wrap="none" anchor="ctr"/>
            <a:lstStyle/>
            <a:p>
              <a:pPr eaLnBrk="1" hangingPunct="1"/>
              <a:endParaRPr lang="en-US" altLang="en-US"/>
            </a:p>
          </p:txBody>
        </p:sp>
        <p:sp>
          <p:nvSpPr>
            <p:cNvPr id="16782" name="Oval 75"/>
            <p:cNvSpPr>
              <a:spLocks noChangeArrowheads="1"/>
            </p:cNvSpPr>
            <p:nvPr/>
          </p:nvSpPr>
          <p:spPr bwMode="auto">
            <a:xfrm>
              <a:off x="3088" y="509"/>
              <a:ext cx="192" cy="192"/>
            </a:xfrm>
            <a:prstGeom prst="ellipse">
              <a:avLst/>
            </a:prstGeom>
            <a:solidFill>
              <a:srgbClr val="FF0000"/>
            </a:solidFill>
            <a:ln w="12700">
              <a:solidFill>
                <a:srgbClr val="FF0000"/>
              </a:solidFill>
              <a:round/>
              <a:headEnd/>
              <a:tailEnd/>
            </a:ln>
          </p:spPr>
          <p:txBody>
            <a:bodyPr wrap="none" anchor="ctr"/>
            <a:lstStyle/>
            <a:p>
              <a:pPr eaLnBrk="1" hangingPunct="1"/>
              <a:endParaRPr lang="en-US" altLang="en-US"/>
            </a:p>
          </p:txBody>
        </p:sp>
        <p:sp>
          <p:nvSpPr>
            <p:cNvPr id="16783" name="Oval 76"/>
            <p:cNvSpPr>
              <a:spLocks noChangeArrowheads="1"/>
            </p:cNvSpPr>
            <p:nvPr/>
          </p:nvSpPr>
          <p:spPr bwMode="auto">
            <a:xfrm>
              <a:off x="3152" y="519"/>
              <a:ext cx="96" cy="144"/>
            </a:xfrm>
            <a:prstGeom prst="ellipse">
              <a:avLst/>
            </a:prstGeom>
            <a:solidFill>
              <a:schemeClr val="accent2"/>
            </a:solidFill>
            <a:ln w="12700">
              <a:solidFill>
                <a:srgbClr val="FF0000"/>
              </a:solidFill>
              <a:round/>
              <a:headEnd/>
              <a:tailEnd/>
            </a:ln>
          </p:spPr>
          <p:txBody>
            <a:bodyPr wrap="none" anchor="ctr"/>
            <a:lstStyle/>
            <a:p>
              <a:pPr eaLnBrk="1" hangingPunct="1"/>
              <a:endParaRPr lang="en-US" altLang="en-US"/>
            </a:p>
          </p:txBody>
        </p:sp>
        <p:sp>
          <p:nvSpPr>
            <p:cNvPr id="16784" name="Oval 77"/>
            <p:cNvSpPr>
              <a:spLocks noChangeArrowheads="1"/>
            </p:cNvSpPr>
            <p:nvPr/>
          </p:nvSpPr>
          <p:spPr bwMode="auto">
            <a:xfrm>
              <a:off x="3072" y="1281"/>
              <a:ext cx="192" cy="192"/>
            </a:xfrm>
            <a:prstGeom prst="ellipse">
              <a:avLst/>
            </a:prstGeom>
            <a:solidFill>
              <a:srgbClr val="FF0000"/>
            </a:solidFill>
            <a:ln w="12700">
              <a:solidFill>
                <a:srgbClr val="FF0000"/>
              </a:solidFill>
              <a:round/>
              <a:headEnd/>
              <a:tailEnd/>
            </a:ln>
          </p:spPr>
          <p:txBody>
            <a:bodyPr wrap="none" anchor="ctr"/>
            <a:lstStyle/>
            <a:p>
              <a:pPr eaLnBrk="1" hangingPunct="1"/>
              <a:endParaRPr lang="en-US" altLang="en-US"/>
            </a:p>
          </p:txBody>
        </p:sp>
        <p:sp>
          <p:nvSpPr>
            <p:cNvPr id="16785" name="Oval 78"/>
            <p:cNvSpPr>
              <a:spLocks noChangeArrowheads="1"/>
            </p:cNvSpPr>
            <p:nvPr/>
          </p:nvSpPr>
          <p:spPr bwMode="auto">
            <a:xfrm>
              <a:off x="3120" y="1281"/>
              <a:ext cx="96" cy="144"/>
            </a:xfrm>
            <a:prstGeom prst="ellipse">
              <a:avLst/>
            </a:prstGeom>
            <a:solidFill>
              <a:schemeClr val="accent2"/>
            </a:solidFill>
            <a:ln w="12700">
              <a:solidFill>
                <a:srgbClr val="FF0000"/>
              </a:solidFill>
              <a:round/>
              <a:headEnd/>
              <a:tailEnd/>
            </a:ln>
          </p:spPr>
          <p:txBody>
            <a:bodyPr wrap="none" anchor="ctr"/>
            <a:lstStyle/>
            <a:p>
              <a:pPr eaLnBrk="1" hangingPunct="1"/>
              <a:endParaRPr lang="en-US" altLang="en-US"/>
            </a:p>
          </p:txBody>
        </p:sp>
        <p:sp>
          <p:nvSpPr>
            <p:cNvPr id="16786" name="Oval 79"/>
            <p:cNvSpPr>
              <a:spLocks noChangeArrowheads="1"/>
            </p:cNvSpPr>
            <p:nvPr/>
          </p:nvSpPr>
          <p:spPr bwMode="auto">
            <a:xfrm>
              <a:off x="3072" y="1617"/>
              <a:ext cx="192" cy="192"/>
            </a:xfrm>
            <a:prstGeom prst="ellipse">
              <a:avLst/>
            </a:prstGeom>
            <a:solidFill>
              <a:srgbClr val="FF0000"/>
            </a:solidFill>
            <a:ln w="12700">
              <a:solidFill>
                <a:srgbClr val="FF0000"/>
              </a:solidFill>
              <a:round/>
              <a:headEnd/>
              <a:tailEnd/>
            </a:ln>
          </p:spPr>
          <p:txBody>
            <a:bodyPr wrap="none" anchor="ctr"/>
            <a:lstStyle/>
            <a:p>
              <a:pPr eaLnBrk="1" hangingPunct="1"/>
              <a:endParaRPr lang="en-US" altLang="en-US"/>
            </a:p>
          </p:txBody>
        </p:sp>
        <p:sp>
          <p:nvSpPr>
            <p:cNvPr id="16787" name="Oval 80"/>
            <p:cNvSpPr>
              <a:spLocks noChangeArrowheads="1"/>
            </p:cNvSpPr>
            <p:nvPr/>
          </p:nvSpPr>
          <p:spPr bwMode="auto">
            <a:xfrm>
              <a:off x="3120" y="1617"/>
              <a:ext cx="96" cy="144"/>
            </a:xfrm>
            <a:prstGeom prst="ellipse">
              <a:avLst/>
            </a:prstGeom>
            <a:solidFill>
              <a:schemeClr val="accent2"/>
            </a:solidFill>
            <a:ln w="12700">
              <a:solidFill>
                <a:srgbClr val="FF0000"/>
              </a:solidFill>
              <a:round/>
              <a:headEnd/>
              <a:tailEnd/>
            </a:ln>
          </p:spPr>
          <p:txBody>
            <a:bodyPr wrap="none" anchor="ctr"/>
            <a:lstStyle/>
            <a:p>
              <a:pPr eaLnBrk="1" hangingPunct="1"/>
              <a:endParaRPr lang="en-US" altLang="en-US"/>
            </a:p>
          </p:txBody>
        </p:sp>
        <p:sp>
          <p:nvSpPr>
            <p:cNvPr id="16788" name="Oval 81"/>
            <p:cNvSpPr>
              <a:spLocks noChangeArrowheads="1"/>
            </p:cNvSpPr>
            <p:nvPr/>
          </p:nvSpPr>
          <p:spPr bwMode="auto">
            <a:xfrm>
              <a:off x="2717" y="758"/>
              <a:ext cx="192" cy="192"/>
            </a:xfrm>
            <a:prstGeom prst="ellipse">
              <a:avLst/>
            </a:prstGeom>
            <a:solidFill>
              <a:srgbClr val="FF0000"/>
            </a:solidFill>
            <a:ln w="12700">
              <a:solidFill>
                <a:srgbClr val="FF0000"/>
              </a:solidFill>
              <a:round/>
              <a:headEnd/>
              <a:tailEnd/>
            </a:ln>
          </p:spPr>
          <p:txBody>
            <a:bodyPr wrap="none" anchor="ctr"/>
            <a:lstStyle/>
            <a:p>
              <a:pPr eaLnBrk="1" hangingPunct="1"/>
              <a:endParaRPr lang="en-US" altLang="en-US"/>
            </a:p>
          </p:txBody>
        </p:sp>
        <p:sp>
          <p:nvSpPr>
            <p:cNvPr id="16789" name="Oval 82"/>
            <p:cNvSpPr>
              <a:spLocks noChangeArrowheads="1"/>
            </p:cNvSpPr>
            <p:nvPr/>
          </p:nvSpPr>
          <p:spPr bwMode="auto">
            <a:xfrm>
              <a:off x="2813" y="752"/>
              <a:ext cx="96" cy="144"/>
            </a:xfrm>
            <a:prstGeom prst="ellipse">
              <a:avLst/>
            </a:prstGeom>
            <a:solidFill>
              <a:schemeClr val="accent2"/>
            </a:solidFill>
            <a:ln w="12700">
              <a:solidFill>
                <a:srgbClr val="FF0000"/>
              </a:solidFill>
              <a:round/>
              <a:headEnd/>
              <a:tailEnd/>
            </a:ln>
          </p:spPr>
          <p:txBody>
            <a:bodyPr wrap="none" anchor="ctr"/>
            <a:lstStyle/>
            <a:p>
              <a:pPr eaLnBrk="1" hangingPunct="1"/>
              <a:endParaRPr lang="en-US" altLang="en-US"/>
            </a:p>
          </p:txBody>
        </p:sp>
        <p:sp>
          <p:nvSpPr>
            <p:cNvPr id="16790" name="Oval 83"/>
            <p:cNvSpPr>
              <a:spLocks noChangeArrowheads="1"/>
            </p:cNvSpPr>
            <p:nvPr/>
          </p:nvSpPr>
          <p:spPr bwMode="auto">
            <a:xfrm>
              <a:off x="2784" y="1377"/>
              <a:ext cx="192" cy="192"/>
            </a:xfrm>
            <a:prstGeom prst="ellipse">
              <a:avLst/>
            </a:prstGeom>
            <a:solidFill>
              <a:srgbClr val="FF0000"/>
            </a:solidFill>
            <a:ln w="12700">
              <a:solidFill>
                <a:srgbClr val="FF0000"/>
              </a:solidFill>
              <a:round/>
              <a:headEnd/>
              <a:tailEnd/>
            </a:ln>
          </p:spPr>
          <p:txBody>
            <a:bodyPr wrap="none" anchor="ctr"/>
            <a:lstStyle/>
            <a:p>
              <a:pPr eaLnBrk="1" hangingPunct="1"/>
              <a:endParaRPr lang="en-US" altLang="en-US"/>
            </a:p>
          </p:txBody>
        </p:sp>
        <p:sp>
          <p:nvSpPr>
            <p:cNvPr id="16791" name="Oval 84"/>
            <p:cNvSpPr>
              <a:spLocks noChangeArrowheads="1"/>
            </p:cNvSpPr>
            <p:nvPr/>
          </p:nvSpPr>
          <p:spPr bwMode="auto">
            <a:xfrm>
              <a:off x="2832" y="1377"/>
              <a:ext cx="96" cy="144"/>
            </a:xfrm>
            <a:prstGeom prst="ellipse">
              <a:avLst/>
            </a:prstGeom>
            <a:solidFill>
              <a:schemeClr val="accent2"/>
            </a:solidFill>
            <a:ln w="12700">
              <a:solidFill>
                <a:srgbClr val="FF0000"/>
              </a:solidFill>
              <a:round/>
              <a:headEnd/>
              <a:tailEnd/>
            </a:ln>
          </p:spPr>
          <p:txBody>
            <a:bodyPr wrap="none" anchor="ctr"/>
            <a:lstStyle/>
            <a:p>
              <a:pPr eaLnBrk="1" hangingPunct="1"/>
              <a:endParaRPr lang="en-US" altLang="en-US"/>
            </a:p>
          </p:txBody>
        </p:sp>
        <p:sp>
          <p:nvSpPr>
            <p:cNvPr id="16792" name="Oval 85"/>
            <p:cNvSpPr>
              <a:spLocks noChangeArrowheads="1"/>
            </p:cNvSpPr>
            <p:nvPr/>
          </p:nvSpPr>
          <p:spPr bwMode="auto">
            <a:xfrm>
              <a:off x="2054" y="565"/>
              <a:ext cx="192" cy="192"/>
            </a:xfrm>
            <a:prstGeom prst="ellipse">
              <a:avLst/>
            </a:prstGeom>
            <a:solidFill>
              <a:srgbClr val="FF0000"/>
            </a:solidFill>
            <a:ln w="12700">
              <a:solidFill>
                <a:srgbClr val="FF0000"/>
              </a:solidFill>
              <a:round/>
              <a:headEnd/>
              <a:tailEnd/>
            </a:ln>
          </p:spPr>
          <p:txBody>
            <a:bodyPr wrap="none" anchor="ctr"/>
            <a:lstStyle/>
            <a:p>
              <a:pPr eaLnBrk="1" hangingPunct="1"/>
              <a:endParaRPr lang="en-US" altLang="en-US"/>
            </a:p>
          </p:txBody>
        </p:sp>
        <p:sp>
          <p:nvSpPr>
            <p:cNvPr id="16793" name="Oval 86"/>
            <p:cNvSpPr>
              <a:spLocks noChangeArrowheads="1"/>
            </p:cNvSpPr>
            <p:nvPr/>
          </p:nvSpPr>
          <p:spPr bwMode="auto">
            <a:xfrm>
              <a:off x="2102" y="613"/>
              <a:ext cx="96" cy="144"/>
            </a:xfrm>
            <a:prstGeom prst="ellipse">
              <a:avLst/>
            </a:prstGeom>
            <a:solidFill>
              <a:schemeClr val="accent2"/>
            </a:solidFill>
            <a:ln w="12700">
              <a:solidFill>
                <a:srgbClr val="FF0000"/>
              </a:solidFill>
              <a:round/>
              <a:headEnd/>
              <a:tailEnd/>
            </a:ln>
          </p:spPr>
          <p:txBody>
            <a:bodyPr wrap="none" anchor="ctr"/>
            <a:lstStyle/>
            <a:p>
              <a:pPr eaLnBrk="1" hangingPunct="1"/>
              <a:endParaRPr lang="en-US" altLang="en-US"/>
            </a:p>
          </p:txBody>
        </p:sp>
        <p:sp>
          <p:nvSpPr>
            <p:cNvPr id="16794" name="Oval 87"/>
            <p:cNvSpPr>
              <a:spLocks noChangeArrowheads="1"/>
            </p:cNvSpPr>
            <p:nvPr/>
          </p:nvSpPr>
          <p:spPr bwMode="auto">
            <a:xfrm>
              <a:off x="1942" y="1440"/>
              <a:ext cx="192" cy="192"/>
            </a:xfrm>
            <a:prstGeom prst="ellipse">
              <a:avLst/>
            </a:prstGeom>
            <a:solidFill>
              <a:srgbClr val="FF0000"/>
            </a:solidFill>
            <a:ln w="12700">
              <a:solidFill>
                <a:srgbClr val="FF0000"/>
              </a:solidFill>
              <a:round/>
              <a:headEnd/>
              <a:tailEnd/>
            </a:ln>
          </p:spPr>
          <p:txBody>
            <a:bodyPr wrap="none" anchor="ctr"/>
            <a:lstStyle/>
            <a:p>
              <a:pPr eaLnBrk="1" hangingPunct="1"/>
              <a:endParaRPr lang="en-US" altLang="en-US"/>
            </a:p>
          </p:txBody>
        </p:sp>
        <p:sp>
          <p:nvSpPr>
            <p:cNvPr id="16795" name="Oval 88"/>
            <p:cNvSpPr>
              <a:spLocks noChangeArrowheads="1"/>
            </p:cNvSpPr>
            <p:nvPr/>
          </p:nvSpPr>
          <p:spPr bwMode="auto">
            <a:xfrm>
              <a:off x="2022" y="1429"/>
              <a:ext cx="96" cy="144"/>
            </a:xfrm>
            <a:prstGeom prst="ellipse">
              <a:avLst/>
            </a:prstGeom>
            <a:solidFill>
              <a:schemeClr val="accent2"/>
            </a:solidFill>
            <a:ln w="12700">
              <a:solidFill>
                <a:srgbClr val="FF0000"/>
              </a:solidFill>
              <a:round/>
              <a:headEnd/>
              <a:tailEnd/>
            </a:ln>
          </p:spPr>
          <p:txBody>
            <a:bodyPr wrap="none" anchor="ctr"/>
            <a:lstStyle/>
            <a:p>
              <a:pPr eaLnBrk="1" hangingPunct="1"/>
              <a:endParaRPr lang="en-US" altLang="en-US"/>
            </a:p>
          </p:txBody>
        </p:sp>
        <p:sp>
          <p:nvSpPr>
            <p:cNvPr id="16796" name="Freeform 89"/>
            <p:cNvSpPr>
              <a:spLocks/>
            </p:cNvSpPr>
            <p:nvPr/>
          </p:nvSpPr>
          <p:spPr bwMode="auto">
            <a:xfrm>
              <a:off x="2580" y="225"/>
              <a:ext cx="434" cy="424"/>
            </a:xfrm>
            <a:custGeom>
              <a:avLst/>
              <a:gdLst>
                <a:gd name="T0" fmla="*/ 0 w 468"/>
                <a:gd name="T1" fmla="*/ 478 h 421"/>
                <a:gd name="T2" fmla="*/ 6 w 468"/>
                <a:gd name="T3" fmla="*/ 177 h 421"/>
                <a:gd name="T4" fmla="*/ 42 w 468"/>
                <a:gd name="T5" fmla="*/ 32 h 421"/>
                <a:gd name="T6" fmla="*/ 89 w 468"/>
                <a:gd name="T7" fmla="*/ 45 h 421"/>
                <a:gd name="T8" fmla="*/ 94 w 468"/>
                <a:gd name="T9" fmla="*/ 102 h 421"/>
                <a:gd name="T10" fmla="*/ 109 w 468"/>
                <a:gd name="T11" fmla="*/ 70 h 421"/>
                <a:gd name="T12" fmla="*/ 94 w 468"/>
                <a:gd name="T13" fmla="*/ 20 h 421"/>
                <a:gd name="T14" fmla="*/ 0 60000 65536"/>
                <a:gd name="T15" fmla="*/ 0 60000 65536"/>
                <a:gd name="T16" fmla="*/ 0 60000 65536"/>
                <a:gd name="T17" fmla="*/ 0 60000 65536"/>
                <a:gd name="T18" fmla="*/ 0 60000 65536"/>
                <a:gd name="T19" fmla="*/ 0 60000 65536"/>
                <a:gd name="T20" fmla="*/ 0 60000 65536"/>
                <a:gd name="T21" fmla="*/ 0 w 468"/>
                <a:gd name="T22" fmla="*/ 0 h 421"/>
                <a:gd name="T23" fmla="*/ 468 w 468"/>
                <a:gd name="T24" fmla="*/ 421 h 4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8" h="421">
                  <a:moveTo>
                    <a:pt x="0" y="421"/>
                  </a:moveTo>
                  <a:cubicBezTo>
                    <a:pt x="4" y="333"/>
                    <a:pt x="1" y="245"/>
                    <a:pt x="12" y="158"/>
                  </a:cubicBezTo>
                  <a:cubicBezTo>
                    <a:pt x="20" y="95"/>
                    <a:pt x="123" y="50"/>
                    <a:pt x="175" y="32"/>
                  </a:cubicBezTo>
                  <a:cubicBezTo>
                    <a:pt x="242" y="36"/>
                    <a:pt x="311" y="29"/>
                    <a:pt x="376" y="45"/>
                  </a:cubicBezTo>
                  <a:cubicBezTo>
                    <a:pt x="389" y="48"/>
                    <a:pt x="375" y="79"/>
                    <a:pt x="388" y="83"/>
                  </a:cubicBezTo>
                  <a:cubicBezTo>
                    <a:pt x="412" y="90"/>
                    <a:pt x="438" y="74"/>
                    <a:pt x="463" y="70"/>
                  </a:cubicBezTo>
                  <a:cubicBezTo>
                    <a:pt x="446" y="0"/>
                    <a:pt x="468" y="20"/>
                    <a:pt x="388" y="20"/>
                  </a:cubicBezTo>
                </a:path>
              </a:pathLst>
            </a:custGeom>
            <a:noFill/>
            <a:ln w="12700">
              <a:solidFill>
                <a:srgbClr val="FF0000"/>
              </a:solidFill>
              <a:round/>
              <a:headEnd/>
              <a:tailEnd/>
            </a:ln>
          </p:spPr>
          <p:txBody>
            <a:bodyPr/>
            <a:lstStyle/>
            <a:p>
              <a:endParaRPr lang="vi-VN"/>
            </a:p>
          </p:txBody>
        </p:sp>
        <p:sp>
          <p:nvSpPr>
            <p:cNvPr id="16797" name="Freeform 90"/>
            <p:cNvSpPr>
              <a:spLocks/>
            </p:cNvSpPr>
            <p:nvPr/>
          </p:nvSpPr>
          <p:spPr bwMode="auto">
            <a:xfrm>
              <a:off x="2051" y="81"/>
              <a:ext cx="451" cy="526"/>
            </a:xfrm>
            <a:custGeom>
              <a:avLst/>
              <a:gdLst>
                <a:gd name="T0" fmla="*/ 451 w 451"/>
                <a:gd name="T1" fmla="*/ 526 h 526"/>
                <a:gd name="T2" fmla="*/ 439 w 451"/>
                <a:gd name="T3" fmla="*/ 388 h 526"/>
                <a:gd name="T4" fmla="*/ 301 w 451"/>
                <a:gd name="T5" fmla="*/ 226 h 526"/>
                <a:gd name="T6" fmla="*/ 263 w 451"/>
                <a:gd name="T7" fmla="*/ 188 h 526"/>
                <a:gd name="T8" fmla="*/ 113 w 451"/>
                <a:gd name="T9" fmla="*/ 100 h 526"/>
                <a:gd name="T10" fmla="*/ 38 w 451"/>
                <a:gd name="T11" fmla="*/ 75 h 526"/>
                <a:gd name="T12" fmla="*/ 13 w 451"/>
                <a:gd name="T13" fmla="*/ 38 h 526"/>
                <a:gd name="T14" fmla="*/ 0 w 451"/>
                <a:gd name="T15" fmla="*/ 0 h 526"/>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526"/>
                <a:gd name="T26" fmla="*/ 451 w 451"/>
                <a:gd name="T27" fmla="*/ 526 h 5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526">
                  <a:moveTo>
                    <a:pt x="451" y="526"/>
                  </a:moveTo>
                  <a:cubicBezTo>
                    <a:pt x="447" y="480"/>
                    <a:pt x="446" y="434"/>
                    <a:pt x="439" y="388"/>
                  </a:cubicBezTo>
                  <a:cubicBezTo>
                    <a:pt x="423" y="278"/>
                    <a:pt x="361" y="286"/>
                    <a:pt x="301" y="226"/>
                  </a:cubicBezTo>
                  <a:cubicBezTo>
                    <a:pt x="288" y="213"/>
                    <a:pt x="277" y="199"/>
                    <a:pt x="263" y="188"/>
                  </a:cubicBezTo>
                  <a:cubicBezTo>
                    <a:pt x="221" y="155"/>
                    <a:pt x="162" y="122"/>
                    <a:pt x="113" y="100"/>
                  </a:cubicBezTo>
                  <a:cubicBezTo>
                    <a:pt x="89" y="89"/>
                    <a:pt x="38" y="75"/>
                    <a:pt x="38" y="75"/>
                  </a:cubicBezTo>
                  <a:cubicBezTo>
                    <a:pt x="30" y="63"/>
                    <a:pt x="20" y="51"/>
                    <a:pt x="13" y="38"/>
                  </a:cubicBezTo>
                  <a:cubicBezTo>
                    <a:pt x="7" y="26"/>
                    <a:pt x="0" y="0"/>
                    <a:pt x="0" y="0"/>
                  </a:cubicBezTo>
                </a:path>
              </a:pathLst>
            </a:custGeom>
            <a:noFill/>
            <a:ln w="12700">
              <a:solidFill>
                <a:srgbClr val="FF0000"/>
              </a:solidFill>
              <a:round/>
              <a:headEnd/>
              <a:tailEnd/>
            </a:ln>
          </p:spPr>
          <p:txBody>
            <a:bodyPr/>
            <a:lstStyle/>
            <a:p>
              <a:endParaRPr lang="vi-VN"/>
            </a:p>
          </p:txBody>
        </p:sp>
      </p:grpSp>
      <p:grpSp>
        <p:nvGrpSpPr>
          <p:cNvPr id="5" name="Group 91"/>
          <p:cNvGrpSpPr>
            <a:grpSpLocks/>
          </p:cNvGrpSpPr>
          <p:nvPr/>
        </p:nvGrpSpPr>
        <p:grpSpPr bwMode="auto">
          <a:xfrm rot="4126140">
            <a:off x="2667000" y="2192338"/>
            <a:ext cx="381000" cy="228600"/>
            <a:chOff x="1510" y="81"/>
            <a:chExt cx="1914" cy="1853"/>
          </a:xfrm>
        </p:grpSpPr>
        <p:sp>
          <p:nvSpPr>
            <p:cNvPr id="16728" name="Freeform 92"/>
            <p:cNvSpPr>
              <a:spLocks/>
            </p:cNvSpPr>
            <p:nvPr/>
          </p:nvSpPr>
          <p:spPr bwMode="auto">
            <a:xfrm rot="-314373">
              <a:off x="1510" y="270"/>
              <a:ext cx="912" cy="917"/>
            </a:xfrm>
            <a:custGeom>
              <a:avLst/>
              <a:gdLst>
                <a:gd name="T0" fmla="*/ 1 w 857"/>
                <a:gd name="T1" fmla="*/ 6165 h 754"/>
                <a:gd name="T2" fmla="*/ 209 w 857"/>
                <a:gd name="T3" fmla="*/ 11319 h 754"/>
                <a:gd name="T4" fmla="*/ 454 w 857"/>
                <a:gd name="T5" fmla="*/ 17034 h 754"/>
                <a:gd name="T6" fmla="*/ 701 w 857"/>
                <a:gd name="T7" fmla="*/ 21687 h 754"/>
                <a:gd name="T8" fmla="*/ 1190 w 857"/>
                <a:gd name="T9" fmla="*/ 27868 h 754"/>
                <a:gd name="T10" fmla="*/ 2618 w 857"/>
                <a:gd name="T11" fmla="*/ 22690 h 754"/>
                <a:gd name="T12" fmla="*/ 2574 w 857"/>
                <a:gd name="T13" fmla="*/ 10311 h 754"/>
                <a:gd name="T14" fmla="*/ 2129 w 857"/>
                <a:gd name="T15" fmla="*/ 1530 h 754"/>
                <a:gd name="T16" fmla="*/ 1717 w 857"/>
                <a:gd name="T17" fmla="*/ 0 h 754"/>
                <a:gd name="T18" fmla="*/ 495 w 857"/>
                <a:gd name="T19" fmla="*/ 514 h 754"/>
                <a:gd name="T20" fmla="*/ 289 w 857"/>
                <a:gd name="T21" fmla="*/ 1020 h 754"/>
                <a:gd name="T22" fmla="*/ 86 w 857"/>
                <a:gd name="T23" fmla="*/ 3590 h 754"/>
                <a:gd name="T24" fmla="*/ 1 w 857"/>
                <a:gd name="T25" fmla="*/ 6165 h 7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57"/>
                <a:gd name="T40" fmla="*/ 0 h 754"/>
                <a:gd name="T41" fmla="*/ 857 w 857"/>
                <a:gd name="T42" fmla="*/ 754 h 75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57" h="754">
                  <a:moveTo>
                    <a:pt x="1" y="150"/>
                  </a:moveTo>
                  <a:cubicBezTo>
                    <a:pt x="17" y="196"/>
                    <a:pt x="37" y="235"/>
                    <a:pt x="64" y="275"/>
                  </a:cubicBezTo>
                  <a:cubicBezTo>
                    <a:pt x="81" y="339"/>
                    <a:pt x="112" y="358"/>
                    <a:pt x="139" y="413"/>
                  </a:cubicBezTo>
                  <a:cubicBezTo>
                    <a:pt x="163" y="460"/>
                    <a:pt x="176" y="486"/>
                    <a:pt x="214" y="526"/>
                  </a:cubicBezTo>
                  <a:cubicBezTo>
                    <a:pt x="241" y="602"/>
                    <a:pt x="289" y="650"/>
                    <a:pt x="365" y="676"/>
                  </a:cubicBezTo>
                  <a:cubicBezTo>
                    <a:pt x="857" y="659"/>
                    <a:pt x="666" y="754"/>
                    <a:pt x="803" y="551"/>
                  </a:cubicBezTo>
                  <a:cubicBezTo>
                    <a:pt x="799" y="451"/>
                    <a:pt x="800" y="350"/>
                    <a:pt x="790" y="250"/>
                  </a:cubicBezTo>
                  <a:cubicBezTo>
                    <a:pt x="782" y="169"/>
                    <a:pt x="727" y="74"/>
                    <a:pt x="653" y="37"/>
                  </a:cubicBezTo>
                  <a:cubicBezTo>
                    <a:pt x="615" y="18"/>
                    <a:pt x="567" y="13"/>
                    <a:pt x="527" y="0"/>
                  </a:cubicBezTo>
                  <a:cubicBezTo>
                    <a:pt x="402" y="4"/>
                    <a:pt x="277" y="5"/>
                    <a:pt x="152" y="12"/>
                  </a:cubicBezTo>
                  <a:cubicBezTo>
                    <a:pt x="131" y="13"/>
                    <a:pt x="108" y="14"/>
                    <a:pt x="89" y="25"/>
                  </a:cubicBezTo>
                  <a:cubicBezTo>
                    <a:pt x="63" y="40"/>
                    <a:pt x="51" y="71"/>
                    <a:pt x="26" y="87"/>
                  </a:cubicBezTo>
                  <a:cubicBezTo>
                    <a:pt x="0" y="167"/>
                    <a:pt x="1" y="190"/>
                    <a:pt x="1" y="150"/>
                  </a:cubicBezTo>
                  <a:close/>
                </a:path>
              </a:pathLst>
            </a:custGeom>
            <a:solidFill>
              <a:schemeClr val="accent1"/>
            </a:solidFill>
            <a:ln w="12700">
              <a:solidFill>
                <a:srgbClr val="FF0000"/>
              </a:solidFill>
              <a:round/>
              <a:headEnd/>
              <a:tailEnd/>
            </a:ln>
          </p:spPr>
          <p:txBody>
            <a:bodyPr/>
            <a:lstStyle/>
            <a:p>
              <a:endParaRPr lang="vi-VN"/>
            </a:p>
          </p:txBody>
        </p:sp>
        <p:sp>
          <p:nvSpPr>
            <p:cNvPr id="16729" name="Freeform 93"/>
            <p:cNvSpPr>
              <a:spLocks/>
            </p:cNvSpPr>
            <p:nvPr/>
          </p:nvSpPr>
          <p:spPr bwMode="auto">
            <a:xfrm>
              <a:off x="1520" y="794"/>
              <a:ext cx="934" cy="1104"/>
            </a:xfrm>
            <a:custGeom>
              <a:avLst/>
              <a:gdLst>
                <a:gd name="T0" fmla="*/ 2094 w 886"/>
                <a:gd name="T1" fmla="*/ 3156 h 971"/>
                <a:gd name="T2" fmla="*/ 1480 w 886"/>
                <a:gd name="T3" fmla="*/ 2716 h 971"/>
                <a:gd name="T4" fmla="*/ 458 w 886"/>
                <a:gd name="T5" fmla="*/ 4164 h 971"/>
                <a:gd name="T6" fmla="*/ 287 w 886"/>
                <a:gd name="T7" fmla="*/ 5726 h 971"/>
                <a:gd name="T8" fmla="*/ 187 w 886"/>
                <a:gd name="T9" fmla="*/ 7305 h 971"/>
                <a:gd name="T10" fmla="*/ 903 w 886"/>
                <a:gd name="T11" fmla="*/ 10183 h 971"/>
                <a:gd name="T12" fmla="*/ 1004 w 886"/>
                <a:gd name="T13" fmla="*/ 10312 h 971"/>
                <a:gd name="T14" fmla="*/ 1753 w 886"/>
                <a:gd name="T15" fmla="*/ 9908 h 971"/>
                <a:gd name="T16" fmla="*/ 1925 w 886"/>
                <a:gd name="T17" fmla="*/ 9323 h 971"/>
                <a:gd name="T18" fmla="*/ 1958 w 886"/>
                <a:gd name="T19" fmla="*/ 8893 h 971"/>
                <a:gd name="T20" fmla="*/ 2025 w 886"/>
                <a:gd name="T21" fmla="*/ 8458 h 971"/>
                <a:gd name="T22" fmla="*/ 2133 w 886"/>
                <a:gd name="T23" fmla="*/ 2856 h 971"/>
                <a:gd name="T24" fmla="*/ 2162 w 886"/>
                <a:gd name="T25" fmla="*/ 1859 h 971"/>
                <a:gd name="T26" fmla="*/ 2304 w 886"/>
                <a:gd name="T27" fmla="*/ 281 h 971"/>
                <a:gd name="T28" fmla="*/ 2411 w 886"/>
                <a:gd name="T29" fmla="*/ 955 h 9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86"/>
                <a:gd name="T46" fmla="*/ 0 h 971"/>
                <a:gd name="T47" fmla="*/ 886 w 886"/>
                <a:gd name="T48" fmla="*/ 971 h 9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86" h="971">
                  <a:moveTo>
                    <a:pt x="769" y="275"/>
                  </a:moveTo>
                  <a:cubicBezTo>
                    <a:pt x="683" y="266"/>
                    <a:pt x="625" y="254"/>
                    <a:pt x="544" y="237"/>
                  </a:cubicBezTo>
                  <a:cubicBezTo>
                    <a:pt x="345" y="247"/>
                    <a:pt x="268" y="211"/>
                    <a:pt x="168" y="363"/>
                  </a:cubicBezTo>
                  <a:cubicBezTo>
                    <a:pt x="149" y="420"/>
                    <a:pt x="146" y="460"/>
                    <a:pt x="105" y="500"/>
                  </a:cubicBezTo>
                  <a:cubicBezTo>
                    <a:pt x="91" y="545"/>
                    <a:pt x="68" y="638"/>
                    <a:pt x="68" y="638"/>
                  </a:cubicBezTo>
                  <a:cubicBezTo>
                    <a:pt x="85" y="971"/>
                    <a:pt x="0" y="860"/>
                    <a:pt x="331" y="889"/>
                  </a:cubicBezTo>
                  <a:cubicBezTo>
                    <a:pt x="344" y="890"/>
                    <a:pt x="356" y="897"/>
                    <a:pt x="368" y="901"/>
                  </a:cubicBezTo>
                  <a:cubicBezTo>
                    <a:pt x="517" y="892"/>
                    <a:pt x="537" y="898"/>
                    <a:pt x="644" y="864"/>
                  </a:cubicBezTo>
                  <a:cubicBezTo>
                    <a:pt x="663" y="845"/>
                    <a:pt x="690" y="834"/>
                    <a:pt x="707" y="813"/>
                  </a:cubicBezTo>
                  <a:cubicBezTo>
                    <a:pt x="715" y="803"/>
                    <a:pt x="713" y="788"/>
                    <a:pt x="719" y="776"/>
                  </a:cubicBezTo>
                  <a:cubicBezTo>
                    <a:pt x="726" y="762"/>
                    <a:pt x="736" y="751"/>
                    <a:pt x="744" y="738"/>
                  </a:cubicBezTo>
                  <a:cubicBezTo>
                    <a:pt x="786" y="578"/>
                    <a:pt x="728" y="407"/>
                    <a:pt x="782" y="250"/>
                  </a:cubicBezTo>
                  <a:cubicBezTo>
                    <a:pt x="786" y="221"/>
                    <a:pt x="783" y="190"/>
                    <a:pt x="794" y="162"/>
                  </a:cubicBezTo>
                  <a:cubicBezTo>
                    <a:pt x="855" y="0"/>
                    <a:pt x="844" y="165"/>
                    <a:pt x="844" y="25"/>
                  </a:cubicBezTo>
                  <a:lnTo>
                    <a:pt x="886" y="83"/>
                  </a:lnTo>
                </a:path>
              </a:pathLst>
            </a:custGeom>
            <a:solidFill>
              <a:schemeClr val="accent1"/>
            </a:solidFill>
            <a:ln w="12700">
              <a:solidFill>
                <a:srgbClr val="FF0000"/>
              </a:solidFill>
              <a:round/>
              <a:headEnd/>
              <a:tailEnd/>
            </a:ln>
          </p:spPr>
          <p:txBody>
            <a:bodyPr/>
            <a:lstStyle/>
            <a:p>
              <a:endParaRPr lang="vi-VN"/>
            </a:p>
          </p:txBody>
        </p:sp>
        <p:sp>
          <p:nvSpPr>
            <p:cNvPr id="16730" name="Freeform 94"/>
            <p:cNvSpPr>
              <a:spLocks/>
            </p:cNvSpPr>
            <p:nvPr/>
          </p:nvSpPr>
          <p:spPr bwMode="auto">
            <a:xfrm>
              <a:off x="2329" y="790"/>
              <a:ext cx="298" cy="783"/>
            </a:xfrm>
            <a:custGeom>
              <a:avLst/>
              <a:gdLst>
                <a:gd name="T0" fmla="*/ 61 w 298"/>
                <a:gd name="T1" fmla="*/ 347 h 783"/>
                <a:gd name="T2" fmla="*/ 73 w 298"/>
                <a:gd name="T3" fmla="*/ 172 h 783"/>
                <a:gd name="T4" fmla="*/ 186 w 298"/>
                <a:gd name="T5" fmla="*/ 21 h 783"/>
                <a:gd name="T6" fmla="*/ 236 w 298"/>
                <a:gd name="T7" fmla="*/ 147 h 783"/>
                <a:gd name="T8" fmla="*/ 286 w 298"/>
                <a:gd name="T9" fmla="*/ 159 h 783"/>
                <a:gd name="T10" fmla="*/ 298 w 298"/>
                <a:gd name="T11" fmla="*/ 197 h 783"/>
                <a:gd name="T12" fmla="*/ 223 w 298"/>
                <a:gd name="T13" fmla="*/ 21 h 783"/>
                <a:gd name="T14" fmla="*/ 198 w 298"/>
                <a:gd name="T15" fmla="*/ 59 h 783"/>
                <a:gd name="T16" fmla="*/ 211 w 298"/>
                <a:gd name="T17" fmla="*/ 21 h 783"/>
                <a:gd name="T18" fmla="*/ 236 w 298"/>
                <a:gd name="T19" fmla="*/ 59 h 783"/>
                <a:gd name="T20" fmla="*/ 273 w 298"/>
                <a:gd name="T21" fmla="*/ 72 h 783"/>
                <a:gd name="T22" fmla="*/ 261 w 298"/>
                <a:gd name="T23" fmla="*/ 622 h 783"/>
                <a:gd name="T24" fmla="*/ 198 w 298"/>
                <a:gd name="T25" fmla="*/ 710 h 783"/>
                <a:gd name="T26" fmla="*/ 61 w 298"/>
                <a:gd name="T27" fmla="*/ 723 h 783"/>
                <a:gd name="T28" fmla="*/ 36 w 298"/>
                <a:gd name="T29" fmla="*/ 572 h 783"/>
                <a:gd name="T30" fmla="*/ 123 w 298"/>
                <a:gd name="T31" fmla="*/ 172 h 783"/>
                <a:gd name="T32" fmla="*/ 148 w 298"/>
                <a:gd name="T33" fmla="*/ 134 h 783"/>
                <a:gd name="T34" fmla="*/ 161 w 298"/>
                <a:gd name="T35" fmla="*/ 97 h 78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98"/>
                <a:gd name="T55" fmla="*/ 0 h 783"/>
                <a:gd name="T56" fmla="*/ 298 w 298"/>
                <a:gd name="T57" fmla="*/ 783 h 78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98" h="783">
                  <a:moveTo>
                    <a:pt x="61" y="347"/>
                  </a:moveTo>
                  <a:cubicBezTo>
                    <a:pt x="65" y="289"/>
                    <a:pt x="59" y="229"/>
                    <a:pt x="73" y="172"/>
                  </a:cubicBezTo>
                  <a:cubicBezTo>
                    <a:pt x="85" y="124"/>
                    <a:pt x="149" y="58"/>
                    <a:pt x="186" y="21"/>
                  </a:cubicBezTo>
                  <a:cubicBezTo>
                    <a:pt x="279" y="54"/>
                    <a:pt x="162" y="0"/>
                    <a:pt x="236" y="147"/>
                  </a:cubicBezTo>
                  <a:cubicBezTo>
                    <a:pt x="244" y="162"/>
                    <a:pt x="269" y="155"/>
                    <a:pt x="286" y="159"/>
                  </a:cubicBezTo>
                  <a:cubicBezTo>
                    <a:pt x="290" y="172"/>
                    <a:pt x="298" y="210"/>
                    <a:pt x="298" y="197"/>
                  </a:cubicBezTo>
                  <a:cubicBezTo>
                    <a:pt x="298" y="120"/>
                    <a:pt x="285" y="62"/>
                    <a:pt x="223" y="21"/>
                  </a:cubicBezTo>
                  <a:cubicBezTo>
                    <a:pt x="215" y="34"/>
                    <a:pt x="213" y="59"/>
                    <a:pt x="198" y="59"/>
                  </a:cubicBezTo>
                  <a:cubicBezTo>
                    <a:pt x="185" y="59"/>
                    <a:pt x="198" y="21"/>
                    <a:pt x="211" y="21"/>
                  </a:cubicBezTo>
                  <a:cubicBezTo>
                    <a:pt x="226" y="21"/>
                    <a:pt x="224" y="49"/>
                    <a:pt x="236" y="59"/>
                  </a:cubicBezTo>
                  <a:cubicBezTo>
                    <a:pt x="246" y="67"/>
                    <a:pt x="261" y="68"/>
                    <a:pt x="273" y="72"/>
                  </a:cubicBezTo>
                  <a:cubicBezTo>
                    <a:pt x="269" y="255"/>
                    <a:pt x="272" y="439"/>
                    <a:pt x="261" y="622"/>
                  </a:cubicBezTo>
                  <a:cubicBezTo>
                    <a:pt x="256" y="703"/>
                    <a:pt x="249" y="694"/>
                    <a:pt x="198" y="710"/>
                  </a:cubicBezTo>
                  <a:cubicBezTo>
                    <a:pt x="164" y="733"/>
                    <a:pt x="107" y="783"/>
                    <a:pt x="61" y="723"/>
                  </a:cubicBezTo>
                  <a:cubicBezTo>
                    <a:pt x="30" y="683"/>
                    <a:pt x="36" y="572"/>
                    <a:pt x="36" y="572"/>
                  </a:cubicBezTo>
                  <a:cubicBezTo>
                    <a:pt x="41" y="450"/>
                    <a:pt x="0" y="255"/>
                    <a:pt x="123" y="172"/>
                  </a:cubicBezTo>
                  <a:cubicBezTo>
                    <a:pt x="131" y="159"/>
                    <a:pt x="141" y="148"/>
                    <a:pt x="148" y="134"/>
                  </a:cubicBezTo>
                  <a:cubicBezTo>
                    <a:pt x="154" y="122"/>
                    <a:pt x="161" y="97"/>
                    <a:pt x="161" y="97"/>
                  </a:cubicBezTo>
                </a:path>
              </a:pathLst>
            </a:custGeom>
            <a:solidFill>
              <a:schemeClr val="accent1"/>
            </a:solidFill>
            <a:ln w="12700">
              <a:solidFill>
                <a:srgbClr val="FF0000"/>
              </a:solidFill>
              <a:round/>
              <a:headEnd/>
              <a:tailEnd/>
            </a:ln>
          </p:spPr>
          <p:txBody>
            <a:bodyPr/>
            <a:lstStyle/>
            <a:p>
              <a:endParaRPr lang="vi-VN"/>
            </a:p>
          </p:txBody>
        </p:sp>
        <p:sp>
          <p:nvSpPr>
            <p:cNvPr id="16731" name="Freeform 95"/>
            <p:cNvSpPr>
              <a:spLocks/>
            </p:cNvSpPr>
            <p:nvPr/>
          </p:nvSpPr>
          <p:spPr bwMode="auto">
            <a:xfrm>
              <a:off x="2570" y="410"/>
              <a:ext cx="828" cy="933"/>
            </a:xfrm>
            <a:custGeom>
              <a:avLst/>
              <a:gdLst>
                <a:gd name="T0" fmla="*/ 2 w 828"/>
                <a:gd name="T1" fmla="*/ 454 h 933"/>
                <a:gd name="T2" fmla="*/ 27 w 828"/>
                <a:gd name="T3" fmla="*/ 416 h 933"/>
                <a:gd name="T4" fmla="*/ 65 w 828"/>
                <a:gd name="T5" fmla="*/ 391 h 933"/>
                <a:gd name="T6" fmla="*/ 102 w 828"/>
                <a:gd name="T7" fmla="*/ 228 h 933"/>
                <a:gd name="T8" fmla="*/ 240 w 828"/>
                <a:gd name="T9" fmla="*/ 115 h 933"/>
                <a:gd name="T10" fmla="*/ 365 w 828"/>
                <a:gd name="T11" fmla="*/ 15 h 933"/>
                <a:gd name="T12" fmla="*/ 403 w 828"/>
                <a:gd name="T13" fmla="*/ 3 h 933"/>
                <a:gd name="T14" fmla="*/ 578 w 828"/>
                <a:gd name="T15" fmla="*/ 15 h 933"/>
                <a:gd name="T16" fmla="*/ 590 w 828"/>
                <a:gd name="T17" fmla="*/ 53 h 933"/>
                <a:gd name="T18" fmla="*/ 691 w 828"/>
                <a:gd name="T19" fmla="*/ 65 h 933"/>
                <a:gd name="T20" fmla="*/ 791 w 828"/>
                <a:gd name="T21" fmla="*/ 141 h 933"/>
                <a:gd name="T22" fmla="*/ 803 w 828"/>
                <a:gd name="T23" fmla="*/ 391 h 933"/>
                <a:gd name="T24" fmla="*/ 828 w 828"/>
                <a:gd name="T25" fmla="*/ 429 h 933"/>
                <a:gd name="T26" fmla="*/ 791 w 828"/>
                <a:gd name="T27" fmla="*/ 742 h 933"/>
                <a:gd name="T28" fmla="*/ 2 w 828"/>
                <a:gd name="T29" fmla="*/ 591 h 933"/>
                <a:gd name="T30" fmla="*/ 14 w 828"/>
                <a:gd name="T31" fmla="*/ 466 h 933"/>
                <a:gd name="T32" fmla="*/ 52 w 828"/>
                <a:gd name="T33" fmla="*/ 454 h 933"/>
                <a:gd name="T34" fmla="*/ 2 w 828"/>
                <a:gd name="T35" fmla="*/ 454 h 93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28"/>
                <a:gd name="T55" fmla="*/ 0 h 933"/>
                <a:gd name="T56" fmla="*/ 828 w 828"/>
                <a:gd name="T57" fmla="*/ 933 h 93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28" h="933">
                  <a:moveTo>
                    <a:pt x="2" y="454"/>
                  </a:moveTo>
                  <a:cubicBezTo>
                    <a:pt x="10" y="441"/>
                    <a:pt x="16" y="427"/>
                    <a:pt x="27" y="416"/>
                  </a:cubicBezTo>
                  <a:cubicBezTo>
                    <a:pt x="38" y="405"/>
                    <a:pt x="60" y="405"/>
                    <a:pt x="65" y="391"/>
                  </a:cubicBezTo>
                  <a:cubicBezTo>
                    <a:pt x="94" y="304"/>
                    <a:pt x="48" y="282"/>
                    <a:pt x="102" y="228"/>
                  </a:cubicBezTo>
                  <a:cubicBezTo>
                    <a:pt x="144" y="186"/>
                    <a:pt x="199" y="158"/>
                    <a:pt x="240" y="115"/>
                  </a:cubicBezTo>
                  <a:cubicBezTo>
                    <a:pt x="263" y="45"/>
                    <a:pt x="295" y="38"/>
                    <a:pt x="365" y="15"/>
                  </a:cubicBezTo>
                  <a:cubicBezTo>
                    <a:pt x="378" y="11"/>
                    <a:pt x="403" y="3"/>
                    <a:pt x="403" y="3"/>
                  </a:cubicBezTo>
                  <a:cubicBezTo>
                    <a:pt x="461" y="7"/>
                    <a:pt x="522" y="0"/>
                    <a:pt x="578" y="15"/>
                  </a:cubicBezTo>
                  <a:cubicBezTo>
                    <a:pt x="591" y="18"/>
                    <a:pt x="578" y="48"/>
                    <a:pt x="590" y="53"/>
                  </a:cubicBezTo>
                  <a:cubicBezTo>
                    <a:pt x="621" y="67"/>
                    <a:pt x="657" y="61"/>
                    <a:pt x="691" y="65"/>
                  </a:cubicBezTo>
                  <a:cubicBezTo>
                    <a:pt x="725" y="116"/>
                    <a:pt x="742" y="107"/>
                    <a:pt x="791" y="141"/>
                  </a:cubicBezTo>
                  <a:cubicBezTo>
                    <a:pt x="795" y="224"/>
                    <a:pt x="792" y="308"/>
                    <a:pt x="803" y="391"/>
                  </a:cubicBezTo>
                  <a:cubicBezTo>
                    <a:pt x="805" y="406"/>
                    <a:pt x="828" y="414"/>
                    <a:pt x="828" y="429"/>
                  </a:cubicBezTo>
                  <a:cubicBezTo>
                    <a:pt x="828" y="634"/>
                    <a:pt x="827" y="628"/>
                    <a:pt x="791" y="742"/>
                  </a:cubicBezTo>
                  <a:cubicBezTo>
                    <a:pt x="193" y="731"/>
                    <a:pt x="110" y="933"/>
                    <a:pt x="2" y="591"/>
                  </a:cubicBezTo>
                  <a:cubicBezTo>
                    <a:pt x="6" y="549"/>
                    <a:pt x="0" y="505"/>
                    <a:pt x="14" y="466"/>
                  </a:cubicBezTo>
                  <a:cubicBezTo>
                    <a:pt x="19" y="454"/>
                    <a:pt x="61" y="463"/>
                    <a:pt x="52" y="454"/>
                  </a:cubicBezTo>
                  <a:cubicBezTo>
                    <a:pt x="40" y="442"/>
                    <a:pt x="19" y="454"/>
                    <a:pt x="2" y="454"/>
                  </a:cubicBezTo>
                  <a:close/>
                </a:path>
              </a:pathLst>
            </a:custGeom>
            <a:solidFill>
              <a:schemeClr val="accent1"/>
            </a:solidFill>
            <a:ln w="12700">
              <a:solidFill>
                <a:srgbClr val="FF0000"/>
              </a:solidFill>
              <a:round/>
              <a:headEnd/>
              <a:tailEnd/>
            </a:ln>
          </p:spPr>
          <p:txBody>
            <a:bodyPr/>
            <a:lstStyle/>
            <a:p>
              <a:endParaRPr lang="vi-VN"/>
            </a:p>
          </p:txBody>
        </p:sp>
        <p:sp>
          <p:nvSpPr>
            <p:cNvPr id="16732" name="Freeform 96"/>
            <p:cNvSpPr>
              <a:spLocks/>
            </p:cNvSpPr>
            <p:nvPr/>
          </p:nvSpPr>
          <p:spPr bwMode="auto">
            <a:xfrm>
              <a:off x="2374" y="1005"/>
              <a:ext cx="212" cy="89"/>
            </a:xfrm>
            <a:custGeom>
              <a:avLst/>
              <a:gdLst>
                <a:gd name="T0" fmla="*/ 0 w 212"/>
                <a:gd name="T1" fmla="*/ 0 h 89"/>
                <a:gd name="T2" fmla="*/ 212 w 212"/>
                <a:gd name="T3" fmla="*/ 37 h 89"/>
                <a:gd name="T4" fmla="*/ 0 60000 65536"/>
                <a:gd name="T5" fmla="*/ 0 60000 65536"/>
                <a:gd name="T6" fmla="*/ 0 w 212"/>
                <a:gd name="T7" fmla="*/ 0 h 89"/>
                <a:gd name="T8" fmla="*/ 212 w 212"/>
                <a:gd name="T9" fmla="*/ 89 h 89"/>
              </a:gdLst>
              <a:ahLst/>
              <a:cxnLst>
                <a:cxn ang="T4">
                  <a:pos x="T0" y="T1"/>
                </a:cxn>
                <a:cxn ang="T5">
                  <a:pos x="T2" y="T3"/>
                </a:cxn>
              </a:cxnLst>
              <a:rect l="T6" t="T7" r="T8" b="T9"/>
              <a:pathLst>
                <a:path w="212" h="89">
                  <a:moveTo>
                    <a:pt x="0" y="0"/>
                  </a:moveTo>
                  <a:cubicBezTo>
                    <a:pt x="60" y="89"/>
                    <a:pt x="10" y="37"/>
                    <a:pt x="212" y="37"/>
                  </a:cubicBezTo>
                </a:path>
              </a:pathLst>
            </a:custGeom>
            <a:solidFill>
              <a:schemeClr val="accent1"/>
            </a:solidFill>
            <a:ln w="12700">
              <a:solidFill>
                <a:srgbClr val="FF0000"/>
              </a:solidFill>
              <a:round/>
              <a:headEnd/>
              <a:tailEnd/>
            </a:ln>
          </p:spPr>
          <p:txBody>
            <a:bodyPr/>
            <a:lstStyle/>
            <a:p>
              <a:endParaRPr lang="vi-VN"/>
            </a:p>
          </p:txBody>
        </p:sp>
        <p:sp>
          <p:nvSpPr>
            <p:cNvPr id="16733" name="Freeform 97"/>
            <p:cNvSpPr>
              <a:spLocks/>
            </p:cNvSpPr>
            <p:nvPr/>
          </p:nvSpPr>
          <p:spPr bwMode="auto">
            <a:xfrm>
              <a:off x="2352" y="1150"/>
              <a:ext cx="238" cy="32"/>
            </a:xfrm>
            <a:custGeom>
              <a:avLst/>
              <a:gdLst>
                <a:gd name="T0" fmla="*/ 0 w 238"/>
                <a:gd name="T1" fmla="*/ 0 h 32"/>
                <a:gd name="T2" fmla="*/ 238 w 238"/>
                <a:gd name="T3" fmla="*/ 12 h 32"/>
                <a:gd name="T4" fmla="*/ 0 60000 65536"/>
                <a:gd name="T5" fmla="*/ 0 60000 65536"/>
                <a:gd name="T6" fmla="*/ 0 w 238"/>
                <a:gd name="T7" fmla="*/ 0 h 32"/>
                <a:gd name="T8" fmla="*/ 238 w 238"/>
                <a:gd name="T9" fmla="*/ 32 h 32"/>
              </a:gdLst>
              <a:ahLst/>
              <a:cxnLst>
                <a:cxn ang="T4">
                  <a:pos x="T0" y="T1"/>
                </a:cxn>
                <a:cxn ang="T5">
                  <a:pos x="T2" y="T3"/>
                </a:cxn>
              </a:cxnLst>
              <a:rect l="T6" t="T7" r="T8" b="T9"/>
              <a:pathLst>
                <a:path w="238" h="32">
                  <a:moveTo>
                    <a:pt x="0" y="0"/>
                  </a:moveTo>
                  <a:cubicBezTo>
                    <a:pt x="102" y="32"/>
                    <a:pt x="25" y="12"/>
                    <a:pt x="238" y="12"/>
                  </a:cubicBezTo>
                </a:path>
              </a:pathLst>
            </a:custGeom>
            <a:solidFill>
              <a:schemeClr val="accent1"/>
            </a:solidFill>
            <a:ln w="12700">
              <a:solidFill>
                <a:srgbClr val="FF0000"/>
              </a:solidFill>
              <a:round/>
              <a:headEnd/>
              <a:tailEnd/>
            </a:ln>
          </p:spPr>
          <p:txBody>
            <a:bodyPr/>
            <a:lstStyle/>
            <a:p>
              <a:endParaRPr lang="vi-VN"/>
            </a:p>
          </p:txBody>
        </p:sp>
        <p:sp>
          <p:nvSpPr>
            <p:cNvPr id="16734" name="Freeform 98"/>
            <p:cNvSpPr>
              <a:spLocks/>
            </p:cNvSpPr>
            <p:nvPr/>
          </p:nvSpPr>
          <p:spPr bwMode="auto">
            <a:xfrm>
              <a:off x="2352" y="1412"/>
              <a:ext cx="238" cy="1"/>
            </a:xfrm>
            <a:custGeom>
              <a:avLst/>
              <a:gdLst>
                <a:gd name="T0" fmla="*/ 0 w 238"/>
                <a:gd name="T1" fmla="*/ 0 h 1"/>
                <a:gd name="T2" fmla="*/ 238 w 238"/>
                <a:gd name="T3" fmla="*/ 0 h 1"/>
                <a:gd name="T4" fmla="*/ 0 60000 65536"/>
                <a:gd name="T5" fmla="*/ 0 60000 65536"/>
                <a:gd name="T6" fmla="*/ 0 w 238"/>
                <a:gd name="T7" fmla="*/ 0 h 1"/>
                <a:gd name="T8" fmla="*/ 238 w 238"/>
                <a:gd name="T9" fmla="*/ 1 h 1"/>
              </a:gdLst>
              <a:ahLst/>
              <a:cxnLst>
                <a:cxn ang="T4">
                  <a:pos x="T0" y="T1"/>
                </a:cxn>
                <a:cxn ang="T5">
                  <a:pos x="T2" y="T3"/>
                </a:cxn>
              </a:cxnLst>
              <a:rect l="T6" t="T7" r="T8" b="T9"/>
              <a:pathLst>
                <a:path w="238" h="1">
                  <a:moveTo>
                    <a:pt x="0" y="0"/>
                  </a:moveTo>
                  <a:cubicBezTo>
                    <a:pt x="79" y="0"/>
                    <a:pt x="159" y="0"/>
                    <a:pt x="238" y="0"/>
                  </a:cubicBezTo>
                </a:path>
              </a:pathLst>
            </a:custGeom>
            <a:solidFill>
              <a:schemeClr val="accent1"/>
            </a:solidFill>
            <a:ln w="12700">
              <a:solidFill>
                <a:srgbClr val="FF0000"/>
              </a:solidFill>
              <a:round/>
              <a:headEnd/>
              <a:tailEnd/>
            </a:ln>
          </p:spPr>
          <p:txBody>
            <a:bodyPr/>
            <a:lstStyle/>
            <a:p>
              <a:endParaRPr lang="vi-VN"/>
            </a:p>
          </p:txBody>
        </p:sp>
        <p:sp>
          <p:nvSpPr>
            <p:cNvPr id="16735" name="Oval 99"/>
            <p:cNvSpPr>
              <a:spLocks noChangeArrowheads="1"/>
            </p:cNvSpPr>
            <p:nvPr/>
          </p:nvSpPr>
          <p:spPr bwMode="auto">
            <a:xfrm>
              <a:off x="2400" y="609"/>
              <a:ext cx="240" cy="288"/>
            </a:xfrm>
            <a:prstGeom prst="ellipse">
              <a:avLst/>
            </a:prstGeom>
            <a:solidFill>
              <a:schemeClr val="accent1"/>
            </a:solidFill>
            <a:ln w="12700">
              <a:solidFill>
                <a:srgbClr val="FF0000"/>
              </a:solidFill>
              <a:round/>
              <a:headEnd/>
              <a:tailEnd/>
            </a:ln>
          </p:spPr>
          <p:txBody>
            <a:bodyPr wrap="none" anchor="ctr"/>
            <a:lstStyle/>
            <a:p>
              <a:pPr eaLnBrk="1" hangingPunct="1"/>
              <a:endParaRPr lang="en-US" altLang="en-US"/>
            </a:p>
          </p:txBody>
        </p:sp>
        <p:sp>
          <p:nvSpPr>
            <p:cNvPr id="16736" name="Freeform 100"/>
            <p:cNvSpPr>
              <a:spLocks/>
            </p:cNvSpPr>
            <p:nvPr/>
          </p:nvSpPr>
          <p:spPr bwMode="auto">
            <a:xfrm>
              <a:off x="2586" y="1094"/>
              <a:ext cx="838" cy="840"/>
            </a:xfrm>
            <a:custGeom>
              <a:avLst/>
              <a:gdLst>
                <a:gd name="T0" fmla="*/ 4 w 838"/>
                <a:gd name="T1" fmla="*/ 68 h 840"/>
                <a:gd name="T2" fmla="*/ 16 w 838"/>
                <a:gd name="T3" fmla="*/ 644 h 840"/>
                <a:gd name="T4" fmla="*/ 129 w 838"/>
                <a:gd name="T5" fmla="*/ 694 h 840"/>
                <a:gd name="T6" fmla="*/ 167 w 838"/>
                <a:gd name="T7" fmla="*/ 707 h 840"/>
                <a:gd name="T8" fmla="*/ 542 w 838"/>
                <a:gd name="T9" fmla="*/ 757 h 840"/>
                <a:gd name="T10" fmla="*/ 693 w 838"/>
                <a:gd name="T11" fmla="*/ 719 h 840"/>
                <a:gd name="T12" fmla="*/ 768 w 838"/>
                <a:gd name="T13" fmla="*/ 694 h 840"/>
                <a:gd name="T14" fmla="*/ 780 w 838"/>
                <a:gd name="T15" fmla="*/ 606 h 840"/>
                <a:gd name="T16" fmla="*/ 818 w 838"/>
                <a:gd name="T17" fmla="*/ 594 h 840"/>
                <a:gd name="T18" fmla="*/ 780 w 838"/>
                <a:gd name="T19" fmla="*/ 344 h 840"/>
                <a:gd name="T20" fmla="*/ 755 w 838"/>
                <a:gd name="T21" fmla="*/ 268 h 840"/>
                <a:gd name="T22" fmla="*/ 743 w 838"/>
                <a:gd name="T23" fmla="*/ 231 h 840"/>
                <a:gd name="T24" fmla="*/ 455 w 838"/>
                <a:gd name="T25" fmla="*/ 156 h 840"/>
                <a:gd name="T26" fmla="*/ 79 w 838"/>
                <a:gd name="T27" fmla="*/ 81 h 840"/>
                <a:gd name="T28" fmla="*/ 41 w 838"/>
                <a:gd name="T29" fmla="*/ 68 h 840"/>
                <a:gd name="T30" fmla="*/ 4 w 838"/>
                <a:gd name="T31" fmla="*/ 68 h 8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38"/>
                <a:gd name="T49" fmla="*/ 0 h 840"/>
                <a:gd name="T50" fmla="*/ 838 w 838"/>
                <a:gd name="T51" fmla="*/ 840 h 8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38" h="840">
                  <a:moveTo>
                    <a:pt x="4" y="68"/>
                  </a:moveTo>
                  <a:cubicBezTo>
                    <a:pt x="8" y="260"/>
                    <a:pt x="0" y="453"/>
                    <a:pt x="16" y="644"/>
                  </a:cubicBezTo>
                  <a:cubicBezTo>
                    <a:pt x="17" y="662"/>
                    <a:pt x="95" y="683"/>
                    <a:pt x="129" y="694"/>
                  </a:cubicBezTo>
                  <a:cubicBezTo>
                    <a:pt x="142" y="698"/>
                    <a:pt x="167" y="707"/>
                    <a:pt x="167" y="707"/>
                  </a:cubicBezTo>
                  <a:cubicBezTo>
                    <a:pt x="257" y="840"/>
                    <a:pt x="343" y="765"/>
                    <a:pt x="542" y="757"/>
                  </a:cubicBezTo>
                  <a:cubicBezTo>
                    <a:pt x="785" y="729"/>
                    <a:pt x="577" y="770"/>
                    <a:pt x="693" y="719"/>
                  </a:cubicBezTo>
                  <a:cubicBezTo>
                    <a:pt x="717" y="708"/>
                    <a:pt x="768" y="694"/>
                    <a:pt x="768" y="694"/>
                  </a:cubicBezTo>
                  <a:cubicBezTo>
                    <a:pt x="772" y="665"/>
                    <a:pt x="767" y="632"/>
                    <a:pt x="780" y="606"/>
                  </a:cubicBezTo>
                  <a:cubicBezTo>
                    <a:pt x="786" y="594"/>
                    <a:pt x="817" y="607"/>
                    <a:pt x="818" y="594"/>
                  </a:cubicBezTo>
                  <a:cubicBezTo>
                    <a:pt x="838" y="416"/>
                    <a:pt x="838" y="430"/>
                    <a:pt x="780" y="344"/>
                  </a:cubicBezTo>
                  <a:cubicBezTo>
                    <a:pt x="772" y="319"/>
                    <a:pt x="763" y="293"/>
                    <a:pt x="755" y="268"/>
                  </a:cubicBezTo>
                  <a:cubicBezTo>
                    <a:pt x="751" y="256"/>
                    <a:pt x="755" y="235"/>
                    <a:pt x="743" y="231"/>
                  </a:cubicBezTo>
                  <a:cubicBezTo>
                    <a:pt x="643" y="198"/>
                    <a:pt x="560" y="169"/>
                    <a:pt x="455" y="156"/>
                  </a:cubicBezTo>
                  <a:cubicBezTo>
                    <a:pt x="335" y="115"/>
                    <a:pt x="205" y="94"/>
                    <a:pt x="79" y="81"/>
                  </a:cubicBezTo>
                  <a:cubicBezTo>
                    <a:pt x="66" y="77"/>
                    <a:pt x="51" y="76"/>
                    <a:pt x="41" y="68"/>
                  </a:cubicBezTo>
                  <a:cubicBezTo>
                    <a:pt x="3" y="37"/>
                    <a:pt x="26" y="0"/>
                    <a:pt x="4" y="68"/>
                  </a:cubicBezTo>
                  <a:close/>
                </a:path>
              </a:pathLst>
            </a:custGeom>
            <a:solidFill>
              <a:schemeClr val="accent1"/>
            </a:solidFill>
            <a:ln w="12700">
              <a:solidFill>
                <a:srgbClr val="FF0000"/>
              </a:solidFill>
              <a:round/>
              <a:headEnd/>
              <a:tailEnd/>
            </a:ln>
          </p:spPr>
          <p:txBody>
            <a:bodyPr/>
            <a:lstStyle/>
            <a:p>
              <a:endParaRPr lang="vi-VN"/>
            </a:p>
          </p:txBody>
        </p:sp>
        <p:sp>
          <p:nvSpPr>
            <p:cNvPr id="16737" name="Oval 101"/>
            <p:cNvSpPr>
              <a:spLocks noChangeArrowheads="1"/>
            </p:cNvSpPr>
            <p:nvPr/>
          </p:nvSpPr>
          <p:spPr bwMode="auto">
            <a:xfrm>
              <a:off x="1862" y="757"/>
              <a:ext cx="192" cy="192"/>
            </a:xfrm>
            <a:prstGeom prst="ellipse">
              <a:avLst/>
            </a:prstGeom>
            <a:solidFill>
              <a:schemeClr val="accent1"/>
            </a:solidFill>
            <a:ln w="12700">
              <a:solidFill>
                <a:srgbClr val="FF0000"/>
              </a:solidFill>
              <a:round/>
              <a:headEnd/>
              <a:tailEnd/>
            </a:ln>
          </p:spPr>
          <p:txBody>
            <a:bodyPr wrap="none" anchor="ctr"/>
            <a:lstStyle/>
            <a:p>
              <a:pPr eaLnBrk="1" hangingPunct="1"/>
              <a:endParaRPr lang="en-US" altLang="en-US"/>
            </a:p>
          </p:txBody>
        </p:sp>
        <p:sp>
          <p:nvSpPr>
            <p:cNvPr id="16738" name="Oval 102"/>
            <p:cNvSpPr>
              <a:spLocks noChangeArrowheads="1"/>
            </p:cNvSpPr>
            <p:nvPr/>
          </p:nvSpPr>
          <p:spPr bwMode="auto">
            <a:xfrm>
              <a:off x="1849" y="757"/>
              <a:ext cx="96" cy="144"/>
            </a:xfrm>
            <a:prstGeom prst="ellipse">
              <a:avLst/>
            </a:prstGeom>
            <a:solidFill>
              <a:schemeClr val="accent1"/>
            </a:solidFill>
            <a:ln w="12700">
              <a:solidFill>
                <a:srgbClr val="FF0000"/>
              </a:solidFill>
              <a:round/>
              <a:headEnd/>
              <a:tailEnd/>
            </a:ln>
          </p:spPr>
          <p:txBody>
            <a:bodyPr wrap="none" anchor="ctr"/>
            <a:lstStyle/>
            <a:p>
              <a:pPr eaLnBrk="1" hangingPunct="1"/>
              <a:endParaRPr lang="en-US" altLang="en-US"/>
            </a:p>
          </p:txBody>
        </p:sp>
        <p:sp>
          <p:nvSpPr>
            <p:cNvPr id="16739" name="Oval 103"/>
            <p:cNvSpPr>
              <a:spLocks noChangeArrowheads="1"/>
            </p:cNvSpPr>
            <p:nvPr/>
          </p:nvSpPr>
          <p:spPr bwMode="auto">
            <a:xfrm>
              <a:off x="1622" y="417"/>
              <a:ext cx="192" cy="192"/>
            </a:xfrm>
            <a:prstGeom prst="ellipse">
              <a:avLst/>
            </a:prstGeom>
            <a:solidFill>
              <a:schemeClr val="accent1"/>
            </a:solidFill>
            <a:ln w="12700">
              <a:solidFill>
                <a:srgbClr val="FF0000"/>
              </a:solidFill>
              <a:round/>
              <a:headEnd/>
              <a:tailEnd/>
            </a:ln>
          </p:spPr>
          <p:txBody>
            <a:bodyPr wrap="none" anchor="ctr"/>
            <a:lstStyle/>
            <a:p>
              <a:pPr eaLnBrk="1" hangingPunct="1"/>
              <a:endParaRPr lang="en-US" altLang="en-US"/>
            </a:p>
          </p:txBody>
        </p:sp>
        <p:sp>
          <p:nvSpPr>
            <p:cNvPr id="16740" name="Oval 104"/>
            <p:cNvSpPr>
              <a:spLocks noChangeArrowheads="1"/>
            </p:cNvSpPr>
            <p:nvPr/>
          </p:nvSpPr>
          <p:spPr bwMode="auto">
            <a:xfrm>
              <a:off x="1670" y="417"/>
              <a:ext cx="96" cy="144"/>
            </a:xfrm>
            <a:prstGeom prst="ellipse">
              <a:avLst/>
            </a:prstGeom>
            <a:solidFill>
              <a:schemeClr val="accent1"/>
            </a:solidFill>
            <a:ln w="12700">
              <a:solidFill>
                <a:srgbClr val="FF0000"/>
              </a:solidFill>
              <a:round/>
              <a:headEnd/>
              <a:tailEnd/>
            </a:ln>
          </p:spPr>
          <p:txBody>
            <a:bodyPr wrap="none" anchor="ctr"/>
            <a:lstStyle/>
            <a:p>
              <a:pPr eaLnBrk="1" hangingPunct="1"/>
              <a:endParaRPr lang="en-US" altLang="en-US"/>
            </a:p>
          </p:txBody>
        </p:sp>
        <p:sp>
          <p:nvSpPr>
            <p:cNvPr id="16741" name="Oval 105"/>
            <p:cNvSpPr>
              <a:spLocks noChangeArrowheads="1"/>
            </p:cNvSpPr>
            <p:nvPr/>
          </p:nvSpPr>
          <p:spPr bwMode="auto">
            <a:xfrm>
              <a:off x="3120" y="912"/>
              <a:ext cx="192" cy="192"/>
            </a:xfrm>
            <a:prstGeom prst="ellipse">
              <a:avLst/>
            </a:prstGeom>
            <a:solidFill>
              <a:schemeClr val="accent1"/>
            </a:solidFill>
            <a:ln w="12700">
              <a:solidFill>
                <a:srgbClr val="FF0000"/>
              </a:solidFill>
              <a:round/>
              <a:headEnd/>
              <a:tailEnd/>
            </a:ln>
          </p:spPr>
          <p:txBody>
            <a:bodyPr wrap="none" anchor="ctr"/>
            <a:lstStyle/>
            <a:p>
              <a:pPr eaLnBrk="1" hangingPunct="1"/>
              <a:endParaRPr lang="en-US" altLang="en-US"/>
            </a:p>
          </p:txBody>
        </p:sp>
        <p:sp>
          <p:nvSpPr>
            <p:cNvPr id="16742" name="Oval 106"/>
            <p:cNvSpPr>
              <a:spLocks noChangeArrowheads="1"/>
            </p:cNvSpPr>
            <p:nvPr/>
          </p:nvSpPr>
          <p:spPr bwMode="auto">
            <a:xfrm>
              <a:off x="3216" y="897"/>
              <a:ext cx="96" cy="144"/>
            </a:xfrm>
            <a:prstGeom prst="ellipse">
              <a:avLst/>
            </a:prstGeom>
            <a:solidFill>
              <a:schemeClr val="accent1"/>
            </a:solidFill>
            <a:ln w="12700">
              <a:solidFill>
                <a:srgbClr val="FF0000"/>
              </a:solidFill>
              <a:round/>
              <a:headEnd/>
              <a:tailEnd/>
            </a:ln>
          </p:spPr>
          <p:txBody>
            <a:bodyPr wrap="none" anchor="ctr"/>
            <a:lstStyle/>
            <a:p>
              <a:pPr eaLnBrk="1" hangingPunct="1"/>
              <a:endParaRPr lang="en-US" altLang="en-US"/>
            </a:p>
          </p:txBody>
        </p:sp>
        <p:sp>
          <p:nvSpPr>
            <p:cNvPr id="16743" name="Oval 107"/>
            <p:cNvSpPr>
              <a:spLocks noChangeArrowheads="1"/>
            </p:cNvSpPr>
            <p:nvPr/>
          </p:nvSpPr>
          <p:spPr bwMode="auto">
            <a:xfrm>
              <a:off x="1686" y="1525"/>
              <a:ext cx="192" cy="192"/>
            </a:xfrm>
            <a:prstGeom prst="ellipse">
              <a:avLst/>
            </a:prstGeom>
            <a:solidFill>
              <a:schemeClr val="accent1"/>
            </a:solidFill>
            <a:ln w="12700">
              <a:solidFill>
                <a:srgbClr val="FF0000"/>
              </a:solidFill>
              <a:round/>
              <a:headEnd/>
              <a:tailEnd/>
            </a:ln>
          </p:spPr>
          <p:txBody>
            <a:bodyPr wrap="none" anchor="ctr"/>
            <a:lstStyle/>
            <a:p>
              <a:pPr eaLnBrk="1" hangingPunct="1"/>
              <a:endParaRPr lang="en-US" altLang="en-US"/>
            </a:p>
          </p:txBody>
        </p:sp>
        <p:sp>
          <p:nvSpPr>
            <p:cNvPr id="16744" name="Oval 108"/>
            <p:cNvSpPr>
              <a:spLocks noChangeArrowheads="1"/>
            </p:cNvSpPr>
            <p:nvPr/>
          </p:nvSpPr>
          <p:spPr bwMode="auto">
            <a:xfrm>
              <a:off x="1734" y="1525"/>
              <a:ext cx="96" cy="144"/>
            </a:xfrm>
            <a:prstGeom prst="ellipse">
              <a:avLst/>
            </a:prstGeom>
            <a:solidFill>
              <a:schemeClr val="accent1"/>
            </a:solidFill>
            <a:ln w="12700">
              <a:solidFill>
                <a:srgbClr val="FF0000"/>
              </a:solidFill>
              <a:round/>
              <a:headEnd/>
              <a:tailEnd/>
            </a:ln>
          </p:spPr>
          <p:txBody>
            <a:bodyPr wrap="none" anchor="ctr"/>
            <a:lstStyle/>
            <a:p>
              <a:pPr eaLnBrk="1" hangingPunct="1"/>
              <a:endParaRPr lang="en-US" altLang="en-US"/>
            </a:p>
          </p:txBody>
        </p:sp>
        <p:sp>
          <p:nvSpPr>
            <p:cNvPr id="16745" name="Oval 109"/>
            <p:cNvSpPr>
              <a:spLocks noChangeArrowheads="1"/>
            </p:cNvSpPr>
            <p:nvPr/>
          </p:nvSpPr>
          <p:spPr bwMode="auto">
            <a:xfrm>
              <a:off x="1798" y="1200"/>
              <a:ext cx="192" cy="192"/>
            </a:xfrm>
            <a:prstGeom prst="ellipse">
              <a:avLst/>
            </a:prstGeom>
            <a:solidFill>
              <a:schemeClr val="accent1"/>
            </a:solidFill>
            <a:ln w="12700">
              <a:solidFill>
                <a:srgbClr val="FF0000"/>
              </a:solidFill>
              <a:round/>
              <a:headEnd/>
              <a:tailEnd/>
            </a:ln>
          </p:spPr>
          <p:txBody>
            <a:bodyPr wrap="none" anchor="ctr"/>
            <a:lstStyle/>
            <a:p>
              <a:pPr eaLnBrk="1" hangingPunct="1"/>
              <a:endParaRPr lang="en-US" altLang="en-US"/>
            </a:p>
          </p:txBody>
        </p:sp>
        <p:sp>
          <p:nvSpPr>
            <p:cNvPr id="16746" name="Oval 110"/>
            <p:cNvSpPr>
              <a:spLocks noChangeArrowheads="1"/>
            </p:cNvSpPr>
            <p:nvPr/>
          </p:nvSpPr>
          <p:spPr bwMode="auto">
            <a:xfrm>
              <a:off x="1895" y="1237"/>
              <a:ext cx="96" cy="144"/>
            </a:xfrm>
            <a:prstGeom prst="ellipse">
              <a:avLst/>
            </a:prstGeom>
            <a:solidFill>
              <a:schemeClr val="accent1"/>
            </a:solidFill>
            <a:ln w="12700">
              <a:solidFill>
                <a:srgbClr val="FF0000"/>
              </a:solidFill>
              <a:round/>
              <a:headEnd/>
              <a:tailEnd/>
            </a:ln>
          </p:spPr>
          <p:txBody>
            <a:bodyPr wrap="none" anchor="ctr"/>
            <a:lstStyle/>
            <a:p>
              <a:pPr eaLnBrk="1" hangingPunct="1"/>
              <a:endParaRPr lang="en-US" altLang="en-US"/>
            </a:p>
          </p:txBody>
        </p:sp>
        <p:sp>
          <p:nvSpPr>
            <p:cNvPr id="16747" name="Oval 111"/>
            <p:cNvSpPr>
              <a:spLocks noChangeArrowheads="1"/>
            </p:cNvSpPr>
            <p:nvPr/>
          </p:nvSpPr>
          <p:spPr bwMode="auto">
            <a:xfrm>
              <a:off x="3088" y="509"/>
              <a:ext cx="192" cy="192"/>
            </a:xfrm>
            <a:prstGeom prst="ellipse">
              <a:avLst/>
            </a:prstGeom>
            <a:solidFill>
              <a:schemeClr val="accent1"/>
            </a:solidFill>
            <a:ln w="12700">
              <a:solidFill>
                <a:srgbClr val="FF0000"/>
              </a:solidFill>
              <a:round/>
              <a:headEnd/>
              <a:tailEnd/>
            </a:ln>
          </p:spPr>
          <p:txBody>
            <a:bodyPr wrap="none" anchor="ctr"/>
            <a:lstStyle/>
            <a:p>
              <a:pPr eaLnBrk="1" hangingPunct="1"/>
              <a:endParaRPr lang="en-US" altLang="en-US"/>
            </a:p>
          </p:txBody>
        </p:sp>
        <p:sp>
          <p:nvSpPr>
            <p:cNvPr id="16748" name="Oval 112"/>
            <p:cNvSpPr>
              <a:spLocks noChangeArrowheads="1"/>
            </p:cNvSpPr>
            <p:nvPr/>
          </p:nvSpPr>
          <p:spPr bwMode="auto">
            <a:xfrm>
              <a:off x="3152" y="519"/>
              <a:ext cx="96" cy="144"/>
            </a:xfrm>
            <a:prstGeom prst="ellipse">
              <a:avLst/>
            </a:prstGeom>
            <a:solidFill>
              <a:schemeClr val="accent1"/>
            </a:solidFill>
            <a:ln w="12700">
              <a:solidFill>
                <a:srgbClr val="FF0000"/>
              </a:solidFill>
              <a:round/>
              <a:headEnd/>
              <a:tailEnd/>
            </a:ln>
          </p:spPr>
          <p:txBody>
            <a:bodyPr wrap="none" anchor="ctr"/>
            <a:lstStyle/>
            <a:p>
              <a:pPr eaLnBrk="1" hangingPunct="1"/>
              <a:endParaRPr lang="en-US" altLang="en-US"/>
            </a:p>
          </p:txBody>
        </p:sp>
        <p:sp>
          <p:nvSpPr>
            <p:cNvPr id="16749" name="Oval 113"/>
            <p:cNvSpPr>
              <a:spLocks noChangeArrowheads="1"/>
            </p:cNvSpPr>
            <p:nvPr/>
          </p:nvSpPr>
          <p:spPr bwMode="auto">
            <a:xfrm>
              <a:off x="3072" y="1281"/>
              <a:ext cx="192" cy="192"/>
            </a:xfrm>
            <a:prstGeom prst="ellipse">
              <a:avLst/>
            </a:prstGeom>
            <a:solidFill>
              <a:schemeClr val="accent1"/>
            </a:solidFill>
            <a:ln w="12700">
              <a:solidFill>
                <a:srgbClr val="FF0000"/>
              </a:solidFill>
              <a:round/>
              <a:headEnd/>
              <a:tailEnd/>
            </a:ln>
          </p:spPr>
          <p:txBody>
            <a:bodyPr wrap="none" anchor="ctr"/>
            <a:lstStyle/>
            <a:p>
              <a:pPr eaLnBrk="1" hangingPunct="1"/>
              <a:endParaRPr lang="en-US" altLang="en-US"/>
            </a:p>
          </p:txBody>
        </p:sp>
        <p:sp>
          <p:nvSpPr>
            <p:cNvPr id="16750" name="Oval 114"/>
            <p:cNvSpPr>
              <a:spLocks noChangeArrowheads="1"/>
            </p:cNvSpPr>
            <p:nvPr/>
          </p:nvSpPr>
          <p:spPr bwMode="auto">
            <a:xfrm>
              <a:off x="3120" y="1281"/>
              <a:ext cx="96" cy="144"/>
            </a:xfrm>
            <a:prstGeom prst="ellipse">
              <a:avLst/>
            </a:prstGeom>
            <a:solidFill>
              <a:schemeClr val="accent1"/>
            </a:solidFill>
            <a:ln w="12700">
              <a:solidFill>
                <a:srgbClr val="FF0000"/>
              </a:solidFill>
              <a:round/>
              <a:headEnd/>
              <a:tailEnd/>
            </a:ln>
          </p:spPr>
          <p:txBody>
            <a:bodyPr wrap="none" anchor="ctr"/>
            <a:lstStyle/>
            <a:p>
              <a:pPr eaLnBrk="1" hangingPunct="1"/>
              <a:endParaRPr lang="en-US" altLang="en-US"/>
            </a:p>
          </p:txBody>
        </p:sp>
        <p:sp>
          <p:nvSpPr>
            <p:cNvPr id="16751" name="Oval 115"/>
            <p:cNvSpPr>
              <a:spLocks noChangeArrowheads="1"/>
            </p:cNvSpPr>
            <p:nvPr/>
          </p:nvSpPr>
          <p:spPr bwMode="auto">
            <a:xfrm>
              <a:off x="3072" y="1617"/>
              <a:ext cx="192" cy="192"/>
            </a:xfrm>
            <a:prstGeom prst="ellipse">
              <a:avLst/>
            </a:prstGeom>
            <a:solidFill>
              <a:schemeClr val="accent1"/>
            </a:solidFill>
            <a:ln w="12700">
              <a:solidFill>
                <a:srgbClr val="FF0000"/>
              </a:solidFill>
              <a:round/>
              <a:headEnd/>
              <a:tailEnd/>
            </a:ln>
          </p:spPr>
          <p:txBody>
            <a:bodyPr wrap="none" anchor="ctr"/>
            <a:lstStyle/>
            <a:p>
              <a:pPr eaLnBrk="1" hangingPunct="1"/>
              <a:endParaRPr lang="en-US" altLang="en-US"/>
            </a:p>
          </p:txBody>
        </p:sp>
        <p:sp>
          <p:nvSpPr>
            <p:cNvPr id="16752" name="Oval 116"/>
            <p:cNvSpPr>
              <a:spLocks noChangeArrowheads="1"/>
            </p:cNvSpPr>
            <p:nvPr/>
          </p:nvSpPr>
          <p:spPr bwMode="auto">
            <a:xfrm>
              <a:off x="3120" y="1617"/>
              <a:ext cx="96" cy="144"/>
            </a:xfrm>
            <a:prstGeom prst="ellipse">
              <a:avLst/>
            </a:prstGeom>
            <a:solidFill>
              <a:schemeClr val="accent1"/>
            </a:solidFill>
            <a:ln w="12700">
              <a:solidFill>
                <a:srgbClr val="FF0000"/>
              </a:solidFill>
              <a:round/>
              <a:headEnd/>
              <a:tailEnd/>
            </a:ln>
          </p:spPr>
          <p:txBody>
            <a:bodyPr wrap="none" anchor="ctr"/>
            <a:lstStyle/>
            <a:p>
              <a:pPr eaLnBrk="1" hangingPunct="1"/>
              <a:endParaRPr lang="en-US" altLang="en-US"/>
            </a:p>
          </p:txBody>
        </p:sp>
        <p:sp>
          <p:nvSpPr>
            <p:cNvPr id="16753" name="Oval 117"/>
            <p:cNvSpPr>
              <a:spLocks noChangeArrowheads="1"/>
            </p:cNvSpPr>
            <p:nvPr/>
          </p:nvSpPr>
          <p:spPr bwMode="auto">
            <a:xfrm>
              <a:off x="2717" y="758"/>
              <a:ext cx="192" cy="192"/>
            </a:xfrm>
            <a:prstGeom prst="ellipse">
              <a:avLst/>
            </a:prstGeom>
            <a:solidFill>
              <a:schemeClr val="accent1"/>
            </a:solidFill>
            <a:ln w="12700">
              <a:solidFill>
                <a:srgbClr val="FF0000"/>
              </a:solidFill>
              <a:round/>
              <a:headEnd/>
              <a:tailEnd/>
            </a:ln>
          </p:spPr>
          <p:txBody>
            <a:bodyPr wrap="none" anchor="ctr"/>
            <a:lstStyle/>
            <a:p>
              <a:pPr eaLnBrk="1" hangingPunct="1"/>
              <a:endParaRPr lang="en-US" altLang="en-US"/>
            </a:p>
          </p:txBody>
        </p:sp>
        <p:sp>
          <p:nvSpPr>
            <p:cNvPr id="16754" name="Oval 118"/>
            <p:cNvSpPr>
              <a:spLocks noChangeArrowheads="1"/>
            </p:cNvSpPr>
            <p:nvPr/>
          </p:nvSpPr>
          <p:spPr bwMode="auto">
            <a:xfrm>
              <a:off x="2813" y="752"/>
              <a:ext cx="96" cy="144"/>
            </a:xfrm>
            <a:prstGeom prst="ellipse">
              <a:avLst/>
            </a:prstGeom>
            <a:solidFill>
              <a:schemeClr val="accent1"/>
            </a:solidFill>
            <a:ln w="12700">
              <a:solidFill>
                <a:srgbClr val="FF0000"/>
              </a:solidFill>
              <a:round/>
              <a:headEnd/>
              <a:tailEnd/>
            </a:ln>
          </p:spPr>
          <p:txBody>
            <a:bodyPr wrap="none" anchor="ctr"/>
            <a:lstStyle/>
            <a:p>
              <a:pPr eaLnBrk="1" hangingPunct="1"/>
              <a:endParaRPr lang="en-US" altLang="en-US"/>
            </a:p>
          </p:txBody>
        </p:sp>
        <p:sp>
          <p:nvSpPr>
            <p:cNvPr id="16755" name="Oval 119"/>
            <p:cNvSpPr>
              <a:spLocks noChangeArrowheads="1"/>
            </p:cNvSpPr>
            <p:nvPr/>
          </p:nvSpPr>
          <p:spPr bwMode="auto">
            <a:xfrm>
              <a:off x="2784" y="1377"/>
              <a:ext cx="192" cy="192"/>
            </a:xfrm>
            <a:prstGeom prst="ellipse">
              <a:avLst/>
            </a:prstGeom>
            <a:solidFill>
              <a:schemeClr val="accent1"/>
            </a:solidFill>
            <a:ln w="12700">
              <a:solidFill>
                <a:srgbClr val="FF0000"/>
              </a:solidFill>
              <a:round/>
              <a:headEnd/>
              <a:tailEnd/>
            </a:ln>
          </p:spPr>
          <p:txBody>
            <a:bodyPr wrap="none" anchor="ctr"/>
            <a:lstStyle/>
            <a:p>
              <a:pPr eaLnBrk="1" hangingPunct="1"/>
              <a:endParaRPr lang="en-US" altLang="en-US"/>
            </a:p>
          </p:txBody>
        </p:sp>
        <p:sp>
          <p:nvSpPr>
            <p:cNvPr id="16756" name="Oval 120"/>
            <p:cNvSpPr>
              <a:spLocks noChangeArrowheads="1"/>
            </p:cNvSpPr>
            <p:nvPr/>
          </p:nvSpPr>
          <p:spPr bwMode="auto">
            <a:xfrm>
              <a:off x="2832" y="1377"/>
              <a:ext cx="96" cy="144"/>
            </a:xfrm>
            <a:prstGeom prst="ellipse">
              <a:avLst/>
            </a:prstGeom>
            <a:solidFill>
              <a:schemeClr val="accent1"/>
            </a:solidFill>
            <a:ln w="12700">
              <a:solidFill>
                <a:srgbClr val="FF0000"/>
              </a:solidFill>
              <a:round/>
              <a:headEnd/>
              <a:tailEnd/>
            </a:ln>
          </p:spPr>
          <p:txBody>
            <a:bodyPr wrap="none" anchor="ctr"/>
            <a:lstStyle/>
            <a:p>
              <a:pPr eaLnBrk="1" hangingPunct="1"/>
              <a:endParaRPr lang="en-US" altLang="en-US"/>
            </a:p>
          </p:txBody>
        </p:sp>
        <p:sp>
          <p:nvSpPr>
            <p:cNvPr id="16757" name="Oval 121"/>
            <p:cNvSpPr>
              <a:spLocks noChangeArrowheads="1"/>
            </p:cNvSpPr>
            <p:nvPr/>
          </p:nvSpPr>
          <p:spPr bwMode="auto">
            <a:xfrm>
              <a:off x="2054" y="565"/>
              <a:ext cx="192" cy="192"/>
            </a:xfrm>
            <a:prstGeom prst="ellipse">
              <a:avLst/>
            </a:prstGeom>
            <a:solidFill>
              <a:schemeClr val="accent1"/>
            </a:solidFill>
            <a:ln w="12700">
              <a:solidFill>
                <a:srgbClr val="FF0000"/>
              </a:solidFill>
              <a:round/>
              <a:headEnd/>
              <a:tailEnd/>
            </a:ln>
          </p:spPr>
          <p:txBody>
            <a:bodyPr wrap="none" anchor="ctr"/>
            <a:lstStyle/>
            <a:p>
              <a:pPr eaLnBrk="1" hangingPunct="1"/>
              <a:endParaRPr lang="en-US" altLang="en-US"/>
            </a:p>
          </p:txBody>
        </p:sp>
        <p:sp>
          <p:nvSpPr>
            <p:cNvPr id="16758" name="Oval 122"/>
            <p:cNvSpPr>
              <a:spLocks noChangeArrowheads="1"/>
            </p:cNvSpPr>
            <p:nvPr/>
          </p:nvSpPr>
          <p:spPr bwMode="auto">
            <a:xfrm>
              <a:off x="2102" y="613"/>
              <a:ext cx="96" cy="144"/>
            </a:xfrm>
            <a:prstGeom prst="ellipse">
              <a:avLst/>
            </a:prstGeom>
            <a:solidFill>
              <a:schemeClr val="accent1"/>
            </a:solidFill>
            <a:ln w="12700">
              <a:solidFill>
                <a:srgbClr val="FF0000"/>
              </a:solidFill>
              <a:round/>
              <a:headEnd/>
              <a:tailEnd/>
            </a:ln>
          </p:spPr>
          <p:txBody>
            <a:bodyPr wrap="none" anchor="ctr"/>
            <a:lstStyle/>
            <a:p>
              <a:pPr eaLnBrk="1" hangingPunct="1"/>
              <a:endParaRPr lang="en-US" altLang="en-US"/>
            </a:p>
          </p:txBody>
        </p:sp>
        <p:sp>
          <p:nvSpPr>
            <p:cNvPr id="16759" name="Oval 123"/>
            <p:cNvSpPr>
              <a:spLocks noChangeArrowheads="1"/>
            </p:cNvSpPr>
            <p:nvPr/>
          </p:nvSpPr>
          <p:spPr bwMode="auto">
            <a:xfrm>
              <a:off x="1942" y="1440"/>
              <a:ext cx="192" cy="192"/>
            </a:xfrm>
            <a:prstGeom prst="ellipse">
              <a:avLst/>
            </a:prstGeom>
            <a:solidFill>
              <a:schemeClr val="accent1"/>
            </a:solidFill>
            <a:ln w="12700">
              <a:solidFill>
                <a:srgbClr val="FF0000"/>
              </a:solidFill>
              <a:round/>
              <a:headEnd/>
              <a:tailEnd/>
            </a:ln>
          </p:spPr>
          <p:txBody>
            <a:bodyPr wrap="none" anchor="ctr"/>
            <a:lstStyle/>
            <a:p>
              <a:pPr eaLnBrk="1" hangingPunct="1"/>
              <a:endParaRPr lang="en-US" altLang="en-US"/>
            </a:p>
          </p:txBody>
        </p:sp>
        <p:sp>
          <p:nvSpPr>
            <p:cNvPr id="16760" name="Oval 124"/>
            <p:cNvSpPr>
              <a:spLocks noChangeArrowheads="1"/>
            </p:cNvSpPr>
            <p:nvPr/>
          </p:nvSpPr>
          <p:spPr bwMode="auto">
            <a:xfrm>
              <a:off x="2022" y="1429"/>
              <a:ext cx="96" cy="144"/>
            </a:xfrm>
            <a:prstGeom prst="ellipse">
              <a:avLst/>
            </a:prstGeom>
            <a:solidFill>
              <a:schemeClr val="accent1"/>
            </a:solidFill>
            <a:ln w="12700">
              <a:solidFill>
                <a:srgbClr val="FF0000"/>
              </a:solidFill>
              <a:round/>
              <a:headEnd/>
              <a:tailEnd/>
            </a:ln>
          </p:spPr>
          <p:txBody>
            <a:bodyPr wrap="none" anchor="ctr"/>
            <a:lstStyle/>
            <a:p>
              <a:pPr eaLnBrk="1" hangingPunct="1"/>
              <a:endParaRPr lang="en-US" altLang="en-US"/>
            </a:p>
          </p:txBody>
        </p:sp>
        <p:sp>
          <p:nvSpPr>
            <p:cNvPr id="16761" name="Freeform 125"/>
            <p:cNvSpPr>
              <a:spLocks/>
            </p:cNvSpPr>
            <p:nvPr/>
          </p:nvSpPr>
          <p:spPr bwMode="auto">
            <a:xfrm>
              <a:off x="2580" y="225"/>
              <a:ext cx="434" cy="424"/>
            </a:xfrm>
            <a:custGeom>
              <a:avLst/>
              <a:gdLst>
                <a:gd name="T0" fmla="*/ 0 w 468"/>
                <a:gd name="T1" fmla="*/ 478 h 421"/>
                <a:gd name="T2" fmla="*/ 6 w 468"/>
                <a:gd name="T3" fmla="*/ 177 h 421"/>
                <a:gd name="T4" fmla="*/ 42 w 468"/>
                <a:gd name="T5" fmla="*/ 32 h 421"/>
                <a:gd name="T6" fmla="*/ 89 w 468"/>
                <a:gd name="T7" fmla="*/ 45 h 421"/>
                <a:gd name="T8" fmla="*/ 94 w 468"/>
                <a:gd name="T9" fmla="*/ 102 h 421"/>
                <a:gd name="T10" fmla="*/ 109 w 468"/>
                <a:gd name="T11" fmla="*/ 70 h 421"/>
                <a:gd name="T12" fmla="*/ 94 w 468"/>
                <a:gd name="T13" fmla="*/ 20 h 421"/>
                <a:gd name="T14" fmla="*/ 0 60000 65536"/>
                <a:gd name="T15" fmla="*/ 0 60000 65536"/>
                <a:gd name="T16" fmla="*/ 0 60000 65536"/>
                <a:gd name="T17" fmla="*/ 0 60000 65536"/>
                <a:gd name="T18" fmla="*/ 0 60000 65536"/>
                <a:gd name="T19" fmla="*/ 0 60000 65536"/>
                <a:gd name="T20" fmla="*/ 0 60000 65536"/>
                <a:gd name="T21" fmla="*/ 0 w 468"/>
                <a:gd name="T22" fmla="*/ 0 h 421"/>
                <a:gd name="T23" fmla="*/ 468 w 468"/>
                <a:gd name="T24" fmla="*/ 421 h 4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8" h="421">
                  <a:moveTo>
                    <a:pt x="0" y="421"/>
                  </a:moveTo>
                  <a:cubicBezTo>
                    <a:pt x="4" y="333"/>
                    <a:pt x="1" y="245"/>
                    <a:pt x="12" y="158"/>
                  </a:cubicBezTo>
                  <a:cubicBezTo>
                    <a:pt x="20" y="95"/>
                    <a:pt x="123" y="50"/>
                    <a:pt x="175" y="32"/>
                  </a:cubicBezTo>
                  <a:cubicBezTo>
                    <a:pt x="242" y="36"/>
                    <a:pt x="311" y="29"/>
                    <a:pt x="376" y="45"/>
                  </a:cubicBezTo>
                  <a:cubicBezTo>
                    <a:pt x="389" y="48"/>
                    <a:pt x="375" y="79"/>
                    <a:pt x="388" y="83"/>
                  </a:cubicBezTo>
                  <a:cubicBezTo>
                    <a:pt x="412" y="90"/>
                    <a:pt x="438" y="74"/>
                    <a:pt x="463" y="70"/>
                  </a:cubicBezTo>
                  <a:cubicBezTo>
                    <a:pt x="446" y="0"/>
                    <a:pt x="468" y="20"/>
                    <a:pt x="388" y="20"/>
                  </a:cubicBezTo>
                </a:path>
              </a:pathLst>
            </a:custGeom>
            <a:solidFill>
              <a:schemeClr val="accent1"/>
            </a:solidFill>
            <a:ln w="12700">
              <a:solidFill>
                <a:srgbClr val="FF0000"/>
              </a:solidFill>
              <a:round/>
              <a:headEnd/>
              <a:tailEnd/>
            </a:ln>
          </p:spPr>
          <p:txBody>
            <a:bodyPr/>
            <a:lstStyle/>
            <a:p>
              <a:endParaRPr lang="vi-VN"/>
            </a:p>
          </p:txBody>
        </p:sp>
        <p:sp>
          <p:nvSpPr>
            <p:cNvPr id="16762" name="Freeform 126"/>
            <p:cNvSpPr>
              <a:spLocks/>
            </p:cNvSpPr>
            <p:nvPr/>
          </p:nvSpPr>
          <p:spPr bwMode="auto">
            <a:xfrm>
              <a:off x="2051" y="81"/>
              <a:ext cx="451" cy="526"/>
            </a:xfrm>
            <a:custGeom>
              <a:avLst/>
              <a:gdLst>
                <a:gd name="T0" fmla="*/ 451 w 451"/>
                <a:gd name="T1" fmla="*/ 526 h 526"/>
                <a:gd name="T2" fmla="*/ 439 w 451"/>
                <a:gd name="T3" fmla="*/ 388 h 526"/>
                <a:gd name="T4" fmla="*/ 301 w 451"/>
                <a:gd name="T5" fmla="*/ 226 h 526"/>
                <a:gd name="T6" fmla="*/ 263 w 451"/>
                <a:gd name="T7" fmla="*/ 188 h 526"/>
                <a:gd name="T8" fmla="*/ 113 w 451"/>
                <a:gd name="T9" fmla="*/ 100 h 526"/>
                <a:gd name="T10" fmla="*/ 38 w 451"/>
                <a:gd name="T11" fmla="*/ 75 h 526"/>
                <a:gd name="T12" fmla="*/ 13 w 451"/>
                <a:gd name="T13" fmla="*/ 38 h 526"/>
                <a:gd name="T14" fmla="*/ 0 w 451"/>
                <a:gd name="T15" fmla="*/ 0 h 526"/>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526"/>
                <a:gd name="T26" fmla="*/ 451 w 451"/>
                <a:gd name="T27" fmla="*/ 526 h 5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526">
                  <a:moveTo>
                    <a:pt x="451" y="526"/>
                  </a:moveTo>
                  <a:cubicBezTo>
                    <a:pt x="447" y="480"/>
                    <a:pt x="446" y="434"/>
                    <a:pt x="439" y="388"/>
                  </a:cubicBezTo>
                  <a:cubicBezTo>
                    <a:pt x="423" y="278"/>
                    <a:pt x="361" y="286"/>
                    <a:pt x="301" y="226"/>
                  </a:cubicBezTo>
                  <a:cubicBezTo>
                    <a:pt x="288" y="213"/>
                    <a:pt x="277" y="199"/>
                    <a:pt x="263" y="188"/>
                  </a:cubicBezTo>
                  <a:cubicBezTo>
                    <a:pt x="221" y="155"/>
                    <a:pt x="162" y="122"/>
                    <a:pt x="113" y="100"/>
                  </a:cubicBezTo>
                  <a:cubicBezTo>
                    <a:pt x="89" y="89"/>
                    <a:pt x="38" y="75"/>
                    <a:pt x="38" y="75"/>
                  </a:cubicBezTo>
                  <a:cubicBezTo>
                    <a:pt x="30" y="63"/>
                    <a:pt x="20" y="51"/>
                    <a:pt x="13" y="38"/>
                  </a:cubicBezTo>
                  <a:cubicBezTo>
                    <a:pt x="7" y="26"/>
                    <a:pt x="0" y="0"/>
                    <a:pt x="0" y="0"/>
                  </a:cubicBezTo>
                </a:path>
              </a:pathLst>
            </a:custGeom>
            <a:solidFill>
              <a:schemeClr val="accent1"/>
            </a:solidFill>
            <a:ln w="12700">
              <a:solidFill>
                <a:srgbClr val="FF0000"/>
              </a:solidFill>
              <a:round/>
              <a:headEnd/>
              <a:tailEnd/>
            </a:ln>
          </p:spPr>
          <p:txBody>
            <a:bodyPr/>
            <a:lstStyle/>
            <a:p>
              <a:endParaRPr lang="vi-VN"/>
            </a:p>
          </p:txBody>
        </p:sp>
      </p:grpSp>
      <p:grpSp>
        <p:nvGrpSpPr>
          <p:cNvPr id="6" name="Group 127"/>
          <p:cNvGrpSpPr>
            <a:grpSpLocks/>
          </p:cNvGrpSpPr>
          <p:nvPr/>
        </p:nvGrpSpPr>
        <p:grpSpPr bwMode="auto">
          <a:xfrm rot="5791198">
            <a:off x="1847850" y="2078038"/>
            <a:ext cx="304800" cy="228600"/>
            <a:chOff x="1510" y="81"/>
            <a:chExt cx="1914" cy="1853"/>
          </a:xfrm>
        </p:grpSpPr>
        <p:sp>
          <p:nvSpPr>
            <p:cNvPr id="16693" name="Freeform 128"/>
            <p:cNvSpPr>
              <a:spLocks/>
            </p:cNvSpPr>
            <p:nvPr/>
          </p:nvSpPr>
          <p:spPr bwMode="auto">
            <a:xfrm rot="-314373">
              <a:off x="1510" y="270"/>
              <a:ext cx="912" cy="917"/>
            </a:xfrm>
            <a:custGeom>
              <a:avLst/>
              <a:gdLst>
                <a:gd name="T0" fmla="*/ 1 w 857"/>
                <a:gd name="T1" fmla="*/ 6165 h 754"/>
                <a:gd name="T2" fmla="*/ 209 w 857"/>
                <a:gd name="T3" fmla="*/ 11319 h 754"/>
                <a:gd name="T4" fmla="*/ 454 w 857"/>
                <a:gd name="T5" fmla="*/ 17034 h 754"/>
                <a:gd name="T6" fmla="*/ 701 w 857"/>
                <a:gd name="T7" fmla="*/ 21687 h 754"/>
                <a:gd name="T8" fmla="*/ 1190 w 857"/>
                <a:gd name="T9" fmla="*/ 27868 h 754"/>
                <a:gd name="T10" fmla="*/ 2618 w 857"/>
                <a:gd name="T11" fmla="*/ 22690 h 754"/>
                <a:gd name="T12" fmla="*/ 2574 w 857"/>
                <a:gd name="T13" fmla="*/ 10311 h 754"/>
                <a:gd name="T14" fmla="*/ 2129 w 857"/>
                <a:gd name="T15" fmla="*/ 1530 h 754"/>
                <a:gd name="T16" fmla="*/ 1717 w 857"/>
                <a:gd name="T17" fmla="*/ 0 h 754"/>
                <a:gd name="T18" fmla="*/ 495 w 857"/>
                <a:gd name="T19" fmla="*/ 514 h 754"/>
                <a:gd name="T20" fmla="*/ 289 w 857"/>
                <a:gd name="T21" fmla="*/ 1020 h 754"/>
                <a:gd name="T22" fmla="*/ 86 w 857"/>
                <a:gd name="T23" fmla="*/ 3590 h 754"/>
                <a:gd name="T24" fmla="*/ 1 w 857"/>
                <a:gd name="T25" fmla="*/ 6165 h 7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57"/>
                <a:gd name="T40" fmla="*/ 0 h 754"/>
                <a:gd name="T41" fmla="*/ 857 w 857"/>
                <a:gd name="T42" fmla="*/ 754 h 75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57" h="754">
                  <a:moveTo>
                    <a:pt x="1" y="150"/>
                  </a:moveTo>
                  <a:cubicBezTo>
                    <a:pt x="17" y="196"/>
                    <a:pt x="37" y="235"/>
                    <a:pt x="64" y="275"/>
                  </a:cubicBezTo>
                  <a:cubicBezTo>
                    <a:pt x="81" y="339"/>
                    <a:pt x="112" y="358"/>
                    <a:pt x="139" y="413"/>
                  </a:cubicBezTo>
                  <a:cubicBezTo>
                    <a:pt x="163" y="460"/>
                    <a:pt x="176" y="486"/>
                    <a:pt x="214" y="526"/>
                  </a:cubicBezTo>
                  <a:cubicBezTo>
                    <a:pt x="241" y="602"/>
                    <a:pt x="289" y="650"/>
                    <a:pt x="365" y="676"/>
                  </a:cubicBezTo>
                  <a:cubicBezTo>
                    <a:pt x="857" y="659"/>
                    <a:pt x="666" y="754"/>
                    <a:pt x="803" y="551"/>
                  </a:cubicBezTo>
                  <a:cubicBezTo>
                    <a:pt x="799" y="451"/>
                    <a:pt x="800" y="350"/>
                    <a:pt x="790" y="250"/>
                  </a:cubicBezTo>
                  <a:cubicBezTo>
                    <a:pt x="782" y="169"/>
                    <a:pt x="727" y="74"/>
                    <a:pt x="653" y="37"/>
                  </a:cubicBezTo>
                  <a:cubicBezTo>
                    <a:pt x="615" y="18"/>
                    <a:pt x="567" y="13"/>
                    <a:pt x="527" y="0"/>
                  </a:cubicBezTo>
                  <a:cubicBezTo>
                    <a:pt x="402" y="4"/>
                    <a:pt x="277" y="5"/>
                    <a:pt x="152" y="12"/>
                  </a:cubicBezTo>
                  <a:cubicBezTo>
                    <a:pt x="131" y="13"/>
                    <a:pt x="108" y="14"/>
                    <a:pt x="89" y="25"/>
                  </a:cubicBezTo>
                  <a:cubicBezTo>
                    <a:pt x="63" y="40"/>
                    <a:pt x="51" y="71"/>
                    <a:pt x="26" y="87"/>
                  </a:cubicBezTo>
                  <a:cubicBezTo>
                    <a:pt x="0" y="167"/>
                    <a:pt x="1" y="190"/>
                    <a:pt x="1" y="150"/>
                  </a:cubicBezTo>
                  <a:close/>
                </a:path>
              </a:pathLst>
            </a:custGeom>
            <a:solidFill>
              <a:srgbClr val="F5F13D"/>
            </a:solidFill>
            <a:ln w="12700">
              <a:solidFill>
                <a:schemeClr val="accent1"/>
              </a:solidFill>
              <a:round/>
              <a:headEnd/>
              <a:tailEnd/>
            </a:ln>
          </p:spPr>
          <p:txBody>
            <a:bodyPr/>
            <a:lstStyle/>
            <a:p>
              <a:endParaRPr lang="vi-VN"/>
            </a:p>
          </p:txBody>
        </p:sp>
        <p:sp>
          <p:nvSpPr>
            <p:cNvPr id="16694" name="Freeform 129"/>
            <p:cNvSpPr>
              <a:spLocks/>
            </p:cNvSpPr>
            <p:nvPr/>
          </p:nvSpPr>
          <p:spPr bwMode="auto">
            <a:xfrm>
              <a:off x="1520" y="794"/>
              <a:ext cx="934" cy="1104"/>
            </a:xfrm>
            <a:custGeom>
              <a:avLst/>
              <a:gdLst>
                <a:gd name="T0" fmla="*/ 2094 w 886"/>
                <a:gd name="T1" fmla="*/ 3156 h 971"/>
                <a:gd name="T2" fmla="*/ 1480 w 886"/>
                <a:gd name="T3" fmla="*/ 2716 h 971"/>
                <a:gd name="T4" fmla="*/ 458 w 886"/>
                <a:gd name="T5" fmla="*/ 4164 h 971"/>
                <a:gd name="T6" fmla="*/ 287 w 886"/>
                <a:gd name="T7" fmla="*/ 5726 h 971"/>
                <a:gd name="T8" fmla="*/ 187 w 886"/>
                <a:gd name="T9" fmla="*/ 7305 h 971"/>
                <a:gd name="T10" fmla="*/ 903 w 886"/>
                <a:gd name="T11" fmla="*/ 10183 h 971"/>
                <a:gd name="T12" fmla="*/ 1004 w 886"/>
                <a:gd name="T13" fmla="*/ 10312 h 971"/>
                <a:gd name="T14" fmla="*/ 1753 w 886"/>
                <a:gd name="T15" fmla="*/ 9908 h 971"/>
                <a:gd name="T16" fmla="*/ 1925 w 886"/>
                <a:gd name="T17" fmla="*/ 9323 h 971"/>
                <a:gd name="T18" fmla="*/ 1958 w 886"/>
                <a:gd name="T19" fmla="*/ 8893 h 971"/>
                <a:gd name="T20" fmla="*/ 2025 w 886"/>
                <a:gd name="T21" fmla="*/ 8458 h 971"/>
                <a:gd name="T22" fmla="*/ 2133 w 886"/>
                <a:gd name="T23" fmla="*/ 2856 h 971"/>
                <a:gd name="T24" fmla="*/ 2162 w 886"/>
                <a:gd name="T25" fmla="*/ 1859 h 971"/>
                <a:gd name="T26" fmla="*/ 2304 w 886"/>
                <a:gd name="T27" fmla="*/ 281 h 971"/>
                <a:gd name="T28" fmla="*/ 2411 w 886"/>
                <a:gd name="T29" fmla="*/ 955 h 9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86"/>
                <a:gd name="T46" fmla="*/ 0 h 971"/>
                <a:gd name="T47" fmla="*/ 886 w 886"/>
                <a:gd name="T48" fmla="*/ 971 h 9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86" h="971">
                  <a:moveTo>
                    <a:pt x="769" y="275"/>
                  </a:moveTo>
                  <a:cubicBezTo>
                    <a:pt x="683" y="266"/>
                    <a:pt x="625" y="254"/>
                    <a:pt x="544" y="237"/>
                  </a:cubicBezTo>
                  <a:cubicBezTo>
                    <a:pt x="345" y="247"/>
                    <a:pt x="268" y="211"/>
                    <a:pt x="168" y="363"/>
                  </a:cubicBezTo>
                  <a:cubicBezTo>
                    <a:pt x="149" y="420"/>
                    <a:pt x="146" y="460"/>
                    <a:pt x="105" y="500"/>
                  </a:cubicBezTo>
                  <a:cubicBezTo>
                    <a:pt x="91" y="545"/>
                    <a:pt x="68" y="638"/>
                    <a:pt x="68" y="638"/>
                  </a:cubicBezTo>
                  <a:cubicBezTo>
                    <a:pt x="85" y="971"/>
                    <a:pt x="0" y="860"/>
                    <a:pt x="331" y="889"/>
                  </a:cubicBezTo>
                  <a:cubicBezTo>
                    <a:pt x="344" y="890"/>
                    <a:pt x="356" y="897"/>
                    <a:pt x="368" y="901"/>
                  </a:cubicBezTo>
                  <a:cubicBezTo>
                    <a:pt x="517" y="892"/>
                    <a:pt x="537" y="898"/>
                    <a:pt x="644" y="864"/>
                  </a:cubicBezTo>
                  <a:cubicBezTo>
                    <a:pt x="663" y="845"/>
                    <a:pt x="690" y="834"/>
                    <a:pt x="707" y="813"/>
                  </a:cubicBezTo>
                  <a:cubicBezTo>
                    <a:pt x="715" y="803"/>
                    <a:pt x="713" y="788"/>
                    <a:pt x="719" y="776"/>
                  </a:cubicBezTo>
                  <a:cubicBezTo>
                    <a:pt x="726" y="762"/>
                    <a:pt x="736" y="751"/>
                    <a:pt x="744" y="738"/>
                  </a:cubicBezTo>
                  <a:cubicBezTo>
                    <a:pt x="786" y="578"/>
                    <a:pt x="728" y="407"/>
                    <a:pt x="782" y="250"/>
                  </a:cubicBezTo>
                  <a:cubicBezTo>
                    <a:pt x="786" y="221"/>
                    <a:pt x="783" y="190"/>
                    <a:pt x="794" y="162"/>
                  </a:cubicBezTo>
                  <a:cubicBezTo>
                    <a:pt x="855" y="0"/>
                    <a:pt x="844" y="165"/>
                    <a:pt x="844" y="25"/>
                  </a:cubicBezTo>
                  <a:lnTo>
                    <a:pt x="886" y="83"/>
                  </a:lnTo>
                </a:path>
              </a:pathLst>
            </a:custGeom>
            <a:solidFill>
              <a:srgbClr val="F5F13D"/>
            </a:solidFill>
            <a:ln w="12700">
              <a:solidFill>
                <a:schemeClr val="accent1"/>
              </a:solidFill>
              <a:round/>
              <a:headEnd/>
              <a:tailEnd/>
            </a:ln>
          </p:spPr>
          <p:txBody>
            <a:bodyPr/>
            <a:lstStyle/>
            <a:p>
              <a:endParaRPr lang="vi-VN"/>
            </a:p>
          </p:txBody>
        </p:sp>
        <p:sp>
          <p:nvSpPr>
            <p:cNvPr id="16695" name="Freeform 130"/>
            <p:cNvSpPr>
              <a:spLocks/>
            </p:cNvSpPr>
            <p:nvPr/>
          </p:nvSpPr>
          <p:spPr bwMode="auto">
            <a:xfrm>
              <a:off x="2329" y="790"/>
              <a:ext cx="298" cy="783"/>
            </a:xfrm>
            <a:custGeom>
              <a:avLst/>
              <a:gdLst>
                <a:gd name="T0" fmla="*/ 61 w 298"/>
                <a:gd name="T1" fmla="*/ 347 h 783"/>
                <a:gd name="T2" fmla="*/ 73 w 298"/>
                <a:gd name="T3" fmla="*/ 172 h 783"/>
                <a:gd name="T4" fmla="*/ 186 w 298"/>
                <a:gd name="T5" fmla="*/ 21 h 783"/>
                <a:gd name="T6" fmla="*/ 236 w 298"/>
                <a:gd name="T7" fmla="*/ 147 h 783"/>
                <a:gd name="T8" fmla="*/ 286 w 298"/>
                <a:gd name="T9" fmla="*/ 159 h 783"/>
                <a:gd name="T10" fmla="*/ 298 w 298"/>
                <a:gd name="T11" fmla="*/ 197 h 783"/>
                <a:gd name="T12" fmla="*/ 223 w 298"/>
                <a:gd name="T13" fmla="*/ 21 h 783"/>
                <a:gd name="T14" fmla="*/ 198 w 298"/>
                <a:gd name="T15" fmla="*/ 59 h 783"/>
                <a:gd name="T16" fmla="*/ 211 w 298"/>
                <a:gd name="T17" fmla="*/ 21 h 783"/>
                <a:gd name="T18" fmla="*/ 236 w 298"/>
                <a:gd name="T19" fmla="*/ 59 h 783"/>
                <a:gd name="T20" fmla="*/ 273 w 298"/>
                <a:gd name="T21" fmla="*/ 72 h 783"/>
                <a:gd name="T22" fmla="*/ 261 w 298"/>
                <a:gd name="T23" fmla="*/ 622 h 783"/>
                <a:gd name="T24" fmla="*/ 198 w 298"/>
                <a:gd name="T25" fmla="*/ 710 h 783"/>
                <a:gd name="T26" fmla="*/ 61 w 298"/>
                <a:gd name="T27" fmla="*/ 723 h 783"/>
                <a:gd name="T28" fmla="*/ 36 w 298"/>
                <a:gd name="T29" fmla="*/ 572 h 783"/>
                <a:gd name="T30" fmla="*/ 123 w 298"/>
                <a:gd name="T31" fmla="*/ 172 h 783"/>
                <a:gd name="T32" fmla="*/ 148 w 298"/>
                <a:gd name="T33" fmla="*/ 134 h 783"/>
                <a:gd name="T34" fmla="*/ 161 w 298"/>
                <a:gd name="T35" fmla="*/ 97 h 78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98"/>
                <a:gd name="T55" fmla="*/ 0 h 783"/>
                <a:gd name="T56" fmla="*/ 298 w 298"/>
                <a:gd name="T57" fmla="*/ 783 h 78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98" h="783">
                  <a:moveTo>
                    <a:pt x="61" y="347"/>
                  </a:moveTo>
                  <a:cubicBezTo>
                    <a:pt x="65" y="289"/>
                    <a:pt x="59" y="229"/>
                    <a:pt x="73" y="172"/>
                  </a:cubicBezTo>
                  <a:cubicBezTo>
                    <a:pt x="85" y="124"/>
                    <a:pt x="149" y="58"/>
                    <a:pt x="186" y="21"/>
                  </a:cubicBezTo>
                  <a:cubicBezTo>
                    <a:pt x="279" y="54"/>
                    <a:pt x="162" y="0"/>
                    <a:pt x="236" y="147"/>
                  </a:cubicBezTo>
                  <a:cubicBezTo>
                    <a:pt x="244" y="162"/>
                    <a:pt x="269" y="155"/>
                    <a:pt x="286" y="159"/>
                  </a:cubicBezTo>
                  <a:cubicBezTo>
                    <a:pt x="290" y="172"/>
                    <a:pt x="298" y="210"/>
                    <a:pt x="298" y="197"/>
                  </a:cubicBezTo>
                  <a:cubicBezTo>
                    <a:pt x="298" y="120"/>
                    <a:pt x="285" y="62"/>
                    <a:pt x="223" y="21"/>
                  </a:cubicBezTo>
                  <a:cubicBezTo>
                    <a:pt x="215" y="34"/>
                    <a:pt x="213" y="59"/>
                    <a:pt x="198" y="59"/>
                  </a:cubicBezTo>
                  <a:cubicBezTo>
                    <a:pt x="185" y="59"/>
                    <a:pt x="198" y="21"/>
                    <a:pt x="211" y="21"/>
                  </a:cubicBezTo>
                  <a:cubicBezTo>
                    <a:pt x="226" y="21"/>
                    <a:pt x="224" y="49"/>
                    <a:pt x="236" y="59"/>
                  </a:cubicBezTo>
                  <a:cubicBezTo>
                    <a:pt x="246" y="67"/>
                    <a:pt x="261" y="68"/>
                    <a:pt x="273" y="72"/>
                  </a:cubicBezTo>
                  <a:cubicBezTo>
                    <a:pt x="269" y="255"/>
                    <a:pt x="272" y="439"/>
                    <a:pt x="261" y="622"/>
                  </a:cubicBezTo>
                  <a:cubicBezTo>
                    <a:pt x="256" y="703"/>
                    <a:pt x="249" y="694"/>
                    <a:pt x="198" y="710"/>
                  </a:cubicBezTo>
                  <a:cubicBezTo>
                    <a:pt x="164" y="733"/>
                    <a:pt x="107" y="783"/>
                    <a:pt x="61" y="723"/>
                  </a:cubicBezTo>
                  <a:cubicBezTo>
                    <a:pt x="30" y="683"/>
                    <a:pt x="36" y="572"/>
                    <a:pt x="36" y="572"/>
                  </a:cubicBezTo>
                  <a:cubicBezTo>
                    <a:pt x="41" y="450"/>
                    <a:pt x="0" y="255"/>
                    <a:pt x="123" y="172"/>
                  </a:cubicBezTo>
                  <a:cubicBezTo>
                    <a:pt x="131" y="159"/>
                    <a:pt x="141" y="148"/>
                    <a:pt x="148" y="134"/>
                  </a:cubicBezTo>
                  <a:cubicBezTo>
                    <a:pt x="154" y="122"/>
                    <a:pt x="161" y="97"/>
                    <a:pt x="161" y="97"/>
                  </a:cubicBezTo>
                </a:path>
              </a:pathLst>
            </a:custGeom>
            <a:solidFill>
              <a:schemeClr val="accent2"/>
            </a:solidFill>
            <a:ln w="12700">
              <a:solidFill>
                <a:schemeClr val="accent1"/>
              </a:solidFill>
              <a:round/>
              <a:headEnd/>
              <a:tailEnd/>
            </a:ln>
          </p:spPr>
          <p:txBody>
            <a:bodyPr/>
            <a:lstStyle/>
            <a:p>
              <a:endParaRPr lang="vi-VN"/>
            </a:p>
          </p:txBody>
        </p:sp>
        <p:sp>
          <p:nvSpPr>
            <p:cNvPr id="16696" name="Freeform 131"/>
            <p:cNvSpPr>
              <a:spLocks/>
            </p:cNvSpPr>
            <p:nvPr/>
          </p:nvSpPr>
          <p:spPr bwMode="auto">
            <a:xfrm>
              <a:off x="2570" y="410"/>
              <a:ext cx="828" cy="933"/>
            </a:xfrm>
            <a:custGeom>
              <a:avLst/>
              <a:gdLst>
                <a:gd name="T0" fmla="*/ 2 w 828"/>
                <a:gd name="T1" fmla="*/ 454 h 933"/>
                <a:gd name="T2" fmla="*/ 27 w 828"/>
                <a:gd name="T3" fmla="*/ 416 h 933"/>
                <a:gd name="T4" fmla="*/ 65 w 828"/>
                <a:gd name="T5" fmla="*/ 391 h 933"/>
                <a:gd name="T6" fmla="*/ 102 w 828"/>
                <a:gd name="T7" fmla="*/ 228 h 933"/>
                <a:gd name="T8" fmla="*/ 240 w 828"/>
                <a:gd name="T9" fmla="*/ 115 h 933"/>
                <a:gd name="T10" fmla="*/ 365 w 828"/>
                <a:gd name="T11" fmla="*/ 15 h 933"/>
                <a:gd name="T12" fmla="*/ 403 w 828"/>
                <a:gd name="T13" fmla="*/ 3 h 933"/>
                <a:gd name="T14" fmla="*/ 578 w 828"/>
                <a:gd name="T15" fmla="*/ 15 h 933"/>
                <a:gd name="T16" fmla="*/ 590 w 828"/>
                <a:gd name="T17" fmla="*/ 53 h 933"/>
                <a:gd name="T18" fmla="*/ 691 w 828"/>
                <a:gd name="T19" fmla="*/ 65 h 933"/>
                <a:gd name="T20" fmla="*/ 791 w 828"/>
                <a:gd name="T21" fmla="*/ 141 h 933"/>
                <a:gd name="T22" fmla="*/ 803 w 828"/>
                <a:gd name="T23" fmla="*/ 391 h 933"/>
                <a:gd name="T24" fmla="*/ 828 w 828"/>
                <a:gd name="T25" fmla="*/ 429 h 933"/>
                <a:gd name="T26" fmla="*/ 791 w 828"/>
                <a:gd name="T27" fmla="*/ 742 h 933"/>
                <a:gd name="T28" fmla="*/ 2 w 828"/>
                <a:gd name="T29" fmla="*/ 591 h 933"/>
                <a:gd name="T30" fmla="*/ 14 w 828"/>
                <a:gd name="T31" fmla="*/ 466 h 933"/>
                <a:gd name="T32" fmla="*/ 52 w 828"/>
                <a:gd name="T33" fmla="*/ 454 h 933"/>
                <a:gd name="T34" fmla="*/ 2 w 828"/>
                <a:gd name="T35" fmla="*/ 454 h 93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28"/>
                <a:gd name="T55" fmla="*/ 0 h 933"/>
                <a:gd name="T56" fmla="*/ 828 w 828"/>
                <a:gd name="T57" fmla="*/ 933 h 93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28" h="933">
                  <a:moveTo>
                    <a:pt x="2" y="454"/>
                  </a:moveTo>
                  <a:cubicBezTo>
                    <a:pt x="10" y="441"/>
                    <a:pt x="16" y="427"/>
                    <a:pt x="27" y="416"/>
                  </a:cubicBezTo>
                  <a:cubicBezTo>
                    <a:pt x="38" y="405"/>
                    <a:pt x="60" y="405"/>
                    <a:pt x="65" y="391"/>
                  </a:cubicBezTo>
                  <a:cubicBezTo>
                    <a:pt x="94" y="304"/>
                    <a:pt x="48" y="282"/>
                    <a:pt x="102" y="228"/>
                  </a:cubicBezTo>
                  <a:cubicBezTo>
                    <a:pt x="144" y="186"/>
                    <a:pt x="199" y="158"/>
                    <a:pt x="240" y="115"/>
                  </a:cubicBezTo>
                  <a:cubicBezTo>
                    <a:pt x="263" y="45"/>
                    <a:pt x="295" y="38"/>
                    <a:pt x="365" y="15"/>
                  </a:cubicBezTo>
                  <a:cubicBezTo>
                    <a:pt x="378" y="11"/>
                    <a:pt x="403" y="3"/>
                    <a:pt x="403" y="3"/>
                  </a:cubicBezTo>
                  <a:cubicBezTo>
                    <a:pt x="461" y="7"/>
                    <a:pt x="522" y="0"/>
                    <a:pt x="578" y="15"/>
                  </a:cubicBezTo>
                  <a:cubicBezTo>
                    <a:pt x="591" y="18"/>
                    <a:pt x="578" y="48"/>
                    <a:pt x="590" y="53"/>
                  </a:cubicBezTo>
                  <a:cubicBezTo>
                    <a:pt x="621" y="67"/>
                    <a:pt x="657" y="61"/>
                    <a:pt x="691" y="65"/>
                  </a:cubicBezTo>
                  <a:cubicBezTo>
                    <a:pt x="725" y="116"/>
                    <a:pt x="742" y="107"/>
                    <a:pt x="791" y="141"/>
                  </a:cubicBezTo>
                  <a:cubicBezTo>
                    <a:pt x="795" y="224"/>
                    <a:pt x="792" y="308"/>
                    <a:pt x="803" y="391"/>
                  </a:cubicBezTo>
                  <a:cubicBezTo>
                    <a:pt x="805" y="406"/>
                    <a:pt x="828" y="414"/>
                    <a:pt x="828" y="429"/>
                  </a:cubicBezTo>
                  <a:cubicBezTo>
                    <a:pt x="828" y="634"/>
                    <a:pt x="827" y="628"/>
                    <a:pt x="791" y="742"/>
                  </a:cubicBezTo>
                  <a:cubicBezTo>
                    <a:pt x="193" y="731"/>
                    <a:pt x="110" y="933"/>
                    <a:pt x="2" y="591"/>
                  </a:cubicBezTo>
                  <a:cubicBezTo>
                    <a:pt x="6" y="549"/>
                    <a:pt x="0" y="505"/>
                    <a:pt x="14" y="466"/>
                  </a:cubicBezTo>
                  <a:cubicBezTo>
                    <a:pt x="19" y="454"/>
                    <a:pt x="61" y="463"/>
                    <a:pt x="52" y="454"/>
                  </a:cubicBezTo>
                  <a:cubicBezTo>
                    <a:pt x="40" y="442"/>
                    <a:pt x="19" y="454"/>
                    <a:pt x="2" y="454"/>
                  </a:cubicBezTo>
                  <a:close/>
                </a:path>
              </a:pathLst>
            </a:custGeom>
            <a:solidFill>
              <a:srgbClr val="F5F13D"/>
            </a:solidFill>
            <a:ln w="12700">
              <a:solidFill>
                <a:schemeClr val="accent1"/>
              </a:solidFill>
              <a:round/>
              <a:headEnd/>
              <a:tailEnd/>
            </a:ln>
          </p:spPr>
          <p:txBody>
            <a:bodyPr/>
            <a:lstStyle/>
            <a:p>
              <a:endParaRPr lang="vi-VN"/>
            </a:p>
          </p:txBody>
        </p:sp>
        <p:sp>
          <p:nvSpPr>
            <p:cNvPr id="16697" name="Freeform 132"/>
            <p:cNvSpPr>
              <a:spLocks/>
            </p:cNvSpPr>
            <p:nvPr/>
          </p:nvSpPr>
          <p:spPr bwMode="auto">
            <a:xfrm>
              <a:off x="2374" y="1005"/>
              <a:ext cx="212" cy="89"/>
            </a:xfrm>
            <a:custGeom>
              <a:avLst/>
              <a:gdLst>
                <a:gd name="T0" fmla="*/ 0 w 212"/>
                <a:gd name="T1" fmla="*/ 0 h 89"/>
                <a:gd name="T2" fmla="*/ 212 w 212"/>
                <a:gd name="T3" fmla="*/ 37 h 89"/>
                <a:gd name="T4" fmla="*/ 0 60000 65536"/>
                <a:gd name="T5" fmla="*/ 0 60000 65536"/>
                <a:gd name="T6" fmla="*/ 0 w 212"/>
                <a:gd name="T7" fmla="*/ 0 h 89"/>
                <a:gd name="T8" fmla="*/ 212 w 212"/>
                <a:gd name="T9" fmla="*/ 89 h 89"/>
              </a:gdLst>
              <a:ahLst/>
              <a:cxnLst>
                <a:cxn ang="T4">
                  <a:pos x="T0" y="T1"/>
                </a:cxn>
                <a:cxn ang="T5">
                  <a:pos x="T2" y="T3"/>
                </a:cxn>
              </a:cxnLst>
              <a:rect l="T6" t="T7" r="T8" b="T9"/>
              <a:pathLst>
                <a:path w="212" h="89">
                  <a:moveTo>
                    <a:pt x="0" y="0"/>
                  </a:moveTo>
                  <a:cubicBezTo>
                    <a:pt x="60" y="89"/>
                    <a:pt x="10" y="37"/>
                    <a:pt x="212" y="37"/>
                  </a:cubicBezTo>
                </a:path>
              </a:pathLst>
            </a:custGeom>
            <a:noFill/>
            <a:ln w="12700">
              <a:solidFill>
                <a:schemeClr val="accent1"/>
              </a:solidFill>
              <a:round/>
              <a:headEnd/>
              <a:tailEnd/>
            </a:ln>
          </p:spPr>
          <p:txBody>
            <a:bodyPr/>
            <a:lstStyle/>
            <a:p>
              <a:endParaRPr lang="vi-VN"/>
            </a:p>
          </p:txBody>
        </p:sp>
        <p:sp>
          <p:nvSpPr>
            <p:cNvPr id="16698" name="Freeform 133"/>
            <p:cNvSpPr>
              <a:spLocks/>
            </p:cNvSpPr>
            <p:nvPr/>
          </p:nvSpPr>
          <p:spPr bwMode="auto">
            <a:xfrm>
              <a:off x="2352" y="1150"/>
              <a:ext cx="238" cy="32"/>
            </a:xfrm>
            <a:custGeom>
              <a:avLst/>
              <a:gdLst>
                <a:gd name="T0" fmla="*/ 0 w 238"/>
                <a:gd name="T1" fmla="*/ 0 h 32"/>
                <a:gd name="T2" fmla="*/ 238 w 238"/>
                <a:gd name="T3" fmla="*/ 12 h 32"/>
                <a:gd name="T4" fmla="*/ 0 60000 65536"/>
                <a:gd name="T5" fmla="*/ 0 60000 65536"/>
                <a:gd name="T6" fmla="*/ 0 w 238"/>
                <a:gd name="T7" fmla="*/ 0 h 32"/>
                <a:gd name="T8" fmla="*/ 238 w 238"/>
                <a:gd name="T9" fmla="*/ 32 h 32"/>
              </a:gdLst>
              <a:ahLst/>
              <a:cxnLst>
                <a:cxn ang="T4">
                  <a:pos x="T0" y="T1"/>
                </a:cxn>
                <a:cxn ang="T5">
                  <a:pos x="T2" y="T3"/>
                </a:cxn>
              </a:cxnLst>
              <a:rect l="T6" t="T7" r="T8" b="T9"/>
              <a:pathLst>
                <a:path w="238" h="32">
                  <a:moveTo>
                    <a:pt x="0" y="0"/>
                  </a:moveTo>
                  <a:cubicBezTo>
                    <a:pt x="102" y="32"/>
                    <a:pt x="25" y="12"/>
                    <a:pt x="238" y="12"/>
                  </a:cubicBezTo>
                </a:path>
              </a:pathLst>
            </a:custGeom>
            <a:noFill/>
            <a:ln w="12700">
              <a:solidFill>
                <a:schemeClr val="accent1"/>
              </a:solidFill>
              <a:round/>
              <a:headEnd/>
              <a:tailEnd/>
            </a:ln>
          </p:spPr>
          <p:txBody>
            <a:bodyPr/>
            <a:lstStyle/>
            <a:p>
              <a:endParaRPr lang="vi-VN"/>
            </a:p>
          </p:txBody>
        </p:sp>
        <p:sp>
          <p:nvSpPr>
            <p:cNvPr id="16699" name="Freeform 134"/>
            <p:cNvSpPr>
              <a:spLocks/>
            </p:cNvSpPr>
            <p:nvPr/>
          </p:nvSpPr>
          <p:spPr bwMode="auto">
            <a:xfrm>
              <a:off x="2352" y="1412"/>
              <a:ext cx="238" cy="1"/>
            </a:xfrm>
            <a:custGeom>
              <a:avLst/>
              <a:gdLst>
                <a:gd name="T0" fmla="*/ 0 w 238"/>
                <a:gd name="T1" fmla="*/ 0 h 1"/>
                <a:gd name="T2" fmla="*/ 238 w 238"/>
                <a:gd name="T3" fmla="*/ 0 h 1"/>
                <a:gd name="T4" fmla="*/ 0 60000 65536"/>
                <a:gd name="T5" fmla="*/ 0 60000 65536"/>
                <a:gd name="T6" fmla="*/ 0 w 238"/>
                <a:gd name="T7" fmla="*/ 0 h 1"/>
                <a:gd name="T8" fmla="*/ 238 w 238"/>
                <a:gd name="T9" fmla="*/ 1 h 1"/>
              </a:gdLst>
              <a:ahLst/>
              <a:cxnLst>
                <a:cxn ang="T4">
                  <a:pos x="T0" y="T1"/>
                </a:cxn>
                <a:cxn ang="T5">
                  <a:pos x="T2" y="T3"/>
                </a:cxn>
              </a:cxnLst>
              <a:rect l="T6" t="T7" r="T8" b="T9"/>
              <a:pathLst>
                <a:path w="238" h="1">
                  <a:moveTo>
                    <a:pt x="0" y="0"/>
                  </a:moveTo>
                  <a:cubicBezTo>
                    <a:pt x="79" y="0"/>
                    <a:pt x="159" y="0"/>
                    <a:pt x="238" y="0"/>
                  </a:cubicBezTo>
                </a:path>
              </a:pathLst>
            </a:custGeom>
            <a:noFill/>
            <a:ln w="12700">
              <a:solidFill>
                <a:schemeClr val="accent1"/>
              </a:solidFill>
              <a:round/>
              <a:headEnd/>
              <a:tailEnd/>
            </a:ln>
          </p:spPr>
          <p:txBody>
            <a:bodyPr/>
            <a:lstStyle/>
            <a:p>
              <a:endParaRPr lang="vi-VN"/>
            </a:p>
          </p:txBody>
        </p:sp>
        <p:sp>
          <p:nvSpPr>
            <p:cNvPr id="16700" name="Oval 135"/>
            <p:cNvSpPr>
              <a:spLocks noChangeArrowheads="1"/>
            </p:cNvSpPr>
            <p:nvPr/>
          </p:nvSpPr>
          <p:spPr bwMode="auto">
            <a:xfrm>
              <a:off x="2400" y="609"/>
              <a:ext cx="240" cy="288"/>
            </a:xfrm>
            <a:prstGeom prst="ellipse">
              <a:avLst/>
            </a:prstGeom>
            <a:solidFill>
              <a:schemeClr val="accent2"/>
            </a:solidFill>
            <a:ln w="12700">
              <a:solidFill>
                <a:schemeClr val="accent1"/>
              </a:solidFill>
              <a:round/>
              <a:headEnd/>
              <a:tailEnd/>
            </a:ln>
          </p:spPr>
          <p:txBody>
            <a:bodyPr wrap="none" anchor="ctr"/>
            <a:lstStyle/>
            <a:p>
              <a:pPr eaLnBrk="1" hangingPunct="1"/>
              <a:endParaRPr lang="en-US" altLang="en-US"/>
            </a:p>
          </p:txBody>
        </p:sp>
        <p:sp>
          <p:nvSpPr>
            <p:cNvPr id="16701" name="Freeform 136"/>
            <p:cNvSpPr>
              <a:spLocks/>
            </p:cNvSpPr>
            <p:nvPr/>
          </p:nvSpPr>
          <p:spPr bwMode="auto">
            <a:xfrm>
              <a:off x="2586" y="1094"/>
              <a:ext cx="838" cy="840"/>
            </a:xfrm>
            <a:custGeom>
              <a:avLst/>
              <a:gdLst>
                <a:gd name="T0" fmla="*/ 4 w 838"/>
                <a:gd name="T1" fmla="*/ 68 h 840"/>
                <a:gd name="T2" fmla="*/ 16 w 838"/>
                <a:gd name="T3" fmla="*/ 644 h 840"/>
                <a:gd name="T4" fmla="*/ 129 w 838"/>
                <a:gd name="T5" fmla="*/ 694 h 840"/>
                <a:gd name="T6" fmla="*/ 167 w 838"/>
                <a:gd name="T7" fmla="*/ 707 h 840"/>
                <a:gd name="T8" fmla="*/ 542 w 838"/>
                <a:gd name="T9" fmla="*/ 757 h 840"/>
                <a:gd name="T10" fmla="*/ 693 w 838"/>
                <a:gd name="T11" fmla="*/ 719 h 840"/>
                <a:gd name="T12" fmla="*/ 768 w 838"/>
                <a:gd name="T13" fmla="*/ 694 h 840"/>
                <a:gd name="T14" fmla="*/ 780 w 838"/>
                <a:gd name="T15" fmla="*/ 606 h 840"/>
                <a:gd name="T16" fmla="*/ 818 w 838"/>
                <a:gd name="T17" fmla="*/ 594 h 840"/>
                <a:gd name="T18" fmla="*/ 780 w 838"/>
                <a:gd name="T19" fmla="*/ 344 h 840"/>
                <a:gd name="T20" fmla="*/ 755 w 838"/>
                <a:gd name="T21" fmla="*/ 268 h 840"/>
                <a:gd name="T22" fmla="*/ 743 w 838"/>
                <a:gd name="T23" fmla="*/ 231 h 840"/>
                <a:gd name="T24" fmla="*/ 455 w 838"/>
                <a:gd name="T25" fmla="*/ 156 h 840"/>
                <a:gd name="T26" fmla="*/ 79 w 838"/>
                <a:gd name="T27" fmla="*/ 81 h 840"/>
                <a:gd name="T28" fmla="*/ 41 w 838"/>
                <a:gd name="T29" fmla="*/ 68 h 840"/>
                <a:gd name="T30" fmla="*/ 4 w 838"/>
                <a:gd name="T31" fmla="*/ 68 h 8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38"/>
                <a:gd name="T49" fmla="*/ 0 h 840"/>
                <a:gd name="T50" fmla="*/ 838 w 838"/>
                <a:gd name="T51" fmla="*/ 840 h 8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38" h="840">
                  <a:moveTo>
                    <a:pt x="4" y="68"/>
                  </a:moveTo>
                  <a:cubicBezTo>
                    <a:pt x="8" y="260"/>
                    <a:pt x="0" y="453"/>
                    <a:pt x="16" y="644"/>
                  </a:cubicBezTo>
                  <a:cubicBezTo>
                    <a:pt x="17" y="662"/>
                    <a:pt x="95" y="683"/>
                    <a:pt x="129" y="694"/>
                  </a:cubicBezTo>
                  <a:cubicBezTo>
                    <a:pt x="142" y="698"/>
                    <a:pt x="167" y="707"/>
                    <a:pt x="167" y="707"/>
                  </a:cubicBezTo>
                  <a:cubicBezTo>
                    <a:pt x="257" y="840"/>
                    <a:pt x="343" y="765"/>
                    <a:pt x="542" y="757"/>
                  </a:cubicBezTo>
                  <a:cubicBezTo>
                    <a:pt x="785" y="729"/>
                    <a:pt x="577" y="770"/>
                    <a:pt x="693" y="719"/>
                  </a:cubicBezTo>
                  <a:cubicBezTo>
                    <a:pt x="717" y="708"/>
                    <a:pt x="768" y="694"/>
                    <a:pt x="768" y="694"/>
                  </a:cubicBezTo>
                  <a:cubicBezTo>
                    <a:pt x="772" y="665"/>
                    <a:pt x="767" y="632"/>
                    <a:pt x="780" y="606"/>
                  </a:cubicBezTo>
                  <a:cubicBezTo>
                    <a:pt x="786" y="594"/>
                    <a:pt x="817" y="607"/>
                    <a:pt x="818" y="594"/>
                  </a:cubicBezTo>
                  <a:cubicBezTo>
                    <a:pt x="838" y="416"/>
                    <a:pt x="838" y="430"/>
                    <a:pt x="780" y="344"/>
                  </a:cubicBezTo>
                  <a:cubicBezTo>
                    <a:pt x="772" y="319"/>
                    <a:pt x="763" y="293"/>
                    <a:pt x="755" y="268"/>
                  </a:cubicBezTo>
                  <a:cubicBezTo>
                    <a:pt x="751" y="256"/>
                    <a:pt x="755" y="235"/>
                    <a:pt x="743" y="231"/>
                  </a:cubicBezTo>
                  <a:cubicBezTo>
                    <a:pt x="643" y="198"/>
                    <a:pt x="560" y="169"/>
                    <a:pt x="455" y="156"/>
                  </a:cubicBezTo>
                  <a:cubicBezTo>
                    <a:pt x="335" y="115"/>
                    <a:pt x="205" y="94"/>
                    <a:pt x="79" y="81"/>
                  </a:cubicBezTo>
                  <a:cubicBezTo>
                    <a:pt x="66" y="77"/>
                    <a:pt x="51" y="76"/>
                    <a:pt x="41" y="68"/>
                  </a:cubicBezTo>
                  <a:cubicBezTo>
                    <a:pt x="3" y="37"/>
                    <a:pt x="26" y="0"/>
                    <a:pt x="4" y="68"/>
                  </a:cubicBezTo>
                  <a:close/>
                </a:path>
              </a:pathLst>
            </a:custGeom>
            <a:solidFill>
              <a:srgbClr val="F5F13D"/>
            </a:solidFill>
            <a:ln w="12700">
              <a:solidFill>
                <a:schemeClr val="accent1"/>
              </a:solidFill>
              <a:round/>
              <a:headEnd/>
              <a:tailEnd/>
            </a:ln>
          </p:spPr>
          <p:txBody>
            <a:bodyPr/>
            <a:lstStyle/>
            <a:p>
              <a:endParaRPr lang="vi-VN"/>
            </a:p>
          </p:txBody>
        </p:sp>
        <p:sp>
          <p:nvSpPr>
            <p:cNvPr id="16702" name="Oval 137"/>
            <p:cNvSpPr>
              <a:spLocks noChangeArrowheads="1"/>
            </p:cNvSpPr>
            <p:nvPr/>
          </p:nvSpPr>
          <p:spPr bwMode="auto">
            <a:xfrm>
              <a:off x="1862" y="757"/>
              <a:ext cx="192" cy="192"/>
            </a:xfrm>
            <a:prstGeom prst="ellipse">
              <a:avLst/>
            </a:prstGeom>
            <a:solidFill>
              <a:srgbClr val="FF0000"/>
            </a:solidFill>
            <a:ln w="12700">
              <a:solidFill>
                <a:schemeClr val="accent1"/>
              </a:solidFill>
              <a:round/>
              <a:headEnd/>
              <a:tailEnd/>
            </a:ln>
          </p:spPr>
          <p:txBody>
            <a:bodyPr wrap="none" anchor="ctr"/>
            <a:lstStyle/>
            <a:p>
              <a:pPr eaLnBrk="1" hangingPunct="1"/>
              <a:endParaRPr lang="en-US" altLang="en-US"/>
            </a:p>
          </p:txBody>
        </p:sp>
        <p:sp>
          <p:nvSpPr>
            <p:cNvPr id="16703" name="Oval 138"/>
            <p:cNvSpPr>
              <a:spLocks noChangeArrowheads="1"/>
            </p:cNvSpPr>
            <p:nvPr/>
          </p:nvSpPr>
          <p:spPr bwMode="auto">
            <a:xfrm>
              <a:off x="1849" y="757"/>
              <a:ext cx="96" cy="144"/>
            </a:xfrm>
            <a:prstGeom prst="ellipse">
              <a:avLst/>
            </a:prstGeom>
            <a:solidFill>
              <a:schemeClr val="accent2"/>
            </a:solidFill>
            <a:ln w="12700">
              <a:solidFill>
                <a:schemeClr val="accent1"/>
              </a:solidFill>
              <a:round/>
              <a:headEnd/>
              <a:tailEnd/>
            </a:ln>
          </p:spPr>
          <p:txBody>
            <a:bodyPr wrap="none" anchor="ctr"/>
            <a:lstStyle/>
            <a:p>
              <a:pPr eaLnBrk="1" hangingPunct="1"/>
              <a:endParaRPr lang="en-US" altLang="en-US"/>
            </a:p>
          </p:txBody>
        </p:sp>
        <p:sp>
          <p:nvSpPr>
            <p:cNvPr id="16704" name="Oval 139"/>
            <p:cNvSpPr>
              <a:spLocks noChangeArrowheads="1"/>
            </p:cNvSpPr>
            <p:nvPr/>
          </p:nvSpPr>
          <p:spPr bwMode="auto">
            <a:xfrm>
              <a:off x="1622" y="417"/>
              <a:ext cx="192" cy="192"/>
            </a:xfrm>
            <a:prstGeom prst="ellipse">
              <a:avLst/>
            </a:prstGeom>
            <a:solidFill>
              <a:srgbClr val="FF0000"/>
            </a:solidFill>
            <a:ln w="12700">
              <a:solidFill>
                <a:schemeClr val="accent1"/>
              </a:solidFill>
              <a:round/>
              <a:headEnd/>
              <a:tailEnd/>
            </a:ln>
          </p:spPr>
          <p:txBody>
            <a:bodyPr wrap="none" anchor="ctr"/>
            <a:lstStyle/>
            <a:p>
              <a:pPr eaLnBrk="1" hangingPunct="1"/>
              <a:endParaRPr lang="en-US" altLang="en-US"/>
            </a:p>
          </p:txBody>
        </p:sp>
        <p:sp>
          <p:nvSpPr>
            <p:cNvPr id="16705" name="Oval 140"/>
            <p:cNvSpPr>
              <a:spLocks noChangeArrowheads="1"/>
            </p:cNvSpPr>
            <p:nvPr/>
          </p:nvSpPr>
          <p:spPr bwMode="auto">
            <a:xfrm>
              <a:off x="1670" y="417"/>
              <a:ext cx="96" cy="144"/>
            </a:xfrm>
            <a:prstGeom prst="ellipse">
              <a:avLst/>
            </a:prstGeom>
            <a:solidFill>
              <a:schemeClr val="accent2"/>
            </a:solidFill>
            <a:ln w="12700">
              <a:solidFill>
                <a:schemeClr val="accent1"/>
              </a:solidFill>
              <a:round/>
              <a:headEnd/>
              <a:tailEnd/>
            </a:ln>
          </p:spPr>
          <p:txBody>
            <a:bodyPr wrap="none" anchor="ctr"/>
            <a:lstStyle/>
            <a:p>
              <a:pPr eaLnBrk="1" hangingPunct="1"/>
              <a:endParaRPr lang="en-US" altLang="en-US"/>
            </a:p>
          </p:txBody>
        </p:sp>
        <p:sp>
          <p:nvSpPr>
            <p:cNvPr id="16706" name="Oval 141"/>
            <p:cNvSpPr>
              <a:spLocks noChangeArrowheads="1"/>
            </p:cNvSpPr>
            <p:nvPr/>
          </p:nvSpPr>
          <p:spPr bwMode="auto">
            <a:xfrm>
              <a:off x="3120" y="912"/>
              <a:ext cx="192" cy="192"/>
            </a:xfrm>
            <a:prstGeom prst="ellipse">
              <a:avLst/>
            </a:prstGeom>
            <a:solidFill>
              <a:srgbClr val="FF0000"/>
            </a:solidFill>
            <a:ln w="12700">
              <a:solidFill>
                <a:schemeClr val="accent1"/>
              </a:solidFill>
              <a:round/>
              <a:headEnd/>
              <a:tailEnd/>
            </a:ln>
          </p:spPr>
          <p:txBody>
            <a:bodyPr wrap="none" anchor="ctr"/>
            <a:lstStyle/>
            <a:p>
              <a:pPr eaLnBrk="1" hangingPunct="1"/>
              <a:endParaRPr lang="en-US" altLang="en-US"/>
            </a:p>
          </p:txBody>
        </p:sp>
        <p:sp>
          <p:nvSpPr>
            <p:cNvPr id="16707" name="Oval 142"/>
            <p:cNvSpPr>
              <a:spLocks noChangeArrowheads="1"/>
            </p:cNvSpPr>
            <p:nvPr/>
          </p:nvSpPr>
          <p:spPr bwMode="auto">
            <a:xfrm>
              <a:off x="3216" y="897"/>
              <a:ext cx="96" cy="144"/>
            </a:xfrm>
            <a:prstGeom prst="ellipse">
              <a:avLst/>
            </a:prstGeom>
            <a:solidFill>
              <a:schemeClr val="accent2"/>
            </a:solidFill>
            <a:ln w="12700">
              <a:solidFill>
                <a:schemeClr val="accent1"/>
              </a:solidFill>
              <a:round/>
              <a:headEnd/>
              <a:tailEnd/>
            </a:ln>
          </p:spPr>
          <p:txBody>
            <a:bodyPr wrap="none" anchor="ctr"/>
            <a:lstStyle/>
            <a:p>
              <a:pPr eaLnBrk="1" hangingPunct="1"/>
              <a:endParaRPr lang="en-US" altLang="en-US"/>
            </a:p>
          </p:txBody>
        </p:sp>
        <p:sp>
          <p:nvSpPr>
            <p:cNvPr id="16708" name="Oval 143"/>
            <p:cNvSpPr>
              <a:spLocks noChangeArrowheads="1"/>
            </p:cNvSpPr>
            <p:nvPr/>
          </p:nvSpPr>
          <p:spPr bwMode="auto">
            <a:xfrm>
              <a:off x="1686" y="1525"/>
              <a:ext cx="192" cy="192"/>
            </a:xfrm>
            <a:prstGeom prst="ellipse">
              <a:avLst/>
            </a:prstGeom>
            <a:solidFill>
              <a:srgbClr val="FF0000"/>
            </a:solidFill>
            <a:ln w="12700">
              <a:solidFill>
                <a:schemeClr val="accent1"/>
              </a:solidFill>
              <a:round/>
              <a:headEnd/>
              <a:tailEnd/>
            </a:ln>
          </p:spPr>
          <p:txBody>
            <a:bodyPr wrap="none" anchor="ctr"/>
            <a:lstStyle/>
            <a:p>
              <a:pPr eaLnBrk="1" hangingPunct="1"/>
              <a:endParaRPr lang="en-US" altLang="en-US"/>
            </a:p>
          </p:txBody>
        </p:sp>
        <p:sp>
          <p:nvSpPr>
            <p:cNvPr id="16709" name="Oval 144"/>
            <p:cNvSpPr>
              <a:spLocks noChangeArrowheads="1"/>
            </p:cNvSpPr>
            <p:nvPr/>
          </p:nvSpPr>
          <p:spPr bwMode="auto">
            <a:xfrm>
              <a:off x="1734" y="1525"/>
              <a:ext cx="96" cy="144"/>
            </a:xfrm>
            <a:prstGeom prst="ellipse">
              <a:avLst/>
            </a:prstGeom>
            <a:solidFill>
              <a:schemeClr val="accent2"/>
            </a:solidFill>
            <a:ln w="12700">
              <a:solidFill>
                <a:schemeClr val="accent1"/>
              </a:solidFill>
              <a:round/>
              <a:headEnd/>
              <a:tailEnd/>
            </a:ln>
          </p:spPr>
          <p:txBody>
            <a:bodyPr wrap="none" anchor="ctr"/>
            <a:lstStyle/>
            <a:p>
              <a:pPr eaLnBrk="1" hangingPunct="1"/>
              <a:endParaRPr lang="en-US" altLang="en-US"/>
            </a:p>
          </p:txBody>
        </p:sp>
        <p:sp>
          <p:nvSpPr>
            <p:cNvPr id="16710" name="Oval 145"/>
            <p:cNvSpPr>
              <a:spLocks noChangeArrowheads="1"/>
            </p:cNvSpPr>
            <p:nvPr/>
          </p:nvSpPr>
          <p:spPr bwMode="auto">
            <a:xfrm>
              <a:off x="1798" y="1200"/>
              <a:ext cx="192" cy="192"/>
            </a:xfrm>
            <a:prstGeom prst="ellipse">
              <a:avLst/>
            </a:prstGeom>
            <a:solidFill>
              <a:srgbClr val="FF0000"/>
            </a:solidFill>
            <a:ln w="12700">
              <a:solidFill>
                <a:schemeClr val="accent1"/>
              </a:solidFill>
              <a:round/>
              <a:headEnd/>
              <a:tailEnd/>
            </a:ln>
          </p:spPr>
          <p:txBody>
            <a:bodyPr wrap="none" anchor="ctr"/>
            <a:lstStyle/>
            <a:p>
              <a:pPr eaLnBrk="1" hangingPunct="1"/>
              <a:endParaRPr lang="en-US" altLang="en-US"/>
            </a:p>
          </p:txBody>
        </p:sp>
        <p:sp>
          <p:nvSpPr>
            <p:cNvPr id="16711" name="Oval 146"/>
            <p:cNvSpPr>
              <a:spLocks noChangeArrowheads="1"/>
            </p:cNvSpPr>
            <p:nvPr/>
          </p:nvSpPr>
          <p:spPr bwMode="auto">
            <a:xfrm>
              <a:off x="1895" y="1237"/>
              <a:ext cx="96" cy="144"/>
            </a:xfrm>
            <a:prstGeom prst="ellipse">
              <a:avLst/>
            </a:prstGeom>
            <a:solidFill>
              <a:schemeClr val="accent2"/>
            </a:solidFill>
            <a:ln w="12700">
              <a:solidFill>
                <a:schemeClr val="accent1"/>
              </a:solidFill>
              <a:round/>
              <a:headEnd/>
              <a:tailEnd/>
            </a:ln>
          </p:spPr>
          <p:txBody>
            <a:bodyPr wrap="none" anchor="ctr"/>
            <a:lstStyle/>
            <a:p>
              <a:pPr eaLnBrk="1" hangingPunct="1"/>
              <a:endParaRPr lang="en-US" altLang="en-US"/>
            </a:p>
          </p:txBody>
        </p:sp>
        <p:sp>
          <p:nvSpPr>
            <p:cNvPr id="16712" name="Oval 147"/>
            <p:cNvSpPr>
              <a:spLocks noChangeArrowheads="1"/>
            </p:cNvSpPr>
            <p:nvPr/>
          </p:nvSpPr>
          <p:spPr bwMode="auto">
            <a:xfrm>
              <a:off x="3088" y="509"/>
              <a:ext cx="192" cy="192"/>
            </a:xfrm>
            <a:prstGeom prst="ellipse">
              <a:avLst/>
            </a:prstGeom>
            <a:solidFill>
              <a:srgbClr val="FF0000"/>
            </a:solidFill>
            <a:ln w="12700">
              <a:solidFill>
                <a:schemeClr val="accent1"/>
              </a:solidFill>
              <a:round/>
              <a:headEnd/>
              <a:tailEnd/>
            </a:ln>
          </p:spPr>
          <p:txBody>
            <a:bodyPr wrap="none" anchor="ctr"/>
            <a:lstStyle/>
            <a:p>
              <a:pPr eaLnBrk="1" hangingPunct="1"/>
              <a:endParaRPr lang="en-US" altLang="en-US"/>
            </a:p>
          </p:txBody>
        </p:sp>
        <p:sp>
          <p:nvSpPr>
            <p:cNvPr id="16713" name="Oval 148"/>
            <p:cNvSpPr>
              <a:spLocks noChangeArrowheads="1"/>
            </p:cNvSpPr>
            <p:nvPr/>
          </p:nvSpPr>
          <p:spPr bwMode="auto">
            <a:xfrm>
              <a:off x="3152" y="519"/>
              <a:ext cx="96" cy="144"/>
            </a:xfrm>
            <a:prstGeom prst="ellipse">
              <a:avLst/>
            </a:prstGeom>
            <a:solidFill>
              <a:schemeClr val="accent2"/>
            </a:solidFill>
            <a:ln w="12700">
              <a:solidFill>
                <a:schemeClr val="accent1"/>
              </a:solidFill>
              <a:round/>
              <a:headEnd/>
              <a:tailEnd/>
            </a:ln>
          </p:spPr>
          <p:txBody>
            <a:bodyPr wrap="none" anchor="ctr"/>
            <a:lstStyle/>
            <a:p>
              <a:pPr eaLnBrk="1" hangingPunct="1"/>
              <a:endParaRPr lang="en-US" altLang="en-US"/>
            </a:p>
          </p:txBody>
        </p:sp>
        <p:sp>
          <p:nvSpPr>
            <p:cNvPr id="16714" name="Oval 149"/>
            <p:cNvSpPr>
              <a:spLocks noChangeArrowheads="1"/>
            </p:cNvSpPr>
            <p:nvPr/>
          </p:nvSpPr>
          <p:spPr bwMode="auto">
            <a:xfrm>
              <a:off x="3072" y="1281"/>
              <a:ext cx="192" cy="192"/>
            </a:xfrm>
            <a:prstGeom prst="ellipse">
              <a:avLst/>
            </a:prstGeom>
            <a:solidFill>
              <a:srgbClr val="FF0000"/>
            </a:solidFill>
            <a:ln w="12700">
              <a:solidFill>
                <a:schemeClr val="accent1"/>
              </a:solidFill>
              <a:round/>
              <a:headEnd/>
              <a:tailEnd/>
            </a:ln>
          </p:spPr>
          <p:txBody>
            <a:bodyPr wrap="none" anchor="ctr"/>
            <a:lstStyle/>
            <a:p>
              <a:pPr eaLnBrk="1" hangingPunct="1"/>
              <a:endParaRPr lang="en-US" altLang="en-US"/>
            </a:p>
          </p:txBody>
        </p:sp>
        <p:sp>
          <p:nvSpPr>
            <p:cNvPr id="16715" name="Oval 150"/>
            <p:cNvSpPr>
              <a:spLocks noChangeArrowheads="1"/>
            </p:cNvSpPr>
            <p:nvPr/>
          </p:nvSpPr>
          <p:spPr bwMode="auto">
            <a:xfrm>
              <a:off x="3120" y="1281"/>
              <a:ext cx="96" cy="144"/>
            </a:xfrm>
            <a:prstGeom prst="ellipse">
              <a:avLst/>
            </a:prstGeom>
            <a:solidFill>
              <a:schemeClr val="accent2"/>
            </a:solidFill>
            <a:ln w="12700">
              <a:solidFill>
                <a:schemeClr val="accent1"/>
              </a:solidFill>
              <a:round/>
              <a:headEnd/>
              <a:tailEnd/>
            </a:ln>
          </p:spPr>
          <p:txBody>
            <a:bodyPr wrap="none" anchor="ctr"/>
            <a:lstStyle/>
            <a:p>
              <a:pPr eaLnBrk="1" hangingPunct="1"/>
              <a:endParaRPr lang="en-US" altLang="en-US"/>
            </a:p>
          </p:txBody>
        </p:sp>
        <p:sp>
          <p:nvSpPr>
            <p:cNvPr id="16716" name="Oval 151"/>
            <p:cNvSpPr>
              <a:spLocks noChangeArrowheads="1"/>
            </p:cNvSpPr>
            <p:nvPr/>
          </p:nvSpPr>
          <p:spPr bwMode="auto">
            <a:xfrm>
              <a:off x="3072" y="1617"/>
              <a:ext cx="192" cy="192"/>
            </a:xfrm>
            <a:prstGeom prst="ellipse">
              <a:avLst/>
            </a:prstGeom>
            <a:solidFill>
              <a:srgbClr val="FF0000"/>
            </a:solidFill>
            <a:ln w="12700">
              <a:solidFill>
                <a:schemeClr val="accent1"/>
              </a:solidFill>
              <a:round/>
              <a:headEnd/>
              <a:tailEnd/>
            </a:ln>
          </p:spPr>
          <p:txBody>
            <a:bodyPr wrap="none" anchor="ctr"/>
            <a:lstStyle/>
            <a:p>
              <a:pPr eaLnBrk="1" hangingPunct="1"/>
              <a:endParaRPr lang="en-US" altLang="en-US"/>
            </a:p>
          </p:txBody>
        </p:sp>
        <p:sp>
          <p:nvSpPr>
            <p:cNvPr id="16717" name="Oval 152"/>
            <p:cNvSpPr>
              <a:spLocks noChangeArrowheads="1"/>
            </p:cNvSpPr>
            <p:nvPr/>
          </p:nvSpPr>
          <p:spPr bwMode="auto">
            <a:xfrm>
              <a:off x="3120" y="1617"/>
              <a:ext cx="96" cy="144"/>
            </a:xfrm>
            <a:prstGeom prst="ellipse">
              <a:avLst/>
            </a:prstGeom>
            <a:solidFill>
              <a:schemeClr val="accent2"/>
            </a:solidFill>
            <a:ln w="12700">
              <a:solidFill>
                <a:schemeClr val="accent1"/>
              </a:solidFill>
              <a:round/>
              <a:headEnd/>
              <a:tailEnd/>
            </a:ln>
          </p:spPr>
          <p:txBody>
            <a:bodyPr wrap="none" anchor="ctr"/>
            <a:lstStyle/>
            <a:p>
              <a:pPr eaLnBrk="1" hangingPunct="1"/>
              <a:endParaRPr lang="en-US" altLang="en-US"/>
            </a:p>
          </p:txBody>
        </p:sp>
        <p:sp>
          <p:nvSpPr>
            <p:cNvPr id="16718" name="Oval 153"/>
            <p:cNvSpPr>
              <a:spLocks noChangeArrowheads="1"/>
            </p:cNvSpPr>
            <p:nvPr/>
          </p:nvSpPr>
          <p:spPr bwMode="auto">
            <a:xfrm>
              <a:off x="2717" y="758"/>
              <a:ext cx="192" cy="192"/>
            </a:xfrm>
            <a:prstGeom prst="ellipse">
              <a:avLst/>
            </a:prstGeom>
            <a:solidFill>
              <a:srgbClr val="FF0000"/>
            </a:solidFill>
            <a:ln w="12700">
              <a:solidFill>
                <a:schemeClr val="accent1"/>
              </a:solidFill>
              <a:round/>
              <a:headEnd/>
              <a:tailEnd/>
            </a:ln>
          </p:spPr>
          <p:txBody>
            <a:bodyPr wrap="none" anchor="ctr"/>
            <a:lstStyle/>
            <a:p>
              <a:pPr eaLnBrk="1" hangingPunct="1"/>
              <a:endParaRPr lang="en-US" altLang="en-US"/>
            </a:p>
          </p:txBody>
        </p:sp>
        <p:sp>
          <p:nvSpPr>
            <p:cNvPr id="16719" name="Oval 154"/>
            <p:cNvSpPr>
              <a:spLocks noChangeArrowheads="1"/>
            </p:cNvSpPr>
            <p:nvPr/>
          </p:nvSpPr>
          <p:spPr bwMode="auto">
            <a:xfrm>
              <a:off x="2813" y="752"/>
              <a:ext cx="96" cy="144"/>
            </a:xfrm>
            <a:prstGeom prst="ellipse">
              <a:avLst/>
            </a:prstGeom>
            <a:solidFill>
              <a:schemeClr val="accent2"/>
            </a:solidFill>
            <a:ln w="12700">
              <a:solidFill>
                <a:schemeClr val="accent1"/>
              </a:solidFill>
              <a:round/>
              <a:headEnd/>
              <a:tailEnd/>
            </a:ln>
          </p:spPr>
          <p:txBody>
            <a:bodyPr wrap="none" anchor="ctr"/>
            <a:lstStyle/>
            <a:p>
              <a:pPr eaLnBrk="1" hangingPunct="1"/>
              <a:endParaRPr lang="en-US" altLang="en-US"/>
            </a:p>
          </p:txBody>
        </p:sp>
        <p:sp>
          <p:nvSpPr>
            <p:cNvPr id="16720" name="Oval 155"/>
            <p:cNvSpPr>
              <a:spLocks noChangeArrowheads="1"/>
            </p:cNvSpPr>
            <p:nvPr/>
          </p:nvSpPr>
          <p:spPr bwMode="auto">
            <a:xfrm>
              <a:off x="2784" y="1377"/>
              <a:ext cx="192" cy="192"/>
            </a:xfrm>
            <a:prstGeom prst="ellipse">
              <a:avLst/>
            </a:prstGeom>
            <a:solidFill>
              <a:srgbClr val="FF0000"/>
            </a:solidFill>
            <a:ln w="12700">
              <a:solidFill>
                <a:schemeClr val="accent1"/>
              </a:solidFill>
              <a:round/>
              <a:headEnd/>
              <a:tailEnd/>
            </a:ln>
          </p:spPr>
          <p:txBody>
            <a:bodyPr wrap="none" anchor="ctr"/>
            <a:lstStyle/>
            <a:p>
              <a:pPr eaLnBrk="1" hangingPunct="1"/>
              <a:endParaRPr lang="en-US" altLang="en-US"/>
            </a:p>
          </p:txBody>
        </p:sp>
        <p:sp>
          <p:nvSpPr>
            <p:cNvPr id="16721" name="Oval 156"/>
            <p:cNvSpPr>
              <a:spLocks noChangeArrowheads="1"/>
            </p:cNvSpPr>
            <p:nvPr/>
          </p:nvSpPr>
          <p:spPr bwMode="auto">
            <a:xfrm>
              <a:off x="2832" y="1377"/>
              <a:ext cx="96" cy="144"/>
            </a:xfrm>
            <a:prstGeom prst="ellipse">
              <a:avLst/>
            </a:prstGeom>
            <a:solidFill>
              <a:schemeClr val="accent2"/>
            </a:solidFill>
            <a:ln w="12700">
              <a:solidFill>
                <a:schemeClr val="accent1"/>
              </a:solidFill>
              <a:round/>
              <a:headEnd/>
              <a:tailEnd/>
            </a:ln>
          </p:spPr>
          <p:txBody>
            <a:bodyPr wrap="none" anchor="ctr"/>
            <a:lstStyle/>
            <a:p>
              <a:pPr eaLnBrk="1" hangingPunct="1"/>
              <a:endParaRPr lang="en-US" altLang="en-US"/>
            </a:p>
          </p:txBody>
        </p:sp>
        <p:sp>
          <p:nvSpPr>
            <p:cNvPr id="16722" name="Oval 157"/>
            <p:cNvSpPr>
              <a:spLocks noChangeArrowheads="1"/>
            </p:cNvSpPr>
            <p:nvPr/>
          </p:nvSpPr>
          <p:spPr bwMode="auto">
            <a:xfrm>
              <a:off x="2054" y="565"/>
              <a:ext cx="192" cy="192"/>
            </a:xfrm>
            <a:prstGeom prst="ellipse">
              <a:avLst/>
            </a:prstGeom>
            <a:solidFill>
              <a:srgbClr val="FF0000"/>
            </a:solidFill>
            <a:ln w="12700">
              <a:solidFill>
                <a:schemeClr val="accent1"/>
              </a:solidFill>
              <a:round/>
              <a:headEnd/>
              <a:tailEnd/>
            </a:ln>
          </p:spPr>
          <p:txBody>
            <a:bodyPr wrap="none" anchor="ctr"/>
            <a:lstStyle/>
            <a:p>
              <a:pPr eaLnBrk="1" hangingPunct="1"/>
              <a:endParaRPr lang="en-US" altLang="en-US"/>
            </a:p>
          </p:txBody>
        </p:sp>
        <p:sp>
          <p:nvSpPr>
            <p:cNvPr id="16723" name="Oval 158"/>
            <p:cNvSpPr>
              <a:spLocks noChangeArrowheads="1"/>
            </p:cNvSpPr>
            <p:nvPr/>
          </p:nvSpPr>
          <p:spPr bwMode="auto">
            <a:xfrm>
              <a:off x="2102" y="613"/>
              <a:ext cx="96" cy="144"/>
            </a:xfrm>
            <a:prstGeom prst="ellipse">
              <a:avLst/>
            </a:prstGeom>
            <a:solidFill>
              <a:schemeClr val="accent2"/>
            </a:solidFill>
            <a:ln w="12700">
              <a:solidFill>
                <a:schemeClr val="accent1"/>
              </a:solidFill>
              <a:round/>
              <a:headEnd/>
              <a:tailEnd/>
            </a:ln>
          </p:spPr>
          <p:txBody>
            <a:bodyPr wrap="none" anchor="ctr"/>
            <a:lstStyle/>
            <a:p>
              <a:pPr eaLnBrk="1" hangingPunct="1"/>
              <a:endParaRPr lang="en-US" altLang="en-US"/>
            </a:p>
          </p:txBody>
        </p:sp>
        <p:sp>
          <p:nvSpPr>
            <p:cNvPr id="16724" name="Oval 159"/>
            <p:cNvSpPr>
              <a:spLocks noChangeArrowheads="1"/>
            </p:cNvSpPr>
            <p:nvPr/>
          </p:nvSpPr>
          <p:spPr bwMode="auto">
            <a:xfrm>
              <a:off x="1942" y="1440"/>
              <a:ext cx="192" cy="192"/>
            </a:xfrm>
            <a:prstGeom prst="ellipse">
              <a:avLst/>
            </a:prstGeom>
            <a:solidFill>
              <a:srgbClr val="FF0000"/>
            </a:solidFill>
            <a:ln w="12700">
              <a:solidFill>
                <a:schemeClr val="accent1"/>
              </a:solidFill>
              <a:round/>
              <a:headEnd/>
              <a:tailEnd/>
            </a:ln>
          </p:spPr>
          <p:txBody>
            <a:bodyPr wrap="none" anchor="ctr"/>
            <a:lstStyle/>
            <a:p>
              <a:pPr eaLnBrk="1" hangingPunct="1"/>
              <a:endParaRPr lang="en-US" altLang="en-US"/>
            </a:p>
          </p:txBody>
        </p:sp>
        <p:sp>
          <p:nvSpPr>
            <p:cNvPr id="16725" name="Oval 160"/>
            <p:cNvSpPr>
              <a:spLocks noChangeArrowheads="1"/>
            </p:cNvSpPr>
            <p:nvPr/>
          </p:nvSpPr>
          <p:spPr bwMode="auto">
            <a:xfrm>
              <a:off x="2022" y="1429"/>
              <a:ext cx="96" cy="144"/>
            </a:xfrm>
            <a:prstGeom prst="ellipse">
              <a:avLst/>
            </a:prstGeom>
            <a:solidFill>
              <a:schemeClr val="accent2"/>
            </a:solidFill>
            <a:ln w="12700">
              <a:solidFill>
                <a:schemeClr val="accent1"/>
              </a:solidFill>
              <a:round/>
              <a:headEnd/>
              <a:tailEnd/>
            </a:ln>
          </p:spPr>
          <p:txBody>
            <a:bodyPr wrap="none" anchor="ctr"/>
            <a:lstStyle/>
            <a:p>
              <a:pPr eaLnBrk="1" hangingPunct="1"/>
              <a:endParaRPr lang="en-US" altLang="en-US"/>
            </a:p>
          </p:txBody>
        </p:sp>
        <p:sp>
          <p:nvSpPr>
            <p:cNvPr id="16726" name="Freeform 161"/>
            <p:cNvSpPr>
              <a:spLocks/>
            </p:cNvSpPr>
            <p:nvPr/>
          </p:nvSpPr>
          <p:spPr bwMode="auto">
            <a:xfrm>
              <a:off x="2580" y="225"/>
              <a:ext cx="434" cy="424"/>
            </a:xfrm>
            <a:custGeom>
              <a:avLst/>
              <a:gdLst>
                <a:gd name="T0" fmla="*/ 0 w 468"/>
                <a:gd name="T1" fmla="*/ 478 h 421"/>
                <a:gd name="T2" fmla="*/ 6 w 468"/>
                <a:gd name="T3" fmla="*/ 177 h 421"/>
                <a:gd name="T4" fmla="*/ 42 w 468"/>
                <a:gd name="T5" fmla="*/ 32 h 421"/>
                <a:gd name="T6" fmla="*/ 89 w 468"/>
                <a:gd name="T7" fmla="*/ 45 h 421"/>
                <a:gd name="T8" fmla="*/ 94 w 468"/>
                <a:gd name="T9" fmla="*/ 102 h 421"/>
                <a:gd name="T10" fmla="*/ 109 w 468"/>
                <a:gd name="T11" fmla="*/ 70 h 421"/>
                <a:gd name="T12" fmla="*/ 94 w 468"/>
                <a:gd name="T13" fmla="*/ 20 h 421"/>
                <a:gd name="T14" fmla="*/ 0 60000 65536"/>
                <a:gd name="T15" fmla="*/ 0 60000 65536"/>
                <a:gd name="T16" fmla="*/ 0 60000 65536"/>
                <a:gd name="T17" fmla="*/ 0 60000 65536"/>
                <a:gd name="T18" fmla="*/ 0 60000 65536"/>
                <a:gd name="T19" fmla="*/ 0 60000 65536"/>
                <a:gd name="T20" fmla="*/ 0 60000 65536"/>
                <a:gd name="T21" fmla="*/ 0 w 468"/>
                <a:gd name="T22" fmla="*/ 0 h 421"/>
                <a:gd name="T23" fmla="*/ 468 w 468"/>
                <a:gd name="T24" fmla="*/ 421 h 4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8" h="421">
                  <a:moveTo>
                    <a:pt x="0" y="421"/>
                  </a:moveTo>
                  <a:cubicBezTo>
                    <a:pt x="4" y="333"/>
                    <a:pt x="1" y="245"/>
                    <a:pt x="12" y="158"/>
                  </a:cubicBezTo>
                  <a:cubicBezTo>
                    <a:pt x="20" y="95"/>
                    <a:pt x="123" y="50"/>
                    <a:pt x="175" y="32"/>
                  </a:cubicBezTo>
                  <a:cubicBezTo>
                    <a:pt x="242" y="36"/>
                    <a:pt x="311" y="29"/>
                    <a:pt x="376" y="45"/>
                  </a:cubicBezTo>
                  <a:cubicBezTo>
                    <a:pt x="389" y="48"/>
                    <a:pt x="375" y="79"/>
                    <a:pt x="388" y="83"/>
                  </a:cubicBezTo>
                  <a:cubicBezTo>
                    <a:pt x="412" y="90"/>
                    <a:pt x="438" y="74"/>
                    <a:pt x="463" y="70"/>
                  </a:cubicBezTo>
                  <a:cubicBezTo>
                    <a:pt x="446" y="0"/>
                    <a:pt x="468" y="20"/>
                    <a:pt x="388" y="20"/>
                  </a:cubicBezTo>
                </a:path>
              </a:pathLst>
            </a:custGeom>
            <a:noFill/>
            <a:ln w="12700">
              <a:solidFill>
                <a:schemeClr val="accent1"/>
              </a:solidFill>
              <a:round/>
              <a:headEnd/>
              <a:tailEnd/>
            </a:ln>
          </p:spPr>
          <p:txBody>
            <a:bodyPr/>
            <a:lstStyle/>
            <a:p>
              <a:endParaRPr lang="vi-VN"/>
            </a:p>
          </p:txBody>
        </p:sp>
        <p:sp>
          <p:nvSpPr>
            <p:cNvPr id="16727" name="Freeform 162"/>
            <p:cNvSpPr>
              <a:spLocks/>
            </p:cNvSpPr>
            <p:nvPr/>
          </p:nvSpPr>
          <p:spPr bwMode="auto">
            <a:xfrm>
              <a:off x="2051" y="81"/>
              <a:ext cx="451" cy="526"/>
            </a:xfrm>
            <a:custGeom>
              <a:avLst/>
              <a:gdLst>
                <a:gd name="T0" fmla="*/ 451 w 451"/>
                <a:gd name="T1" fmla="*/ 526 h 526"/>
                <a:gd name="T2" fmla="*/ 439 w 451"/>
                <a:gd name="T3" fmla="*/ 388 h 526"/>
                <a:gd name="T4" fmla="*/ 301 w 451"/>
                <a:gd name="T5" fmla="*/ 226 h 526"/>
                <a:gd name="T6" fmla="*/ 263 w 451"/>
                <a:gd name="T7" fmla="*/ 188 h 526"/>
                <a:gd name="T8" fmla="*/ 113 w 451"/>
                <a:gd name="T9" fmla="*/ 100 h 526"/>
                <a:gd name="T10" fmla="*/ 38 w 451"/>
                <a:gd name="T11" fmla="*/ 75 h 526"/>
                <a:gd name="T12" fmla="*/ 13 w 451"/>
                <a:gd name="T13" fmla="*/ 38 h 526"/>
                <a:gd name="T14" fmla="*/ 0 w 451"/>
                <a:gd name="T15" fmla="*/ 0 h 526"/>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526"/>
                <a:gd name="T26" fmla="*/ 451 w 451"/>
                <a:gd name="T27" fmla="*/ 526 h 5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526">
                  <a:moveTo>
                    <a:pt x="451" y="526"/>
                  </a:moveTo>
                  <a:cubicBezTo>
                    <a:pt x="447" y="480"/>
                    <a:pt x="446" y="434"/>
                    <a:pt x="439" y="388"/>
                  </a:cubicBezTo>
                  <a:cubicBezTo>
                    <a:pt x="423" y="278"/>
                    <a:pt x="361" y="286"/>
                    <a:pt x="301" y="226"/>
                  </a:cubicBezTo>
                  <a:cubicBezTo>
                    <a:pt x="288" y="213"/>
                    <a:pt x="277" y="199"/>
                    <a:pt x="263" y="188"/>
                  </a:cubicBezTo>
                  <a:cubicBezTo>
                    <a:pt x="221" y="155"/>
                    <a:pt x="162" y="122"/>
                    <a:pt x="113" y="100"/>
                  </a:cubicBezTo>
                  <a:cubicBezTo>
                    <a:pt x="89" y="89"/>
                    <a:pt x="38" y="75"/>
                    <a:pt x="38" y="75"/>
                  </a:cubicBezTo>
                  <a:cubicBezTo>
                    <a:pt x="30" y="63"/>
                    <a:pt x="20" y="51"/>
                    <a:pt x="13" y="38"/>
                  </a:cubicBezTo>
                  <a:cubicBezTo>
                    <a:pt x="7" y="26"/>
                    <a:pt x="0" y="0"/>
                    <a:pt x="0" y="0"/>
                  </a:cubicBezTo>
                </a:path>
              </a:pathLst>
            </a:custGeom>
            <a:noFill/>
            <a:ln w="12700">
              <a:solidFill>
                <a:schemeClr val="accent1"/>
              </a:solidFill>
              <a:round/>
              <a:headEnd/>
              <a:tailEnd/>
            </a:ln>
          </p:spPr>
          <p:txBody>
            <a:bodyPr/>
            <a:lstStyle/>
            <a:p>
              <a:endParaRPr lang="vi-VN"/>
            </a:p>
          </p:txBody>
        </p:sp>
      </p:grpSp>
      <p:grpSp>
        <p:nvGrpSpPr>
          <p:cNvPr id="7" name="Group 163"/>
          <p:cNvGrpSpPr>
            <a:grpSpLocks/>
          </p:cNvGrpSpPr>
          <p:nvPr/>
        </p:nvGrpSpPr>
        <p:grpSpPr bwMode="auto">
          <a:xfrm rot="-3203817">
            <a:off x="3874294" y="2185195"/>
            <a:ext cx="280987" cy="142875"/>
            <a:chOff x="1510" y="81"/>
            <a:chExt cx="1914" cy="1853"/>
          </a:xfrm>
        </p:grpSpPr>
        <p:sp>
          <p:nvSpPr>
            <p:cNvPr id="16658" name="Freeform 164"/>
            <p:cNvSpPr>
              <a:spLocks/>
            </p:cNvSpPr>
            <p:nvPr/>
          </p:nvSpPr>
          <p:spPr bwMode="auto">
            <a:xfrm rot="-314373">
              <a:off x="1510" y="270"/>
              <a:ext cx="912" cy="917"/>
            </a:xfrm>
            <a:custGeom>
              <a:avLst/>
              <a:gdLst>
                <a:gd name="T0" fmla="*/ 1 w 857"/>
                <a:gd name="T1" fmla="*/ 6165 h 754"/>
                <a:gd name="T2" fmla="*/ 209 w 857"/>
                <a:gd name="T3" fmla="*/ 11319 h 754"/>
                <a:gd name="T4" fmla="*/ 454 w 857"/>
                <a:gd name="T5" fmla="*/ 17034 h 754"/>
                <a:gd name="T6" fmla="*/ 701 w 857"/>
                <a:gd name="T7" fmla="*/ 21687 h 754"/>
                <a:gd name="T8" fmla="*/ 1190 w 857"/>
                <a:gd name="T9" fmla="*/ 27868 h 754"/>
                <a:gd name="T10" fmla="*/ 2618 w 857"/>
                <a:gd name="T11" fmla="*/ 22690 h 754"/>
                <a:gd name="T12" fmla="*/ 2574 w 857"/>
                <a:gd name="T13" fmla="*/ 10311 h 754"/>
                <a:gd name="T14" fmla="*/ 2129 w 857"/>
                <a:gd name="T15" fmla="*/ 1530 h 754"/>
                <a:gd name="T16" fmla="*/ 1717 w 857"/>
                <a:gd name="T17" fmla="*/ 0 h 754"/>
                <a:gd name="T18" fmla="*/ 495 w 857"/>
                <a:gd name="T19" fmla="*/ 514 h 754"/>
                <a:gd name="T20" fmla="*/ 289 w 857"/>
                <a:gd name="T21" fmla="*/ 1020 h 754"/>
                <a:gd name="T22" fmla="*/ 86 w 857"/>
                <a:gd name="T23" fmla="*/ 3590 h 754"/>
                <a:gd name="T24" fmla="*/ 1 w 857"/>
                <a:gd name="T25" fmla="*/ 6165 h 7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57"/>
                <a:gd name="T40" fmla="*/ 0 h 754"/>
                <a:gd name="T41" fmla="*/ 857 w 857"/>
                <a:gd name="T42" fmla="*/ 754 h 75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57" h="754">
                  <a:moveTo>
                    <a:pt x="1" y="150"/>
                  </a:moveTo>
                  <a:cubicBezTo>
                    <a:pt x="17" y="196"/>
                    <a:pt x="37" y="235"/>
                    <a:pt x="64" y="275"/>
                  </a:cubicBezTo>
                  <a:cubicBezTo>
                    <a:pt x="81" y="339"/>
                    <a:pt x="112" y="358"/>
                    <a:pt x="139" y="413"/>
                  </a:cubicBezTo>
                  <a:cubicBezTo>
                    <a:pt x="163" y="460"/>
                    <a:pt x="176" y="486"/>
                    <a:pt x="214" y="526"/>
                  </a:cubicBezTo>
                  <a:cubicBezTo>
                    <a:pt x="241" y="602"/>
                    <a:pt x="289" y="650"/>
                    <a:pt x="365" y="676"/>
                  </a:cubicBezTo>
                  <a:cubicBezTo>
                    <a:pt x="857" y="659"/>
                    <a:pt x="666" y="754"/>
                    <a:pt x="803" y="551"/>
                  </a:cubicBezTo>
                  <a:cubicBezTo>
                    <a:pt x="799" y="451"/>
                    <a:pt x="800" y="350"/>
                    <a:pt x="790" y="250"/>
                  </a:cubicBezTo>
                  <a:cubicBezTo>
                    <a:pt x="782" y="169"/>
                    <a:pt x="727" y="74"/>
                    <a:pt x="653" y="37"/>
                  </a:cubicBezTo>
                  <a:cubicBezTo>
                    <a:pt x="615" y="18"/>
                    <a:pt x="567" y="13"/>
                    <a:pt x="527" y="0"/>
                  </a:cubicBezTo>
                  <a:cubicBezTo>
                    <a:pt x="402" y="4"/>
                    <a:pt x="277" y="5"/>
                    <a:pt x="152" y="12"/>
                  </a:cubicBezTo>
                  <a:cubicBezTo>
                    <a:pt x="131" y="13"/>
                    <a:pt x="108" y="14"/>
                    <a:pt x="89" y="25"/>
                  </a:cubicBezTo>
                  <a:cubicBezTo>
                    <a:pt x="63" y="40"/>
                    <a:pt x="51" y="71"/>
                    <a:pt x="26" y="87"/>
                  </a:cubicBezTo>
                  <a:cubicBezTo>
                    <a:pt x="0" y="167"/>
                    <a:pt x="1" y="190"/>
                    <a:pt x="1" y="150"/>
                  </a:cubicBezTo>
                  <a:close/>
                </a:path>
              </a:pathLst>
            </a:custGeom>
            <a:solidFill>
              <a:schemeClr val="tx2"/>
            </a:solidFill>
            <a:ln w="12700">
              <a:solidFill>
                <a:srgbClr val="FF0000"/>
              </a:solidFill>
              <a:round/>
              <a:headEnd/>
              <a:tailEnd/>
            </a:ln>
          </p:spPr>
          <p:txBody>
            <a:bodyPr/>
            <a:lstStyle/>
            <a:p>
              <a:endParaRPr lang="vi-VN"/>
            </a:p>
          </p:txBody>
        </p:sp>
        <p:sp>
          <p:nvSpPr>
            <p:cNvPr id="16659" name="Freeform 165"/>
            <p:cNvSpPr>
              <a:spLocks/>
            </p:cNvSpPr>
            <p:nvPr/>
          </p:nvSpPr>
          <p:spPr bwMode="auto">
            <a:xfrm>
              <a:off x="1520" y="794"/>
              <a:ext cx="934" cy="1104"/>
            </a:xfrm>
            <a:custGeom>
              <a:avLst/>
              <a:gdLst>
                <a:gd name="T0" fmla="*/ 2094 w 886"/>
                <a:gd name="T1" fmla="*/ 3156 h 971"/>
                <a:gd name="T2" fmla="*/ 1480 w 886"/>
                <a:gd name="T3" fmla="*/ 2716 h 971"/>
                <a:gd name="T4" fmla="*/ 458 w 886"/>
                <a:gd name="T5" fmla="*/ 4164 h 971"/>
                <a:gd name="T6" fmla="*/ 287 w 886"/>
                <a:gd name="T7" fmla="*/ 5726 h 971"/>
                <a:gd name="T8" fmla="*/ 187 w 886"/>
                <a:gd name="T9" fmla="*/ 7305 h 971"/>
                <a:gd name="T10" fmla="*/ 903 w 886"/>
                <a:gd name="T11" fmla="*/ 10183 h 971"/>
                <a:gd name="T12" fmla="*/ 1004 w 886"/>
                <a:gd name="T13" fmla="*/ 10312 h 971"/>
                <a:gd name="T14" fmla="*/ 1753 w 886"/>
                <a:gd name="T15" fmla="*/ 9908 h 971"/>
                <a:gd name="T16" fmla="*/ 1925 w 886"/>
                <a:gd name="T17" fmla="*/ 9323 h 971"/>
                <a:gd name="T18" fmla="*/ 1958 w 886"/>
                <a:gd name="T19" fmla="*/ 8893 h 971"/>
                <a:gd name="T20" fmla="*/ 2025 w 886"/>
                <a:gd name="T21" fmla="*/ 8458 h 971"/>
                <a:gd name="T22" fmla="*/ 2133 w 886"/>
                <a:gd name="T23" fmla="*/ 2856 h 971"/>
                <a:gd name="T24" fmla="*/ 2162 w 886"/>
                <a:gd name="T25" fmla="*/ 1859 h 971"/>
                <a:gd name="T26" fmla="*/ 2304 w 886"/>
                <a:gd name="T27" fmla="*/ 281 h 971"/>
                <a:gd name="T28" fmla="*/ 2411 w 886"/>
                <a:gd name="T29" fmla="*/ 955 h 9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86"/>
                <a:gd name="T46" fmla="*/ 0 h 971"/>
                <a:gd name="T47" fmla="*/ 886 w 886"/>
                <a:gd name="T48" fmla="*/ 971 h 9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86" h="971">
                  <a:moveTo>
                    <a:pt x="769" y="275"/>
                  </a:moveTo>
                  <a:cubicBezTo>
                    <a:pt x="683" y="266"/>
                    <a:pt x="625" y="254"/>
                    <a:pt x="544" y="237"/>
                  </a:cubicBezTo>
                  <a:cubicBezTo>
                    <a:pt x="345" y="247"/>
                    <a:pt x="268" y="211"/>
                    <a:pt x="168" y="363"/>
                  </a:cubicBezTo>
                  <a:cubicBezTo>
                    <a:pt x="149" y="420"/>
                    <a:pt x="146" y="460"/>
                    <a:pt x="105" y="500"/>
                  </a:cubicBezTo>
                  <a:cubicBezTo>
                    <a:pt x="91" y="545"/>
                    <a:pt x="68" y="638"/>
                    <a:pt x="68" y="638"/>
                  </a:cubicBezTo>
                  <a:cubicBezTo>
                    <a:pt x="85" y="971"/>
                    <a:pt x="0" y="860"/>
                    <a:pt x="331" y="889"/>
                  </a:cubicBezTo>
                  <a:cubicBezTo>
                    <a:pt x="344" y="890"/>
                    <a:pt x="356" y="897"/>
                    <a:pt x="368" y="901"/>
                  </a:cubicBezTo>
                  <a:cubicBezTo>
                    <a:pt x="517" y="892"/>
                    <a:pt x="537" y="898"/>
                    <a:pt x="644" y="864"/>
                  </a:cubicBezTo>
                  <a:cubicBezTo>
                    <a:pt x="663" y="845"/>
                    <a:pt x="690" y="834"/>
                    <a:pt x="707" y="813"/>
                  </a:cubicBezTo>
                  <a:cubicBezTo>
                    <a:pt x="715" y="803"/>
                    <a:pt x="713" y="788"/>
                    <a:pt x="719" y="776"/>
                  </a:cubicBezTo>
                  <a:cubicBezTo>
                    <a:pt x="726" y="762"/>
                    <a:pt x="736" y="751"/>
                    <a:pt x="744" y="738"/>
                  </a:cubicBezTo>
                  <a:cubicBezTo>
                    <a:pt x="786" y="578"/>
                    <a:pt x="728" y="407"/>
                    <a:pt x="782" y="250"/>
                  </a:cubicBezTo>
                  <a:cubicBezTo>
                    <a:pt x="786" y="221"/>
                    <a:pt x="783" y="190"/>
                    <a:pt x="794" y="162"/>
                  </a:cubicBezTo>
                  <a:cubicBezTo>
                    <a:pt x="855" y="0"/>
                    <a:pt x="844" y="165"/>
                    <a:pt x="844" y="25"/>
                  </a:cubicBezTo>
                  <a:lnTo>
                    <a:pt x="886" y="83"/>
                  </a:lnTo>
                </a:path>
              </a:pathLst>
            </a:custGeom>
            <a:solidFill>
              <a:schemeClr val="tx2"/>
            </a:solidFill>
            <a:ln w="12700">
              <a:solidFill>
                <a:srgbClr val="FF0000"/>
              </a:solidFill>
              <a:round/>
              <a:headEnd/>
              <a:tailEnd/>
            </a:ln>
          </p:spPr>
          <p:txBody>
            <a:bodyPr/>
            <a:lstStyle/>
            <a:p>
              <a:endParaRPr lang="vi-VN"/>
            </a:p>
          </p:txBody>
        </p:sp>
        <p:sp>
          <p:nvSpPr>
            <p:cNvPr id="16660" name="Freeform 166"/>
            <p:cNvSpPr>
              <a:spLocks/>
            </p:cNvSpPr>
            <p:nvPr/>
          </p:nvSpPr>
          <p:spPr bwMode="auto">
            <a:xfrm>
              <a:off x="2329" y="790"/>
              <a:ext cx="298" cy="783"/>
            </a:xfrm>
            <a:custGeom>
              <a:avLst/>
              <a:gdLst>
                <a:gd name="T0" fmla="*/ 61 w 298"/>
                <a:gd name="T1" fmla="*/ 347 h 783"/>
                <a:gd name="T2" fmla="*/ 73 w 298"/>
                <a:gd name="T3" fmla="*/ 172 h 783"/>
                <a:gd name="T4" fmla="*/ 186 w 298"/>
                <a:gd name="T5" fmla="*/ 21 h 783"/>
                <a:gd name="T6" fmla="*/ 236 w 298"/>
                <a:gd name="T7" fmla="*/ 147 h 783"/>
                <a:gd name="T8" fmla="*/ 286 w 298"/>
                <a:gd name="T9" fmla="*/ 159 h 783"/>
                <a:gd name="T10" fmla="*/ 298 w 298"/>
                <a:gd name="T11" fmla="*/ 197 h 783"/>
                <a:gd name="T12" fmla="*/ 223 w 298"/>
                <a:gd name="T13" fmla="*/ 21 h 783"/>
                <a:gd name="T14" fmla="*/ 198 w 298"/>
                <a:gd name="T15" fmla="*/ 59 h 783"/>
                <a:gd name="T16" fmla="*/ 211 w 298"/>
                <a:gd name="T17" fmla="*/ 21 h 783"/>
                <a:gd name="T18" fmla="*/ 236 w 298"/>
                <a:gd name="T19" fmla="*/ 59 h 783"/>
                <a:gd name="T20" fmla="*/ 273 w 298"/>
                <a:gd name="T21" fmla="*/ 72 h 783"/>
                <a:gd name="T22" fmla="*/ 261 w 298"/>
                <a:gd name="T23" fmla="*/ 622 h 783"/>
                <a:gd name="T24" fmla="*/ 198 w 298"/>
                <a:gd name="T25" fmla="*/ 710 h 783"/>
                <a:gd name="T26" fmla="*/ 61 w 298"/>
                <a:gd name="T27" fmla="*/ 723 h 783"/>
                <a:gd name="T28" fmla="*/ 36 w 298"/>
                <a:gd name="T29" fmla="*/ 572 h 783"/>
                <a:gd name="T30" fmla="*/ 123 w 298"/>
                <a:gd name="T31" fmla="*/ 172 h 783"/>
                <a:gd name="T32" fmla="*/ 148 w 298"/>
                <a:gd name="T33" fmla="*/ 134 h 783"/>
                <a:gd name="T34" fmla="*/ 161 w 298"/>
                <a:gd name="T35" fmla="*/ 97 h 78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98"/>
                <a:gd name="T55" fmla="*/ 0 h 783"/>
                <a:gd name="T56" fmla="*/ 298 w 298"/>
                <a:gd name="T57" fmla="*/ 783 h 78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98" h="783">
                  <a:moveTo>
                    <a:pt x="61" y="347"/>
                  </a:moveTo>
                  <a:cubicBezTo>
                    <a:pt x="65" y="289"/>
                    <a:pt x="59" y="229"/>
                    <a:pt x="73" y="172"/>
                  </a:cubicBezTo>
                  <a:cubicBezTo>
                    <a:pt x="85" y="124"/>
                    <a:pt x="149" y="58"/>
                    <a:pt x="186" y="21"/>
                  </a:cubicBezTo>
                  <a:cubicBezTo>
                    <a:pt x="279" y="54"/>
                    <a:pt x="162" y="0"/>
                    <a:pt x="236" y="147"/>
                  </a:cubicBezTo>
                  <a:cubicBezTo>
                    <a:pt x="244" y="162"/>
                    <a:pt x="269" y="155"/>
                    <a:pt x="286" y="159"/>
                  </a:cubicBezTo>
                  <a:cubicBezTo>
                    <a:pt x="290" y="172"/>
                    <a:pt x="298" y="210"/>
                    <a:pt x="298" y="197"/>
                  </a:cubicBezTo>
                  <a:cubicBezTo>
                    <a:pt x="298" y="120"/>
                    <a:pt x="285" y="62"/>
                    <a:pt x="223" y="21"/>
                  </a:cubicBezTo>
                  <a:cubicBezTo>
                    <a:pt x="215" y="34"/>
                    <a:pt x="213" y="59"/>
                    <a:pt x="198" y="59"/>
                  </a:cubicBezTo>
                  <a:cubicBezTo>
                    <a:pt x="185" y="59"/>
                    <a:pt x="198" y="21"/>
                    <a:pt x="211" y="21"/>
                  </a:cubicBezTo>
                  <a:cubicBezTo>
                    <a:pt x="226" y="21"/>
                    <a:pt x="224" y="49"/>
                    <a:pt x="236" y="59"/>
                  </a:cubicBezTo>
                  <a:cubicBezTo>
                    <a:pt x="246" y="67"/>
                    <a:pt x="261" y="68"/>
                    <a:pt x="273" y="72"/>
                  </a:cubicBezTo>
                  <a:cubicBezTo>
                    <a:pt x="269" y="255"/>
                    <a:pt x="272" y="439"/>
                    <a:pt x="261" y="622"/>
                  </a:cubicBezTo>
                  <a:cubicBezTo>
                    <a:pt x="256" y="703"/>
                    <a:pt x="249" y="694"/>
                    <a:pt x="198" y="710"/>
                  </a:cubicBezTo>
                  <a:cubicBezTo>
                    <a:pt x="164" y="733"/>
                    <a:pt x="107" y="783"/>
                    <a:pt x="61" y="723"/>
                  </a:cubicBezTo>
                  <a:cubicBezTo>
                    <a:pt x="30" y="683"/>
                    <a:pt x="36" y="572"/>
                    <a:pt x="36" y="572"/>
                  </a:cubicBezTo>
                  <a:cubicBezTo>
                    <a:pt x="41" y="450"/>
                    <a:pt x="0" y="255"/>
                    <a:pt x="123" y="172"/>
                  </a:cubicBezTo>
                  <a:cubicBezTo>
                    <a:pt x="131" y="159"/>
                    <a:pt x="141" y="148"/>
                    <a:pt x="148" y="134"/>
                  </a:cubicBezTo>
                  <a:cubicBezTo>
                    <a:pt x="154" y="122"/>
                    <a:pt x="161" y="97"/>
                    <a:pt x="161" y="97"/>
                  </a:cubicBezTo>
                </a:path>
              </a:pathLst>
            </a:custGeom>
            <a:solidFill>
              <a:schemeClr val="tx2"/>
            </a:solidFill>
            <a:ln w="12700">
              <a:solidFill>
                <a:srgbClr val="FF0000"/>
              </a:solidFill>
              <a:round/>
              <a:headEnd/>
              <a:tailEnd/>
            </a:ln>
          </p:spPr>
          <p:txBody>
            <a:bodyPr/>
            <a:lstStyle/>
            <a:p>
              <a:endParaRPr lang="vi-VN"/>
            </a:p>
          </p:txBody>
        </p:sp>
        <p:sp>
          <p:nvSpPr>
            <p:cNvPr id="16661" name="Freeform 167"/>
            <p:cNvSpPr>
              <a:spLocks/>
            </p:cNvSpPr>
            <p:nvPr/>
          </p:nvSpPr>
          <p:spPr bwMode="auto">
            <a:xfrm>
              <a:off x="2570" y="410"/>
              <a:ext cx="828" cy="933"/>
            </a:xfrm>
            <a:custGeom>
              <a:avLst/>
              <a:gdLst>
                <a:gd name="T0" fmla="*/ 2 w 828"/>
                <a:gd name="T1" fmla="*/ 454 h 933"/>
                <a:gd name="T2" fmla="*/ 27 w 828"/>
                <a:gd name="T3" fmla="*/ 416 h 933"/>
                <a:gd name="T4" fmla="*/ 65 w 828"/>
                <a:gd name="T5" fmla="*/ 391 h 933"/>
                <a:gd name="T6" fmla="*/ 102 w 828"/>
                <a:gd name="T7" fmla="*/ 228 h 933"/>
                <a:gd name="T8" fmla="*/ 240 w 828"/>
                <a:gd name="T9" fmla="*/ 115 h 933"/>
                <a:gd name="T10" fmla="*/ 365 w 828"/>
                <a:gd name="T11" fmla="*/ 15 h 933"/>
                <a:gd name="T12" fmla="*/ 403 w 828"/>
                <a:gd name="T13" fmla="*/ 3 h 933"/>
                <a:gd name="T14" fmla="*/ 578 w 828"/>
                <a:gd name="T15" fmla="*/ 15 h 933"/>
                <a:gd name="T16" fmla="*/ 590 w 828"/>
                <a:gd name="T17" fmla="*/ 53 h 933"/>
                <a:gd name="T18" fmla="*/ 691 w 828"/>
                <a:gd name="T19" fmla="*/ 65 h 933"/>
                <a:gd name="T20" fmla="*/ 791 w 828"/>
                <a:gd name="T21" fmla="*/ 141 h 933"/>
                <a:gd name="T22" fmla="*/ 803 w 828"/>
                <a:gd name="T23" fmla="*/ 391 h 933"/>
                <a:gd name="T24" fmla="*/ 828 w 828"/>
                <a:gd name="T25" fmla="*/ 429 h 933"/>
                <a:gd name="T26" fmla="*/ 791 w 828"/>
                <a:gd name="T27" fmla="*/ 742 h 933"/>
                <a:gd name="T28" fmla="*/ 2 w 828"/>
                <a:gd name="T29" fmla="*/ 591 h 933"/>
                <a:gd name="T30" fmla="*/ 14 w 828"/>
                <a:gd name="T31" fmla="*/ 466 h 933"/>
                <a:gd name="T32" fmla="*/ 52 w 828"/>
                <a:gd name="T33" fmla="*/ 454 h 933"/>
                <a:gd name="T34" fmla="*/ 2 w 828"/>
                <a:gd name="T35" fmla="*/ 454 h 93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28"/>
                <a:gd name="T55" fmla="*/ 0 h 933"/>
                <a:gd name="T56" fmla="*/ 828 w 828"/>
                <a:gd name="T57" fmla="*/ 933 h 93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28" h="933">
                  <a:moveTo>
                    <a:pt x="2" y="454"/>
                  </a:moveTo>
                  <a:cubicBezTo>
                    <a:pt x="10" y="441"/>
                    <a:pt x="16" y="427"/>
                    <a:pt x="27" y="416"/>
                  </a:cubicBezTo>
                  <a:cubicBezTo>
                    <a:pt x="38" y="405"/>
                    <a:pt x="60" y="405"/>
                    <a:pt x="65" y="391"/>
                  </a:cubicBezTo>
                  <a:cubicBezTo>
                    <a:pt x="94" y="304"/>
                    <a:pt x="48" y="282"/>
                    <a:pt x="102" y="228"/>
                  </a:cubicBezTo>
                  <a:cubicBezTo>
                    <a:pt x="144" y="186"/>
                    <a:pt x="199" y="158"/>
                    <a:pt x="240" y="115"/>
                  </a:cubicBezTo>
                  <a:cubicBezTo>
                    <a:pt x="263" y="45"/>
                    <a:pt x="295" y="38"/>
                    <a:pt x="365" y="15"/>
                  </a:cubicBezTo>
                  <a:cubicBezTo>
                    <a:pt x="378" y="11"/>
                    <a:pt x="403" y="3"/>
                    <a:pt x="403" y="3"/>
                  </a:cubicBezTo>
                  <a:cubicBezTo>
                    <a:pt x="461" y="7"/>
                    <a:pt x="522" y="0"/>
                    <a:pt x="578" y="15"/>
                  </a:cubicBezTo>
                  <a:cubicBezTo>
                    <a:pt x="591" y="18"/>
                    <a:pt x="578" y="48"/>
                    <a:pt x="590" y="53"/>
                  </a:cubicBezTo>
                  <a:cubicBezTo>
                    <a:pt x="621" y="67"/>
                    <a:pt x="657" y="61"/>
                    <a:pt x="691" y="65"/>
                  </a:cubicBezTo>
                  <a:cubicBezTo>
                    <a:pt x="725" y="116"/>
                    <a:pt x="742" y="107"/>
                    <a:pt x="791" y="141"/>
                  </a:cubicBezTo>
                  <a:cubicBezTo>
                    <a:pt x="795" y="224"/>
                    <a:pt x="792" y="308"/>
                    <a:pt x="803" y="391"/>
                  </a:cubicBezTo>
                  <a:cubicBezTo>
                    <a:pt x="805" y="406"/>
                    <a:pt x="828" y="414"/>
                    <a:pt x="828" y="429"/>
                  </a:cubicBezTo>
                  <a:cubicBezTo>
                    <a:pt x="828" y="634"/>
                    <a:pt x="827" y="628"/>
                    <a:pt x="791" y="742"/>
                  </a:cubicBezTo>
                  <a:cubicBezTo>
                    <a:pt x="193" y="731"/>
                    <a:pt x="110" y="933"/>
                    <a:pt x="2" y="591"/>
                  </a:cubicBezTo>
                  <a:cubicBezTo>
                    <a:pt x="6" y="549"/>
                    <a:pt x="0" y="505"/>
                    <a:pt x="14" y="466"/>
                  </a:cubicBezTo>
                  <a:cubicBezTo>
                    <a:pt x="19" y="454"/>
                    <a:pt x="61" y="463"/>
                    <a:pt x="52" y="454"/>
                  </a:cubicBezTo>
                  <a:cubicBezTo>
                    <a:pt x="40" y="442"/>
                    <a:pt x="19" y="454"/>
                    <a:pt x="2" y="454"/>
                  </a:cubicBezTo>
                  <a:close/>
                </a:path>
              </a:pathLst>
            </a:custGeom>
            <a:solidFill>
              <a:schemeClr val="tx2"/>
            </a:solidFill>
            <a:ln w="12700">
              <a:solidFill>
                <a:srgbClr val="FF0000"/>
              </a:solidFill>
              <a:round/>
              <a:headEnd/>
              <a:tailEnd/>
            </a:ln>
          </p:spPr>
          <p:txBody>
            <a:bodyPr/>
            <a:lstStyle/>
            <a:p>
              <a:endParaRPr lang="vi-VN"/>
            </a:p>
          </p:txBody>
        </p:sp>
        <p:sp>
          <p:nvSpPr>
            <p:cNvPr id="16662" name="Freeform 168"/>
            <p:cNvSpPr>
              <a:spLocks/>
            </p:cNvSpPr>
            <p:nvPr/>
          </p:nvSpPr>
          <p:spPr bwMode="auto">
            <a:xfrm>
              <a:off x="2374" y="1005"/>
              <a:ext cx="212" cy="89"/>
            </a:xfrm>
            <a:custGeom>
              <a:avLst/>
              <a:gdLst>
                <a:gd name="T0" fmla="*/ 0 w 212"/>
                <a:gd name="T1" fmla="*/ 0 h 89"/>
                <a:gd name="T2" fmla="*/ 212 w 212"/>
                <a:gd name="T3" fmla="*/ 37 h 89"/>
                <a:gd name="T4" fmla="*/ 0 60000 65536"/>
                <a:gd name="T5" fmla="*/ 0 60000 65536"/>
                <a:gd name="T6" fmla="*/ 0 w 212"/>
                <a:gd name="T7" fmla="*/ 0 h 89"/>
                <a:gd name="T8" fmla="*/ 212 w 212"/>
                <a:gd name="T9" fmla="*/ 89 h 89"/>
              </a:gdLst>
              <a:ahLst/>
              <a:cxnLst>
                <a:cxn ang="T4">
                  <a:pos x="T0" y="T1"/>
                </a:cxn>
                <a:cxn ang="T5">
                  <a:pos x="T2" y="T3"/>
                </a:cxn>
              </a:cxnLst>
              <a:rect l="T6" t="T7" r="T8" b="T9"/>
              <a:pathLst>
                <a:path w="212" h="89">
                  <a:moveTo>
                    <a:pt x="0" y="0"/>
                  </a:moveTo>
                  <a:cubicBezTo>
                    <a:pt x="60" y="89"/>
                    <a:pt x="10" y="37"/>
                    <a:pt x="212" y="37"/>
                  </a:cubicBezTo>
                </a:path>
              </a:pathLst>
            </a:custGeom>
            <a:solidFill>
              <a:schemeClr val="tx2"/>
            </a:solidFill>
            <a:ln w="12700">
              <a:solidFill>
                <a:srgbClr val="FF0000"/>
              </a:solidFill>
              <a:round/>
              <a:headEnd/>
              <a:tailEnd/>
            </a:ln>
          </p:spPr>
          <p:txBody>
            <a:bodyPr/>
            <a:lstStyle/>
            <a:p>
              <a:endParaRPr lang="vi-VN"/>
            </a:p>
          </p:txBody>
        </p:sp>
        <p:sp>
          <p:nvSpPr>
            <p:cNvPr id="16663" name="Freeform 169"/>
            <p:cNvSpPr>
              <a:spLocks/>
            </p:cNvSpPr>
            <p:nvPr/>
          </p:nvSpPr>
          <p:spPr bwMode="auto">
            <a:xfrm>
              <a:off x="2352" y="1150"/>
              <a:ext cx="238" cy="32"/>
            </a:xfrm>
            <a:custGeom>
              <a:avLst/>
              <a:gdLst>
                <a:gd name="T0" fmla="*/ 0 w 238"/>
                <a:gd name="T1" fmla="*/ 0 h 32"/>
                <a:gd name="T2" fmla="*/ 238 w 238"/>
                <a:gd name="T3" fmla="*/ 12 h 32"/>
                <a:gd name="T4" fmla="*/ 0 60000 65536"/>
                <a:gd name="T5" fmla="*/ 0 60000 65536"/>
                <a:gd name="T6" fmla="*/ 0 w 238"/>
                <a:gd name="T7" fmla="*/ 0 h 32"/>
                <a:gd name="T8" fmla="*/ 238 w 238"/>
                <a:gd name="T9" fmla="*/ 32 h 32"/>
              </a:gdLst>
              <a:ahLst/>
              <a:cxnLst>
                <a:cxn ang="T4">
                  <a:pos x="T0" y="T1"/>
                </a:cxn>
                <a:cxn ang="T5">
                  <a:pos x="T2" y="T3"/>
                </a:cxn>
              </a:cxnLst>
              <a:rect l="T6" t="T7" r="T8" b="T9"/>
              <a:pathLst>
                <a:path w="238" h="32">
                  <a:moveTo>
                    <a:pt x="0" y="0"/>
                  </a:moveTo>
                  <a:cubicBezTo>
                    <a:pt x="102" y="32"/>
                    <a:pt x="25" y="12"/>
                    <a:pt x="238" y="12"/>
                  </a:cubicBezTo>
                </a:path>
              </a:pathLst>
            </a:custGeom>
            <a:solidFill>
              <a:schemeClr val="tx2"/>
            </a:solidFill>
            <a:ln w="12700">
              <a:solidFill>
                <a:srgbClr val="FF0000"/>
              </a:solidFill>
              <a:round/>
              <a:headEnd/>
              <a:tailEnd/>
            </a:ln>
          </p:spPr>
          <p:txBody>
            <a:bodyPr/>
            <a:lstStyle/>
            <a:p>
              <a:endParaRPr lang="vi-VN"/>
            </a:p>
          </p:txBody>
        </p:sp>
        <p:sp>
          <p:nvSpPr>
            <p:cNvPr id="16664" name="Freeform 170"/>
            <p:cNvSpPr>
              <a:spLocks/>
            </p:cNvSpPr>
            <p:nvPr/>
          </p:nvSpPr>
          <p:spPr bwMode="auto">
            <a:xfrm>
              <a:off x="2352" y="1412"/>
              <a:ext cx="238" cy="1"/>
            </a:xfrm>
            <a:custGeom>
              <a:avLst/>
              <a:gdLst>
                <a:gd name="T0" fmla="*/ 0 w 238"/>
                <a:gd name="T1" fmla="*/ 0 h 1"/>
                <a:gd name="T2" fmla="*/ 238 w 238"/>
                <a:gd name="T3" fmla="*/ 0 h 1"/>
                <a:gd name="T4" fmla="*/ 0 60000 65536"/>
                <a:gd name="T5" fmla="*/ 0 60000 65536"/>
                <a:gd name="T6" fmla="*/ 0 w 238"/>
                <a:gd name="T7" fmla="*/ 0 h 1"/>
                <a:gd name="T8" fmla="*/ 238 w 238"/>
                <a:gd name="T9" fmla="*/ 1 h 1"/>
              </a:gdLst>
              <a:ahLst/>
              <a:cxnLst>
                <a:cxn ang="T4">
                  <a:pos x="T0" y="T1"/>
                </a:cxn>
                <a:cxn ang="T5">
                  <a:pos x="T2" y="T3"/>
                </a:cxn>
              </a:cxnLst>
              <a:rect l="T6" t="T7" r="T8" b="T9"/>
              <a:pathLst>
                <a:path w="238" h="1">
                  <a:moveTo>
                    <a:pt x="0" y="0"/>
                  </a:moveTo>
                  <a:cubicBezTo>
                    <a:pt x="79" y="0"/>
                    <a:pt x="159" y="0"/>
                    <a:pt x="238" y="0"/>
                  </a:cubicBezTo>
                </a:path>
              </a:pathLst>
            </a:custGeom>
            <a:solidFill>
              <a:schemeClr val="tx2"/>
            </a:solidFill>
            <a:ln w="12700">
              <a:solidFill>
                <a:srgbClr val="FF0000"/>
              </a:solidFill>
              <a:round/>
              <a:headEnd/>
              <a:tailEnd/>
            </a:ln>
          </p:spPr>
          <p:txBody>
            <a:bodyPr/>
            <a:lstStyle/>
            <a:p>
              <a:endParaRPr lang="vi-VN"/>
            </a:p>
          </p:txBody>
        </p:sp>
        <p:sp>
          <p:nvSpPr>
            <p:cNvPr id="16665" name="Oval 171"/>
            <p:cNvSpPr>
              <a:spLocks noChangeArrowheads="1"/>
            </p:cNvSpPr>
            <p:nvPr/>
          </p:nvSpPr>
          <p:spPr bwMode="auto">
            <a:xfrm>
              <a:off x="2400" y="609"/>
              <a:ext cx="240" cy="288"/>
            </a:xfrm>
            <a:prstGeom prst="ellipse">
              <a:avLst/>
            </a:prstGeom>
            <a:solidFill>
              <a:schemeClr val="tx2"/>
            </a:solidFill>
            <a:ln w="12700">
              <a:solidFill>
                <a:srgbClr val="FF0000"/>
              </a:solidFill>
              <a:round/>
              <a:headEnd/>
              <a:tailEnd/>
            </a:ln>
          </p:spPr>
          <p:txBody>
            <a:bodyPr wrap="none" anchor="ctr"/>
            <a:lstStyle/>
            <a:p>
              <a:pPr eaLnBrk="1" hangingPunct="1"/>
              <a:endParaRPr lang="en-US" altLang="en-US"/>
            </a:p>
          </p:txBody>
        </p:sp>
        <p:sp>
          <p:nvSpPr>
            <p:cNvPr id="16666" name="Freeform 172"/>
            <p:cNvSpPr>
              <a:spLocks/>
            </p:cNvSpPr>
            <p:nvPr/>
          </p:nvSpPr>
          <p:spPr bwMode="auto">
            <a:xfrm>
              <a:off x="2586" y="1094"/>
              <a:ext cx="838" cy="840"/>
            </a:xfrm>
            <a:custGeom>
              <a:avLst/>
              <a:gdLst>
                <a:gd name="T0" fmla="*/ 4 w 838"/>
                <a:gd name="T1" fmla="*/ 68 h 840"/>
                <a:gd name="T2" fmla="*/ 16 w 838"/>
                <a:gd name="T3" fmla="*/ 644 h 840"/>
                <a:gd name="T4" fmla="*/ 129 w 838"/>
                <a:gd name="T5" fmla="*/ 694 h 840"/>
                <a:gd name="T6" fmla="*/ 167 w 838"/>
                <a:gd name="T7" fmla="*/ 707 h 840"/>
                <a:gd name="T8" fmla="*/ 542 w 838"/>
                <a:gd name="T9" fmla="*/ 757 h 840"/>
                <a:gd name="T10" fmla="*/ 693 w 838"/>
                <a:gd name="T11" fmla="*/ 719 h 840"/>
                <a:gd name="T12" fmla="*/ 768 w 838"/>
                <a:gd name="T13" fmla="*/ 694 h 840"/>
                <a:gd name="T14" fmla="*/ 780 w 838"/>
                <a:gd name="T15" fmla="*/ 606 h 840"/>
                <a:gd name="T16" fmla="*/ 818 w 838"/>
                <a:gd name="T17" fmla="*/ 594 h 840"/>
                <a:gd name="T18" fmla="*/ 780 w 838"/>
                <a:gd name="T19" fmla="*/ 344 h 840"/>
                <a:gd name="T20" fmla="*/ 755 w 838"/>
                <a:gd name="T21" fmla="*/ 268 h 840"/>
                <a:gd name="T22" fmla="*/ 743 w 838"/>
                <a:gd name="T23" fmla="*/ 231 h 840"/>
                <a:gd name="T24" fmla="*/ 455 w 838"/>
                <a:gd name="T25" fmla="*/ 156 h 840"/>
                <a:gd name="T26" fmla="*/ 79 w 838"/>
                <a:gd name="T27" fmla="*/ 81 h 840"/>
                <a:gd name="T28" fmla="*/ 41 w 838"/>
                <a:gd name="T29" fmla="*/ 68 h 840"/>
                <a:gd name="T30" fmla="*/ 4 w 838"/>
                <a:gd name="T31" fmla="*/ 68 h 8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38"/>
                <a:gd name="T49" fmla="*/ 0 h 840"/>
                <a:gd name="T50" fmla="*/ 838 w 838"/>
                <a:gd name="T51" fmla="*/ 840 h 8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38" h="840">
                  <a:moveTo>
                    <a:pt x="4" y="68"/>
                  </a:moveTo>
                  <a:cubicBezTo>
                    <a:pt x="8" y="260"/>
                    <a:pt x="0" y="453"/>
                    <a:pt x="16" y="644"/>
                  </a:cubicBezTo>
                  <a:cubicBezTo>
                    <a:pt x="17" y="662"/>
                    <a:pt x="95" y="683"/>
                    <a:pt x="129" y="694"/>
                  </a:cubicBezTo>
                  <a:cubicBezTo>
                    <a:pt x="142" y="698"/>
                    <a:pt x="167" y="707"/>
                    <a:pt x="167" y="707"/>
                  </a:cubicBezTo>
                  <a:cubicBezTo>
                    <a:pt x="257" y="840"/>
                    <a:pt x="343" y="765"/>
                    <a:pt x="542" y="757"/>
                  </a:cubicBezTo>
                  <a:cubicBezTo>
                    <a:pt x="785" y="729"/>
                    <a:pt x="577" y="770"/>
                    <a:pt x="693" y="719"/>
                  </a:cubicBezTo>
                  <a:cubicBezTo>
                    <a:pt x="717" y="708"/>
                    <a:pt x="768" y="694"/>
                    <a:pt x="768" y="694"/>
                  </a:cubicBezTo>
                  <a:cubicBezTo>
                    <a:pt x="772" y="665"/>
                    <a:pt x="767" y="632"/>
                    <a:pt x="780" y="606"/>
                  </a:cubicBezTo>
                  <a:cubicBezTo>
                    <a:pt x="786" y="594"/>
                    <a:pt x="817" y="607"/>
                    <a:pt x="818" y="594"/>
                  </a:cubicBezTo>
                  <a:cubicBezTo>
                    <a:pt x="838" y="416"/>
                    <a:pt x="838" y="430"/>
                    <a:pt x="780" y="344"/>
                  </a:cubicBezTo>
                  <a:cubicBezTo>
                    <a:pt x="772" y="319"/>
                    <a:pt x="763" y="293"/>
                    <a:pt x="755" y="268"/>
                  </a:cubicBezTo>
                  <a:cubicBezTo>
                    <a:pt x="751" y="256"/>
                    <a:pt x="755" y="235"/>
                    <a:pt x="743" y="231"/>
                  </a:cubicBezTo>
                  <a:cubicBezTo>
                    <a:pt x="643" y="198"/>
                    <a:pt x="560" y="169"/>
                    <a:pt x="455" y="156"/>
                  </a:cubicBezTo>
                  <a:cubicBezTo>
                    <a:pt x="335" y="115"/>
                    <a:pt x="205" y="94"/>
                    <a:pt x="79" y="81"/>
                  </a:cubicBezTo>
                  <a:cubicBezTo>
                    <a:pt x="66" y="77"/>
                    <a:pt x="51" y="76"/>
                    <a:pt x="41" y="68"/>
                  </a:cubicBezTo>
                  <a:cubicBezTo>
                    <a:pt x="3" y="37"/>
                    <a:pt x="26" y="0"/>
                    <a:pt x="4" y="68"/>
                  </a:cubicBezTo>
                  <a:close/>
                </a:path>
              </a:pathLst>
            </a:custGeom>
            <a:solidFill>
              <a:schemeClr val="tx2"/>
            </a:solidFill>
            <a:ln w="12700">
              <a:solidFill>
                <a:srgbClr val="FF0000"/>
              </a:solidFill>
              <a:round/>
              <a:headEnd/>
              <a:tailEnd/>
            </a:ln>
          </p:spPr>
          <p:txBody>
            <a:bodyPr/>
            <a:lstStyle/>
            <a:p>
              <a:endParaRPr lang="vi-VN"/>
            </a:p>
          </p:txBody>
        </p:sp>
        <p:sp>
          <p:nvSpPr>
            <p:cNvPr id="16667" name="Oval 173"/>
            <p:cNvSpPr>
              <a:spLocks noChangeArrowheads="1"/>
            </p:cNvSpPr>
            <p:nvPr/>
          </p:nvSpPr>
          <p:spPr bwMode="auto">
            <a:xfrm>
              <a:off x="1862" y="757"/>
              <a:ext cx="192" cy="192"/>
            </a:xfrm>
            <a:prstGeom prst="ellipse">
              <a:avLst/>
            </a:prstGeom>
            <a:solidFill>
              <a:schemeClr val="tx2"/>
            </a:solidFill>
            <a:ln w="12700">
              <a:solidFill>
                <a:srgbClr val="FF0000"/>
              </a:solidFill>
              <a:round/>
              <a:headEnd/>
              <a:tailEnd/>
            </a:ln>
          </p:spPr>
          <p:txBody>
            <a:bodyPr wrap="none" anchor="ctr"/>
            <a:lstStyle/>
            <a:p>
              <a:pPr eaLnBrk="1" hangingPunct="1"/>
              <a:endParaRPr lang="en-US" altLang="en-US"/>
            </a:p>
          </p:txBody>
        </p:sp>
        <p:sp>
          <p:nvSpPr>
            <p:cNvPr id="16668" name="Oval 174"/>
            <p:cNvSpPr>
              <a:spLocks noChangeArrowheads="1"/>
            </p:cNvSpPr>
            <p:nvPr/>
          </p:nvSpPr>
          <p:spPr bwMode="auto">
            <a:xfrm>
              <a:off x="1849" y="757"/>
              <a:ext cx="96" cy="144"/>
            </a:xfrm>
            <a:prstGeom prst="ellipse">
              <a:avLst/>
            </a:prstGeom>
            <a:solidFill>
              <a:schemeClr val="tx2"/>
            </a:solidFill>
            <a:ln w="12700">
              <a:solidFill>
                <a:srgbClr val="FF0000"/>
              </a:solidFill>
              <a:round/>
              <a:headEnd/>
              <a:tailEnd/>
            </a:ln>
          </p:spPr>
          <p:txBody>
            <a:bodyPr wrap="none" anchor="ctr"/>
            <a:lstStyle/>
            <a:p>
              <a:pPr eaLnBrk="1" hangingPunct="1"/>
              <a:endParaRPr lang="en-US" altLang="en-US"/>
            </a:p>
          </p:txBody>
        </p:sp>
        <p:sp>
          <p:nvSpPr>
            <p:cNvPr id="16669" name="Oval 175"/>
            <p:cNvSpPr>
              <a:spLocks noChangeArrowheads="1"/>
            </p:cNvSpPr>
            <p:nvPr/>
          </p:nvSpPr>
          <p:spPr bwMode="auto">
            <a:xfrm>
              <a:off x="1622" y="417"/>
              <a:ext cx="192" cy="192"/>
            </a:xfrm>
            <a:prstGeom prst="ellipse">
              <a:avLst/>
            </a:prstGeom>
            <a:solidFill>
              <a:schemeClr val="tx2"/>
            </a:solidFill>
            <a:ln w="12700">
              <a:solidFill>
                <a:srgbClr val="FF0000"/>
              </a:solidFill>
              <a:round/>
              <a:headEnd/>
              <a:tailEnd/>
            </a:ln>
          </p:spPr>
          <p:txBody>
            <a:bodyPr wrap="none" anchor="ctr"/>
            <a:lstStyle/>
            <a:p>
              <a:pPr eaLnBrk="1" hangingPunct="1"/>
              <a:endParaRPr lang="en-US" altLang="en-US"/>
            </a:p>
          </p:txBody>
        </p:sp>
        <p:sp>
          <p:nvSpPr>
            <p:cNvPr id="16670" name="Oval 176"/>
            <p:cNvSpPr>
              <a:spLocks noChangeArrowheads="1"/>
            </p:cNvSpPr>
            <p:nvPr/>
          </p:nvSpPr>
          <p:spPr bwMode="auto">
            <a:xfrm>
              <a:off x="1670" y="417"/>
              <a:ext cx="96" cy="144"/>
            </a:xfrm>
            <a:prstGeom prst="ellipse">
              <a:avLst/>
            </a:prstGeom>
            <a:solidFill>
              <a:schemeClr val="tx2"/>
            </a:solidFill>
            <a:ln w="12700">
              <a:solidFill>
                <a:srgbClr val="FF0000"/>
              </a:solidFill>
              <a:round/>
              <a:headEnd/>
              <a:tailEnd/>
            </a:ln>
          </p:spPr>
          <p:txBody>
            <a:bodyPr wrap="none" anchor="ctr"/>
            <a:lstStyle/>
            <a:p>
              <a:pPr eaLnBrk="1" hangingPunct="1"/>
              <a:endParaRPr lang="en-US" altLang="en-US"/>
            </a:p>
          </p:txBody>
        </p:sp>
        <p:sp>
          <p:nvSpPr>
            <p:cNvPr id="16671" name="Oval 177"/>
            <p:cNvSpPr>
              <a:spLocks noChangeArrowheads="1"/>
            </p:cNvSpPr>
            <p:nvPr/>
          </p:nvSpPr>
          <p:spPr bwMode="auto">
            <a:xfrm>
              <a:off x="3120" y="912"/>
              <a:ext cx="192" cy="192"/>
            </a:xfrm>
            <a:prstGeom prst="ellipse">
              <a:avLst/>
            </a:prstGeom>
            <a:solidFill>
              <a:schemeClr val="tx2"/>
            </a:solidFill>
            <a:ln w="12700">
              <a:solidFill>
                <a:srgbClr val="FF0000"/>
              </a:solidFill>
              <a:round/>
              <a:headEnd/>
              <a:tailEnd/>
            </a:ln>
          </p:spPr>
          <p:txBody>
            <a:bodyPr wrap="none" anchor="ctr"/>
            <a:lstStyle/>
            <a:p>
              <a:pPr eaLnBrk="1" hangingPunct="1"/>
              <a:endParaRPr lang="en-US" altLang="en-US"/>
            </a:p>
          </p:txBody>
        </p:sp>
        <p:sp>
          <p:nvSpPr>
            <p:cNvPr id="16672" name="Oval 178"/>
            <p:cNvSpPr>
              <a:spLocks noChangeArrowheads="1"/>
            </p:cNvSpPr>
            <p:nvPr/>
          </p:nvSpPr>
          <p:spPr bwMode="auto">
            <a:xfrm>
              <a:off x="3216" y="897"/>
              <a:ext cx="96" cy="144"/>
            </a:xfrm>
            <a:prstGeom prst="ellipse">
              <a:avLst/>
            </a:prstGeom>
            <a:solidFill>
              <a:schemeClr val="tx2"/>
            </a:solidFill>
            <a:ln w="12700">
              <a:solidFill>
                <a:srgbClr val="FF0000"/>
              </a:solidFill>
              <a:round/>
              <a:headEnd/>
              <a:tailEnd/>
            </a:ln>
          </p:spPr>
          <p:txBody>
            <a:bodyPr wrap="none" anchor="ctr"/>
            <a:lstStyle/>
            <a:p>
              <a:pPr eaLnBrk="1" hangingPunct="1"/>
              <a:endParaRPr lang="en-US" altLang="en-US"/>
            </a:p>
          </p:txBody>
        </p:sp>
        <p:sp>
          <p:nvSpPr>
            <p:cNvPr id="16673" name="Oval 179"/>
            <p:cNvSpPr>
              <a:spLocks noChangeArrowheads="1"/>
            </p:cNvSpPr>
            <p:nvPr/>
          </p:nvSpPr>
          <p:spPr bwMode="auto">
            <a:xfrm>
              <a:off x="1686" y="1525"/>
              <a:ext cx="192" cy="192"/>
            </a:xfrm>
            <a:prstGeom prst="ellipse">
              <a:avLst/>
            </a:prstGeom>
            <a:solidFill>
              <a:schemeClr val="tx2"/>
            </a:solidFill>
            <a:ln w="12700">
              <a:solidFill>
                <a:srgbClr val="FF0000"/>
              </a:solidFill>
              <a:round/>
              <a:headEnd/>
              <a:tailEnd/>
            </a:ln>
          </p:spPr>
          <p:txBody>
            <a:bodyPr wrap="none" anchor="ctr"/>
            <a:lstStyle/>
            <a:p>
              <a:pPr eaLnBrk="1" hangingPunct="1"/>
              <a:endParaRPr lang="en-US" altLang="en-US"/>
            </a:p>
          </p:txBody>
        </p:sp>
        <p:sp>
          <p:nvSpPr>
            <p:cNvPr id="16674" name="Oval 180"/>
            <p:cNvSpPr>
              <a:spLocks noChangeArrowheads="1"/>
            </p:cNvSpPr>
            <p:nvPr/>
          </p:nvSpPr>
          <p:spPr bwMode="auto">
            <a:xfrm>
              <a:off x="1734" y="1525"/>
              <a:ext cx="96" cy="144"/>
            </a:xfrm>
            <a:prstGeom prst="ellipse">
              <a:avLst/>
            </a:prstGeom>
            <a:solidFill>
              <a:schemeClr val="tx2"/>
            </a:solidFill>
            <a:ln w="12700">
              <a:solidFill>
                <a:srgbClr val="FF0000"/>
              </a:solidFill>
              <a:round/>
              <a:headEnd/>
              <a:tailEnd/>
            </a:ln>
          </p:spPr>
          <p:txBody>
            <a:bodyPr wrap="none" anchor="ctr"/>
            <a:lstStyle/>
            <a:p>
              <a:pPr eaLnBrk="1" hangingPunct="1"/>
              <a:endParaRPr lang="en-US" altLang="en-US"/>
            </a:p>
          </p:txBody>
        </p:sp>
        <p:sp>
          <p:nvSpPr>
            <p:cNvPr id="16675" name="Oval 181"/>
            <p:cNvSpPr>
              <a:spLocks noChangeArrowheads="1"/>
            </p:cNvSpPr>
            <p:nvPr/>
          </p:nvSpPr>
          <p:spPr bwMode="auto">
            <a:xfrm>
              <a:off x="1798" y="1200"/>
              <a:ext cx="192" cy="192"/>
            </a:xfrm>
            <a:prstGeom prst="ellipse">
              <a:avLst/>
            </a:prstGeom>
            <a:solidFill>
              <a:schemeClr val="tx2"/>
            </a:solidFill>
            <a:ln w="12700">
              <a:solidFill>
                <a:srgbClr val="FF0000"/>
              </a:solidFill>
              <a:round/>
              <a:headEnd/>
              <a:tailEnd/>
            </a:ln>
          </p:spPr>
          <p:txBody>
            <a:bodyPr wrap="none" anchor="ctr"/>
            <a:lstStyle/>
            <a:p>
              <a:pPr eaLnBrk="1" hangingPunct="1"/>
              <a:endParaRPr lang="en-US" altLang="en-US"/>
            </a:p>
          </p:txBody>
        </p:sp>
        <p:sp>
          <p:nvSpPr>
            <p:cNvPr id="16676" name="Oval 182"/>
            <p:cNvSpPr>
              <a:spLocks noChangeArrowheads="1"/>
            </p:cNvSpPr>
            <p:nvPr/>
          </p:nvSpPr>
          <p:spPr bwMode="auto">
            <a:xfrm>
              <a:off x="1895" y="1237"/>
              <a:ext cx="96" cy="144"/>
            </a:xfrm>
            <a:prstGeom prst="ellipse">
              <a:avLst/>
            </a:prstGeom>
            <a:solidFill>
              <a:schemeClr val="tx2"/>
            </a:solidFill>
            <a:ln w="12700">
              <a:solidFill>
                <a:srgbClr val="FF0000"/>
              </a:solidFill>
              <a:round/>
              <a:headEnd/>
              <a:tailEnd/>
            </a:ln>
          </p:spPr>
          <p:txBody>
            <a:bodyPr wrap="none" anchor="ctr"/>
            <a:lstStyle/>
            <a:p>
              <a:pPr eaLnBrk="1" hangingPunct="1"/>
              <a:endParaRPr lang="en-US" altLang="en-US"/>
            </a:p>
          </p:txBody>
        </p:sp>
        <p:sp>
          <p:nvSpPr>
            <p:cNvPr id="16677" name="Oval 183"/>
            <p:cNvSpPr>
              <a:spLocks noChangeArrowheads="1"/>
            </p:cNvSpPr>
            <p:nvPr/>
          </p:nvSpPr>
          <p:spPr bwMode="auto">
            <a:xfrm>
              <a:off x="3088" y="509"/>
              <a:ext cx="192" cy="192"/>
            </a:xfrm>
            <a:prstGeom prst="ellipse">
              <a:avLst/>
            </a:prstGeom>
            <a:solidFill>
              <a:schemeClr val="tx2"/>
            </a:solidFill>
            <a:ln w="12700">
              <a:solidFill>
                <a:srgbClr val="FF0000"/>
              </a:solidFill>
              <a:round/>
              <a:headEnd/>
              <a:tailEnd/>
            </a:ln>
          </p:spPr>
          <p:txBody>
            <a:bodyPr wrap="none" anchor="ctr"/>
            <a:lstStyle/>
            <a:p>
              <a:pPr eaLnBrk="1" hangingPunct="1"/>
              <a:endParaRPr lang="en-US" altLang="en-US"/>
            </a:p>
          </p:txBody>
        </p:sp>
        <p:sp>
          <p:nvSpPr>
            <p:cNvPr id="16678" name="Oval 184"/>
            <p:cNvSpPr>
              <a:spLocks noChangeArrowheads="1"/>
            </p:cNvSpPr>
            <p:nvPr/>
          </p:nvSpPr>
          <p:spPr bwMode="auto">
            <a:xfrm>
              <a:off x="3152" y="519"/>
              <a:ext cx="96" cy="144"/>
            </a:xfrm>
            <a:prstGeom prst="ellipse">
              <a:avLst/>
            </a:prstGeom>
            <a:solidFill>
              <a:schemeClr val="tx2"/>
            </a:solidFill>
            <a:ln w="12700">
              <a:solidFill>
                <a:srgbClr val="FF0000"/>
              </a:solidFill>
              <a:round/>
              <a:headEnd/>
              <a:tailEnd/>
            </a:ln>
          </p:spPr>
          <p:txBody>
            <a:bodyPr wrap="none" anchor="ctr"/>
            <a:lstStyle/>
            <a:p>
              <a:pPr eaLnBrk="1" hangingPunct="1"/>
              <a:endParaRPr lang="en-US" altLang="en-US"/>
            </a:p>
          </p:txBody>
        </p:sp>
        <p:sp>
          <p:nvSpPr>
            <p:cNvPr id="16679" name="Oval 185"/>
            <p:cNvSpPr>
              <a:spLocks noChangeArrowheads="1"/>
            </p:cNvSpPr>
            <p:nvPr/>
          </p:nvSpPr>
          <p:spPr bwMode="auto">
            <a:xfrm>
              <a:off x="3072" y="1281"/>
              <a:ext cx="192" cy="192"/>
            </a:xfrm>
            <a:prstGeom prst="ellipse">
              <a:avLst/>
            </a:prstGeom>
            <a:solidFill>
              <a:schemeClr val="tx2"/>
            </a:solidFill>
            <a:ln w="12700">
              <a:solidFill>
                <a:srgbClr val="FF0000"/>
              </a:solidFill>
              <a:round/>
              <a:headEnd/>
              <a:tailEnd/>
            </a:ln>
          </p:spPr>
          <p:txBody>
            <a:bodyPr wrap="none" anchor="ctr"/>
            <a:lstStyle/>
            <a:p>
              <a:pPr eaLnBrk="1" hangingPunct="1"/>
              <a:endParaRPr lang="en-US" altLang="en-US"/>
            </a:p>
          </p:txBody>
        </p:sp>
        <p:sp>
          <p:nvSpPr>
            <p:cNvPr id="16680" name="Oval 186"/>
            <p:cNvSpPr>
              <a:spLocks noChangeArrowheads="1"/>
            </p:cNvSpPr>
            <p:nvPr/>
          </p:nvSpPr>
          <p:spPr bwMode="auto">
            <a:xfrm>
              <a:off x="3120" y="1281"/>
              <a:ext cx="96" cy="144"/>
            </a:xfrm>
            <a:prstGeom prst="ellipse">
              <a:avLst/>
            </a:prstGeom>
            <a:solidFill>
              <a:schemeClr val="tx2"/>
            </a:solidFill>
            <a:ln w="12700">
              <a:solidFill>
                <a:srgbClr val="FF0000"/>
              </a:solidFill>
              <a:round/>
              <a:headEnd/>
              <a:tailEnd/>
            </a:ln>
          </p:spPr>
          <p:txBody>
            <a:bodyPr wrap="none" anchor="ctr"/>
            <a:lstStyle/>
            <a:p>
              <a:pPr eaLnBrk="1" hangingPunct="1"/>
              <a:endParaRPr lang="en-US" altLang="en-US"/>
            </a:p>
          </p:txBody>
        </p:sp>
        <p:sp>
          <p:nvSpPr>
            <p:cNvPr id="16681" name="Oval 187"/>
            <p:cNvSpPr>
              <a:spLocks noChangeArrowheads="1"/>
            </p:cNvSpPr>
            <p:nvPr/>
          </p:nvSpPr>
          <p:spPr bwMode="auto">
            <a:xfrm>
              <a:off x="3072" y="1617"/>
              <a:ext cx="192" cy="192"/>
            </a:xfrm>
            <a:prstGeom prst="ellipse">
              <a:avLst/>
            </a:prstGeom>
            <a:solidFill>
              <a:schemeClr val="tx2"/>
            </a:solidFill>
            <a:ln w="12700">
              <a:solidFill>
                <a:srgbClr val="FF0000"/>
              </a:solidFill>
              <a:round/>
              <a:headEnd/>
              <a:tailEnd/>
            </a:ln>
          </p:spPr>
          <p:txBody>
            <a:bodyPr wrap="none" anchor="ctr"/>
            <a:lstStyle/>
            <a:p>
              <a:pPr eaLnBrk="1" hangingPunct="1"/>
              <a:endParaRPr lang="en-US" altLang="en-US"/>
            </a:p>
          </p:txBody>
        </p:sp>
        <p:sp>
          <p:nvSpPr>
            <p:cNvPr id="16682" name="Oval 188"/>
            <p:cNvSpPr>
              <a:spLocks noChangeArrowheads="1"/>
            </p:cNvSpPr>
            <p:nvPr/>
          </p:nvSpPr>
          <p:spPr bwMode="auto">
            <a:xfrm>
              <a:off x="3120" y="1617"/>
              <a:ext cx="96" cy="144"/>
            </a:xfrm>
            <a:prstGeom prst="ellipse">
              <a:avLst/>
            </a:prstGeom>
            <a:solidFill>
              <a:schemeClr val="tx2"/>
            </a:solidFill>
            <a:ln w="12700">
              <a:solidFill>
                <a:srgbClr val="FF0000"/>
              </a:solidFill>
              <a:round/>
              <a:headEnd/>
              <a:tailEnd/>
            </a:ln>
          </p:spPr>
          <p:txBody>
            <a:bodyPr wrap="none" anchor="ctr"/>
            <a:lstStyle/>
            <a:p>
              <a:pPr eaLnBrk="1" hangingPunct="1"/>
              <a:endParaRPr lang="en-US" altLang="en-US"/>
            </a:p>
          </p:txBody>
        </p:sp>
        <p:sp>
          <p:nvSpPr>
            <p:cNvPr id="16683" name="Oval 189"/>
            <p:cNvSpPr>
              <a:spLocks noChangeArrowheads="1"/>
            </p:cNvSpPr>
            <p:nvPr/>
          </p:nvSpPr>
          <p:spPr bwMode="auto">
            <a:xfrm>
              <a:off x="2717" y="758"/>
              <a:ext cx="192" cy="192"/>
            </a:xfrm>
            <a:prstGeom prst="ellipse">
              <a:avLst/>
            </a:prstGeom>
            <a:solidFill>
              <a:schemeClr val="tx2"/>
            </a:solidFill>
            <a:ln w="12700">
              <a:solidFill>
                <a:srgbClr val="FF0000"/>
              </a:solidFill>
              <a:round/>
              <a:headEnd/>
              <a:tailEnd/>
            </a:ln>
          </p:spPr>
          <p:txBody>
            <a:bodyPr wrap="none" anchor="ctr"/>
            <a:lstStyle/>
            <a:p>
              <a:pPr eaLnBrk="1" hangingPunct="1"/>
              <a:endParaRPr lang="en-US" altLang="en-US"/>
            </a:p>
          </p:txBody>
        </p:sp>
        <p:sp>
          <p:nvSpPr>
            <p:cNvPr id="16684" name="Oval 190"/>
            <p:cNvSpPr>
              <a:spLocks noChangeArrowheads="1"/>
            </p:cNvSpPr>
            <p:nvPr/>
          </p:nvSpPr>
          <p:spPr bwMode="auto">
            <a:xfrm>
              <a:off x="2813" y="752"/>
              <a:ext cx="96" cy="144"/>
            </a:xfrm>
            <a:prstGeom prst="ellipse">
              <a:avLst/>
            </a:prstGeom>
            <a:solidFill>
              <a:schemeClr val="tx2"/>
            </a:solidFill>
            <a:ln w="12700">
              <a:solidFill>
                <a:srgbClr val="FF0000"/>
              </a:solidFill>
              <a:round/>
              <a:headEnd/>
              <a:tailEnd/>
            </a:ln>
          </p:spPr>
          <p:txBody>
            <a:bodyPr wrap="none" anchor="ctr"/>
            <a:lstStyle/>
            <a:p>
              <a:pPr eaLnBrk="1" hangingPunct="1"/>
              <a:endParaRPr lang="en-US" altLang="en-US"/>
            </a:p>
          </p:txBody>
        </p:sp>
        <p:sp>
          <p:nvSpPr>
            <p:cNvPr id="16685" name="Oval 191"/>
            <p:cNvSpPr>
              <a:spLocks noChangeArrowheads="1"/>
            </p:cNvSpPr>
            <p:nvPr/>
          </p:nvSpPr>
          <p:spPr bwMode="auto">
            <a:xfrm>
              <a:off x="2784" y="1377"/>
              <a:ext cx="192" cy="192"/>
            </a:xfrm>
            <a:prstGeom prst="ellipse">
              <a:avLst/>
            </a:prstGeom>
            <a:solidFill>
              <a:schemeClr val="tx2"/>
            </a:solidFill>
            <a:ln w="12700">
              <a:solidFill>
                <a:srgbClr val="FF0000"/>
              </a:solidFill>
              <a:round/>
              <a:headEnd/>
              <a:tailEnd/>
            </a:ln>
          </p:spPr>
          <p:txBody>
            <a:bodyPr wrap="none" anchor="ctr"/>
            <a:lstStyle/>
            <a:p>
              <a:pPr eaLnBrk="1" hangingPunct="1"/>
              <a:endParaRPr lang="en-US" altLang="en-US"/>
            </a:p>
          </p:txBody>
        </p:sp>
        <p:sp>
          <p:nvSpPr>
            <p:cNvPr id="16686" name="Oval 192"/>
            <p:cNvSpPr>
              <a:spLocks noChangeArrowheads="1"/>
            </p:cNvSpPr>
            <p:nvPr/>
          </p:nvSpPr>
          <p:spPr bwMode="auto">
            <a:xfrm>
              <a:off x="2832" y="1377"/>
              <a:ext cx="96" cy="144"/>
            </a:xfrm>
            <a:prstGeom prst="ellipse">
              <a:avLst/>
            </a:prstGeom>
            <a:solidFill>
              <a:schemeClr val="tx2"/>
            </a:solidFill>
            <a:ln w="12700">
              <a:solidFill>
                <a:srgbClr val="FF0000"/>
              </a:solidFill>
              <a:round/>
              <a:headEnd/>
              <a:tailEnd/>
            </a:ln>
          </p:spPr>
          <p:txBody>
            <a:bodyPr wrap="none" anchor="ctr"/>
            <a:lstStyle/>
            <a:p>
              <a:pPr eaLnBrk="1" hangingPunct="1"/>
              <a:endParaRPr lang="en-US" altLang="en-US"/>
            </a:p>
          </p:txBody>
        </p:sp>
        <p:sp>
          <p:nvSpPr>
            <p:cNvPr id="16687" name="Oval 193"/>
            <p:cNvSpPr>
              <a:spLocks noChangeArrowheads="1"/>
            </p:cNvSpPr>
            <p:nvPr/>
          </p:nvSpPr>
          <p:spPr bwMode="auto">
            <a:xfrm>
              <a:off x="2054" y="565"/>
              <a:ext cx="192" cy="192"/>
            </a:xfrm>
            <a:prstGeom prst="ellipse">
              <a:avLst/>
            </a:prstGeom>
            <a:solidFill>
              <a:schemeClr val="tx2"/>
            </a:solidFill>
            <a:ln w="12700">
              <a:solidFill>
                <a:srgbClr val="FF0000"/>
              </a:solidFill>
              <a:round/>
              <a:headEnd/>
              <a:tailEnd/>
            </a:ln>
          </p:spPr>
          <p:txBody>
            <a:bodyPr wrap="none" anchor="ctr"/>
            <a:lstStyle/>
            <a:p>
              <a:pPr eaLnBrk="1" hangingPunct="1"/>
              <a:endParaRPr lang="en-US" altLang="en-US"/>
            </a:p>
          </p:txBody>
        </p:sp>
        <p:sp>
          <p:nvSpPr>
            <p:cNvPr id="16688" name="Oval 194"/>
            <p:cNvSpPr>
              <a:spLocks noChangeArrowheads="1"/>
            </p:cNvSpPr>
            <p:nvPr/>
          </p:nvSpPr>
          <p:spPr bwMode="auto">
            <a:xfrm>
              <a:off x="2102" y="613"/>
              <a:ext cx="96" cy="144"/>
            </a:xfrm>
            <a:prstGeom prst="ellipse">
              <a:avLst/>
            </a:prstGeom>
            <a:solidFill>
              <a:schemeClr val="tx2"/>
            </a:solidFill>
            <a:ln w="12700">
              <a:solidFill>
                <a:srgbClr val="FF0000"/>
              </a:solidFill>
              <a:round/>
              <a:headEnd/>
              <a:tailEnd/>
            </a:ln>
          </p:spPr>
          <p:txBody>
            <a:bodyPr wrap="none" anchor="ctr"/>
            <a:lstStyle/>
            <a:p>
              <a:pPr eaLnBrk="1" hangingPunct="1"/>
              <a:endParaRPr lang="en-US" altLang="en-US"/>
            </a:p>
          </p:txBody>
        </p:sp>
        <p:sp>
          <p:nvSpPr>
            <p:cNvPr id="16689" name="Oval 195"/>
            <p:cNvSpPr>
              <a:spLocks noChangeArrowheads="1"/>
            </p:cNvSpPr>
            <p:nvPr/>
          </p:nvSpPr>
          <p:spPr bwMode="auto">
            <a:xfrm>
              <a:off x="1942" y="1440"/>
              <a:ext cx="192" cy="192"/>
            </a:xfrm>
            <a:prstGeom prst="ellipse">
              <a:avLst/>
            </a:prstGeom>
            <a:solidFill>
              <a:schemeClr val="tx2"/>
            </a:solidFill>
            <a:ln w="12700">
              <a:solidFill>
                <a:srgbClr val="FF0000"/>
              </a:solidFill>
              <a:round/>
              <a:headEnd/>
              <a:tailEnd/>
            </a:ln>
          </p:spPr>
          <p:txBody>
            <a:bodyPr wrap="none" anchor="ctr"/>
            <a:lstStyle/>
            <a:p>
              <a:pPr eaLnBrk="1" hangingPunct="1"/>
              <a:endParaRPr lang="en-US" altLang="en-US"/>
            </a:p>
          </p:txBody>
        </p:sp>
        <p:sp>
          <p:nvSpPr>
            <p:cNvPr id="16690" name="Oval 196"/>
            <p:cNvSpPr>
              <a:spLocks noChangeArrowheads="1"/>
            </p:cNvSpPr>
            <p:nvPr/>
          </p:nvSpPr>
          <p:spPr bwMode="auto">
            <a:xfrm>
              <a:off x="2022" y="1429"/>
              <a:ext cx="96" cy="144"/>
            </a:xfrm>
            <a:prstGeom prst="ellipse">
              <a:avLst/>
            </a:prstGeom>
            <a:solidFill>
              <a:schemeClr val="tx2"/>
            </a:solidFill>
            <a:ln w="12700">
              <a:solidFill>
                <a:srgbClr val="FF0000"/>
              </a:solidFill>
              <a:round/>
              <a:headEnd/>
              <a:tailEnd/>
            </a:ln>
          </p:spPr>
          <p:txBody>
            <a:bodyPr wrap="none" anchor="ctr"/>
            <a:lstStyle/>
            <a:p>
              <a:pPr eaLnBrk="1" hangingPunct="1"/>
              <a:endParaRPr lang="en-US" altLang="en-US"/>
            </a:p>
          </p:txBody>
        </p:sp>
        <p:sp>
          <p:nvSpPr>
            <p:cNvPr id="16691" name="Freeform 197"/>
            <p:cNvSpPr>
              <a:spLocks/>
            </p:cNvSpPr>
            <p:nvPr/>
          </p:nvSpPr>
          <p:spPr bwMode="auto">
            <a:xfrm>
              <a:off x="2580" y="225"/>
              <a:ext cx="434" cy="424"/>
            </a:xfrm>
            <a:custGeom>
              <a:avLst/>
              <a:gdLst>
                <a:gd name="T0" fmla="*/ 0 w 468"/>
                <a:gd name="T1" fmla="*/ 478 h 421"/>
                <a:gd name="T2" fmla="*/ 6 w 468"/>
                <a:gd name="T3" fmla="*/ 177 h 421"/>
                <a:gd name="T4" fmla="*/ 42 w 468"/>
                <a:gd name="T5" fmla="*/ 32 h 421"/>
                <a:gd name="T6" fmla="*/ 89 w 468"/>
                <a:gd name="T7" fmla="*/ 45 h 421"/>
                <a:gd name="T8" fmla="*/ 94 w 468"/>
                <a:gd name="T9" fmla="*/ 102 h 421"/>
                <a:gd name="T10" fmla="*/ 109 w 468"/>
                <a:gd name="T11" fmla="*/ 70 h 421"/>
                <a:gd name="T12" fmla="*/ 94 w 468"/>
                <a:gd name="T13" fmla="*/ 20 h 421"/>
                <a:gd name="T14" fmla="*/ 0 60000 65536"/>
                <a:gd name="T15" fmla="*/ 0 60000 65536"/>
                <a:gd name="T16" fmla="*/ 0 60000 65536"/>
                <a:gd name="T17" fmla="*/ 0 60000 65536"/>
                <a:gd name="T18" fmla="*/ 0 60000 65536"/>
                <a:gd name="T19" fmla="*/ 0 60000 65536"/>
                <a:gd name="T20" fmla="*/ 0 60000 65536"/>
                <a:gd name="T21" fmla="*/ 0 w 468"/>
                <a:gd name="T22" fmla="*/ 0 h 421"/>
                <a:gd name="T23" fmla="*/ 468 w 468"/>
                <a:gd name="T24" fmla="*/ 421 h 4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8" h="421">
                  <a:moveTo>
                    <a:pt x="0" y="421"/>
                  </a:moveTo>
                  <a:cubicBezTo>
                    <a:pt x="4" y="333"/>
                    <a:pt x="1" y="245"/>
                    <a:pt x="12" y="158"/>
                  </a:cubicBezTo>
                  <a:cubicBezTo>
                    <a:pt x="20" y="95"/>
                    <a:pt x="123" y="50"/>
                    <a:pt x="175" y="32"/>
                  </a:cubicBezTo>
                  <a:cubicBezTo>
                    <a:pt x="242" y="36"/>
                    <a:pt x="311" y="29"/>
                    <a:pt x="376" y="45"/>
                  </a:cubicBezTo>
                  <a:cubicBezTo>
                    <a:pt x="389" y="48"/>
                    <a:pt x="375" y="79"/>
                    <a:pt x="388" y="83"/>
                  </a:cubicBezTo>
                  <a:cubicBezTo>
                    <a:pt x="412" y="90"/>
                    <a:pt x="438" y="74"/>
                    <a:pt x="463" y="70"/>
                  </a:cubicBezTo>
                  <a:cubicBezTo>
                    <a:pt x="446" y="0"/>
                    <a:pt x="468" y="20"/>
                    <a:pt x="388" y="20"/>
                  </a:cubicBezTo>
                </a:path>
              </a:pathLst>
            </a:custGeom>
            <a:solidFill>
              <a:schemeClr val="tx2"/>
            </a:solidFill>
            <a:ln w="12700">
              <a:solidFill>
                <a:srgbClr val="FF0000"/>
              </a:solidFill>
              <a:round/>
              <a:headEnd/>
              <a:tailEnd/>
            </a:ln>
          </p:spPr>
          <p:txBody>
            <a:bodyPr/>
            <a:lstStyle/>
            <a:p>
              <a:endParaRPr lang="vi-VN"/>
            </a:p>
          </p:txBody>
        </p:sp>
        <p:sp>
          <p:nvSpPr>
            <p:cNvPr id="16692" name="Freeform 198"/>
            <p:cNvSpPr>
              <a:spLocks/>
            </p:cNvSpPr>
            <p:nvPr/>
          </p:nvSpPr>
          <p:spPr bwMode="auto">
            <a:xfrm>
              <a:off x="2051" y="81"/>
              <a:ext cx="451" cy="526"/>
            </a:xfrm>
            <a:custGeom>
              <a:avLst/>
              <a:gdLst>
                <a:gd name="T0" fmla="*/ 451 w 451"/>
                <a:gd name="T1" fmla="*/ 526 h 526"/>
                <a:gd name="T2" fmla="*/ 439 w 451"/>
                <a:gd name="T3" fmla="*/ 388 h 526"/>
                <a:gd name="T4" fmla="*/ 301 w 451"/>
                <a:gd name="T5" fmla="*/ 226 h 526"/>
                <a:gd name="T6" fmla="*/ 263 w 451"/>
                <a:gd name="T7" fmla="*/ 188 h 526"/>
                <a:gd name="T8" fmla="*/ 113 w 451"/>
                <a:gd name="T9" fmla="*/ 100 h 526"/>
                <a:gd name="T10" fmla="*/ 38 w 451"/>
                <a:gd name="T11" fmla="*/ 75 h 526"/>
                <a:gd name="T12" fmla="*/ 13 w 451"/>
                <a:gd name="T13" fmla="*/ 38 h 526"/>
                <a:gd name="T14" fmla="*/ 0 w 451"/>
                <a:gd name="T15" fmla="*/ 0 h 526"/>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526"/>
                <a:gd name="T26" fmla="*/ 451 w 451"/>
                <a:gd name="T27" fmla="*/ 526 h 5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526">
                  <a:moveTo>
                    <a:pt x="451" y="526"/>
                  </a:moveTo>
                  <a:cubicBezTo>
                    <a:pt x="447" y="480"/>
                    <a:pt x="446" y="434"/>
                    <a:pt x="439" y="388"/>
                  </a:cubicBezTo>
                  <a:cubicBezTo>
                    <a:pt x="423" y="278"/>
                    <a:pt x="361" y="286"/>
                    <a:pt x="301" y="226"/>
                  </a:cubicBezTo>
                  <a:cubicBezTo>
                    <a:pt x="288" y="213"/>
                    <a:pt x="277" y="199"/>
                    <a:pt x="263" y="188"/>
                  </a:cubicBezTo>
                  <a:cubicBezTo>
                    <a:pt x="221" y="155"/>
                    <a:pt x="162" y="122"/>
                    <a:pt x="113" y="100"/>
                  </a:cubicBezTo>
                  <a:cubicBezTo>
                    <a:pt x="89" y="89"/>
                    <a:pt x="38" y="75"/>
                    <a:pt x="38" y="75"/>
                  </a:cubicBezTo>
                  <a:cubicBezTo>
                    <a:pt x="30" y="63"/>
                    <a:pt x="20" y="51"/>
                    <a:pt x="13" y="38"/>
                  </a:cubicBezTo>
                  <a:cubicBezTo>
                    <a:pt x="7" y="26"/>
                    <a:pt x="0" y="0"/>
                    <a:pt x="0" y="0"/>
                  </a:cubicBezTo>
                </a:path>
              </a:pathLst>
            </a:custGeom>
            <a:solidFill>
              <a:schemeClr val="tx2"/>
            </a:solidFill>
            <a:ln w="12700">
              <a:solidFill>
                <a:srgbClr val="FF0000"/>
              </a:solidFill>
              <a:round/>
              <a:headEnd/>
              <a:tailEnd/>
            </a:ln>
          </p:spPr>
          <p:txBody>
            <a:bodyPr/>
            <a:lstStyle/>
            <a:p>
              <a:endParaRPr lang="vi-VN"/>
            </a:p>
          </p:txBody>
        </p:sp>
      </p:grpSp>
      <p:grpSp>
        <p:nvGrpSpPr>
          <p:cNvPr id="8" name="Group 199"/>
          <p:cNvGrpSpPr>
            <a:grpSpLocks/>
          </p:cNvGrpSpPr>
          <p:nvPr/>
        </p:nvGrpSpPr>
        <p:grpSpPr bwMode="auto">
          <a:xfrm rot="-1276469">
            <a:off x="4400550" y="5334000"/>
            <a:ext cx="285750" cy="304800"/>
            <a:chOff x="1510" y="81"/>
            <a:chExt cx="1914" cy="1853"/>
          </a:xfrm>
        </p:grpSpPr>
        <p:sp>
          <p:nvSpPr>
            <p:cNvPr id="16623" name="Freeform 200"/>
            <p:cNvSpPr>
              <a:spLocks/>
            </p:cNvSpPr>
            <p:nvPr/>
          </p:nvSpPr>
          <p:spPr bwMode="auto">
            <a:xfrm rot="-314373">
              <a:off x="1510" y="270"/>
              <a:ext cx="912" cy="917"/>
            </a:xfrm>
            <a:custGeom>
              <a:avLst/>
              <a:gdLst>
                <a:gd name="T0" fmla="*/ 1 w 857"/>
                <a:gd name="T1" fmla="*/ 6165 h 754"/>
                <a:gd name="T2" fmla="*/ 209 w 857"/>
                <a:gd name="T3" fmla="*/ 11319 h 754"/>
                <a:gd name="T4" fmla="*/ 454 w 857"/>
                <a:gd name="T5" fmla="*/ 17034 h 754"/>
                <a:gd name="T6" fmla="*/ 701 w 857"/>
                <a:gd name="T7" fmla="*/ 21687 h 754"/>
                <a:gd name="T8" fmla="*/ 1190 w 857"/>
                <a:gd name="T9" fmla="*/ 27868 h 754"/>
                <a:gd name="T10" fmla="*/ 2618 w 857"/>
                <a:gd name="T11" fmla="*/ 22690 h 754"/>
                <a:gd name="T12" fmla="*/ 2574 w 857"/>
                <a:gd name="T13" fmla="*/ 10311 h 754"/>
                <a:gd name="T14" fmla="*/ 2129 w 857"/>
                <a:gd name="T15" fmla="*/ 1530 h 754"/>
                <a:gd name="T16" fmla="*/ 1717 w 857"/>
                <a:gd name="T17" fmla="*/ 0 h 754"/>
                <a:gd name="T18" fmla="*/ 495 w 857"/>
                <a:gd name="T19" fmla="*/ 514 h 754"/>
                <a:gd name="T20" fmla="*/ 289 w 857"/>
                <a:gd name="T21" fmla="*/ 1020 h 754"/>
                <a:gd name="T22" fmla="*/ 86 w 857"/>
                <a:gd name="T23" fmla="*/ 3590 h 754"/>
                <a:gd name="T24" fmla="*/ 1 w 857"/>
                <a:gd name="T25" fmla="*/ 6165 h 7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57"/>
                <a:gd name="T40" fmla="*/ 0 h 754"/>
                <a:gd name="T41" fmla="*/ 857 w 857"/>
                <a:gd name="T42" fmla="*/ 754 h 75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57" h="754">
                  <a:moveTo>
                    <a:pt x="1" y="150"/>
                  </a:moveTo>
                  <a:cubicBezTo>
                    <a:pt x="17" y="196"/>
                    <a:pt x="37" y="235"/>
                    <a:pt x="64" y="275"/>
                  </a:cubicBezTo>
                  <a:cubicBezTo>
                    <a:pt x="81" y="339"/>
                    <a:pt x="112" y="358"/>
                    <a:pt x="139" y="413"/>
                  </a:cubicBezTo>
                  <a:cubicBezTo>
                    <a:pt x="163" y="460"/>
                    <a:pt x="176" y="486"/>
                    <a:pt x="214" y="526"/>
                  </a:cubicBezTo>
                  <a:cubicBezTo>
                    <a:pt x="241" y="602"/>
                    <a:pt x="289" y="650"/>
                    <a:pt x="365" y="676"/>
                  </a:cubicBezTo>
                  <a:cubicBezTo>
                    <a:pt x="857" y="659"/>
                    <a:pt x="666" y="754"/>
                    <a:pt x="803" y="551"/>
                  </a:cubicBezTo>
                  <a:cubicBezTo>
                    <a:pt x="799" y="451"/>
                    <a:pt x="800" y="350"/>
                    <a:pt x="790" y="250"/>
                  </a:cubicBezTo>
                  <a:cubicBezTo>
                    <a:pt x="782" y="169"/>
                    <a:pt x="727" y="74"/>
                    <a:pt x="653" y="37"/>
                  </a:cubicBezTo>
                  <a:cubicBezTo>
                    <a:pt x="615" y="18"/>
                    <a:pt x="567" y="13"/>
                    <a:pt x="527" y="0"/>
                  </a:cubicBezTo>
                  <a:cubicBezTo>
                    <a:pt x="402" y="4"/>
                    <a:pt x="277" y="5"/>
                    <a:pt x="152" y="12"/>
                  </a:cubicBezTo>
                  <a:cubicBezTo>
                    <a:pt x="131" y="13"/>
                    <a:pt x="108" y="14"/>
                    <a:pt x="89" y="25"/>
                  </a:cubicBezTo>
                  <a:cubicBezTo>
                    <a:pt x="63" y="40"/>
                    <a:pt x="51" y="71"/>
                    <a:pt x="26" y="87"/>
                  </a:cubicBezTo>
                  <a:cubicBezTo>
                    <a:pt x="0" y="167"/>
                    <a:pt x="1" y="190"/>
                    <a:pt x="1" y="150"/>
                  </a:cubicBezTo>
                  <a:close/>
                </a:path>
              </a:pathLst>
            </a:custGeom>
            <a:solidFill>
              <a:srgbClr val="990099"/>
            </a:solidFill>
            <a:ln w="12700">
              <a:solidFill>
                <a:srgbClr val="FF0000"/>
              </a:solidFill>
              <a:round/>
              <a:headEnd/>
              <a:tailEnd/>
            </a:ln>
          </p:spPr>
          <p:txBody>
            <a:bodyPr/>
            <a:lstStyle/>
            <a:p>
              <a:endParaRPr lang="vi-VN"/>
            </a:p>
          </p:txBody>
        </p:sp>
        <p:sp>
          <p:nvSpPr>
            <p:cNvPr id="16624" name="Freeform 201"/>
            <p:cNvSpPr>
              <a:spLocks/>
            </p:cNvSpPr>
            <p:nvPr/>
          </p:nvSpPr>
          <p:spPr bwMode="auto">
            <a:xfrm>
              <a:off x="1520" y="794"/>
              <a:ext cx="934" cy="1104"/>
            </a:xfrm>
            <a:custGeom>
              <a:avLst/>
              <a:gdLst>
                <a:gd name="T0" fmla="*/ 2094 w 886"/>
                <a:gd name="T1" fmla="*/ 3156 h 971"/>
                <a:gd name="T2" fmla="*/ 1480 w 886"/>
                <a:gd name="T3" fmla="*/ 2716 h 971"/>
                <a:gd name="T4" fmla="*/ 458 w 886"/>
                <a:gd name="T5" fmla="*/ 4164 h 971"/>
                <a:gd name="T6" fmla="*/ 287 w 886"/>
                <a:gd name="T7" fmla="*/ 5726 h 971"/>
                <a:gd name="T8" fmla="*/ 187 w 886"/>
                <a:gd name="T9" fmla="*/ 7305 h 971"/>
                <a:gd name="T10" fmla="*/ 903 w 886"/>
                <a:gd name="T11" fmla="*/ 10183 h 971"/>
                <a:gd name="T12" fmla="*/ 1004 w 886"/>
                <a:gd name="T13" fmla="*/ 10312 h 971"/>
                <a:gd name="T14" fmla="*/ 1753 w 886"/>
                <a:gd name="T15" fmla="*/ 9908 h 971"/>
                <a:gd name="T16" fmla="*/ 1925 w 886"/>
                <a:gd name="T17" fmla="*/ 9323 h 971"/>
                <a:gd name="T18" fmla="*/ 1958 w 886"/>
                <a:gd name="T19" fmla="*/ 8893 h 971"/>
                <a:gd name="T20" fmla="*/ 2025 w 886"/>
                <a:gd name="T21" fmla="*/ 8458 h 971"/>
                <a:gd name="T22" fmla="*/ 2133 w 886"/>
                <a:gd name="T23" fmla="*/ 2856 h 971"/>
                <a:gd name="T24" fmla="*/ 2162 w 886"/>
                <a:gd name="T25" fmla="*/ 1859 h 971"/>
                <a:gd name="T26" fmla="*/ 2304 w 886"/>
                <a:gd name="T27" fmla="*/ 281 h 971"/>
                <a:gd name="T28" fmla="*/ 2411 w 886"/>
                <a:gd name="T29" fmla="*/ 955 h 97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86"/>
                <a:gd name="T46" fmla="*/ 0 h 971"/>
                <a:gd name="T47" fmla="*/ 886 w 886"/>
                <a:gd name="T48" fmla="*/ 971 h 97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86" h="971">
                  <a:moveTo>
                    <a:pt x="769" y="275"/>
                  </a:moveTo>
                  <a:cubicBezTo>
                    <a:pt x="683" y="266"/>
                    <a:pt x="625" y="254"/>
                    <a:pt x="544" y="237"/>
                  </a:cubicBezTo>
                  <a:cubicBezTo>
                    <a:pt x="345" y="247"/>
                    <a:pt x="268" y="211"/>
                    <a:pt x="168" y="363"/>
                  </a:cubicBezTo>
                  <a:cubicBezTo>
                    <a:pt x="149" y="420"/>
                    <a:pt x="146" y="460"/>
                    <a:pt x="105" y="500"/>
                  </a:cubicBezTo>
                  <a:cubicBezTo>
                    <a:pt x="91" y="545"/>
                    <a:pt x="68" y="638"/>
                    <a:pt x="68" y="638"/>
                  </a:cubicBezTo>
                  <a:cubicBezTo>
                    <a:pt x="85" y="971"/>
                    <a:pt x="0" y="860"/>
                    <a:pt x="331" y="889"/>
                  </a:cubicBezTo>
                  <a:cubicBezTo>
                    <a:pt x="344" y="890"/>
                    <a:pt x="356" y="897"/>
                    <a:pt x="368" y="901"/>
                  </a:cubicBezTo>
                  <a:cubicBezTo>
                    <a:pt x="517" y="892"/>
                    <a:pt x="537" y="898"/>
                    <a:pt x="644" y="864"/>
                  </a:cubicBezTo>
                  <a:cubicBezTo>
                    <a:pt x="663" y="845"/>
                    <a:pt x="690" y="834"/>
                    <a:pt x="707" y="813"/>
                  </a:cubicBezTo>
                  <a:cubicBezTo>
                    <a:pt x="715" y="803"/>
                    <a:pt x="713" y="788"/>
                    <a:pt x="719" y="776"/>
                  </a:cubicBezTo>
                  <a:cubicBezTo>
                    <a:pt x="726" y="762"/>
                    <a:pt x="736" y="751"/>
                    <a:pt x="744" y="738"/>
                  </a:cubicBezTo>
                  <a:cubicBezTo>
                    <a:pt x="786" y="578"/>
                    <a:pt x="728" y="407"/>
                    <a:pt x="782" y="250"/>
                  </a:cubicBezTo>
                  <a:cubicBezTo>
                    <a:pt x="786" y="221"/>
                    <a:pt x="783" y="190"/>
                    <a:pt x="794" y="162"/>
                  </a:cubicBezTo>
                  <a:cubicBezTo>
                    <a:pt x="855" y="0"/>
                    <a:pt x="844" y="165"/>
                    <a:pt x="844" y="25"/>
                  </a:cubicBezTo>
                  <a:lnTo>
                    <a:pt x="886" y="83"/>
                  </a:lnTo>
                </a:path>
              </a:pathLst>
            </a:custGeom>
            <a:solidFill>
              <a:srgbClr val="990099"/>
            </a:solidFill>
            <a:ln w="12700">
              <a:solidFill>
                <a:srgbClr val="FF0000"/>
              </a:solidFill>
              <a:round/>
              <a:headEnd/>
              <a:tailEnd/>
            </a:ln>
          </p:spPr>
          <p:txBody>
            <a:bodyPr/>
            <a:lstStyle/>
            <a:p>
              <a:endParaRPr lang="vi-VN"/>
            </a:p>
          </p:txBody>
        </p:sp>
        <p:sp>
          <p:nvSpPr>
            <p:cNvPr id="16625" name="Freeform 202"/>
            <p:cNvSpPr>
              <a:spLocks/>
            </p:cNvSpPr>
            <p:nvPr/>
          </p:nvSpPr>
          <p:spPr bwMode="auto">
            <a:xfrm>
              <a:off x="2329" y="790"/>
              <a:ext cx="298" cy="783"/>
            </a:xfrm>
            <a:custGeom>
              <a:avLst/>
              <a:gdLst>
                <a:gd name="T0" fmla="*/ 61 w 298"/>
                <a:gd name="T1" fmla="*/ 347 h 783"/>
                <a:gd name="T2" fmla="*/ 73 w 298"/>
                <a:gd name="T3" fmla="*/ 172 h 783"/>
                <a:gd name="T4" fmla="*/ 186 w 298"/>
                <a:gd name="T5" fmla="*/ 21 h 783"/>
                <a:gd name="T6" fmla="*/ 236 w 298"/>
                <a:gd name="T7" fmla="*/ 147 h 783"/>
                <a:gd name="T8" fmla="*/ 286 w 298"/>
                <a:gd name="T9" fmla="*/ 159 h 783"/>
                <a:gd name="T10" fmla="*/ 298 w 298"/>
                <a:gd name="T11" fmla="*/ 197 h 783"/>
                <a:gd name="T12" fmla="*/ 223 w 298"/>
                <a:gd name="T13" fmla="*/ 21 h 783"/>
                <a:gd name="T14" fmla="*/ 198 w 298"/>
                <a:gd name="T15" fmla="*/ 59 h 783"/>
                <a:gd name="T16" fmla="*/ 211 w 298"/>
                <a:gd name="T17" fmla="*/ 21 h 783"/>
                <a:gd name="T18" fmla="*/ 236 w 298"/>
                <a:gd name="T19" fmla="*/ 59 h 783"/>
                <a:gd name="T20" fmla="*/ 273 w 298"/>
                <a:gd name="T21" fmla="*/ 72 h 783"/>
                <a:gd name="T22" fmla="*/ 261 w 298"/>
                <a:gd name="T23" fmla="*/ 622 h 783"/>
                <a:gd name="T24" fmla="*/ 198 w 298"/>
                <a:gd name="T25" fmla="*/ 710 h 783"/>
                <a:gd name="T26" fmla="*/ 61 w 298"/>
                <a:gd name="T27" fmla="*/ 723 h 783"/>
                <a:gd name="T28" fmla="*/ 36 w 298"/>
                <a:gd name="T29" fmla="*/ 572 h 783"/>
                <a:gd name="T30" fmla="*/ 123 w 298"/>
                <a:gd name="T31" fmla="*/ 172 h 783"/>
                <a:gd name="T32" fmla="*/ 148 w 298"/>
                <a:gd name="T33" fmla="*/ 134 h 783"/>
                <a:gd name="T34" fmla="*/ 161 w 298"/>
                <a:gd name="T35" fmla="*/ 97 h 78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98"/>
                <a:gd name="T55" fmla="*/ 0 h 783"/>
                <a:gd name="T56" fmla="*/ 298 w 298"/>
                <a:gd name="T57" fmla="*/ 783 h 78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98" h="783">
                  <a:moveTo>
                    <a:pt x="61" y="347"/>
                  </a:moveTo>
                  <a:cubicBezTo>
                    <a:pt x="65" y="289"/>
                    <a:pt x="59" y="229"/>
                    <a:pt x="73" y="172"/>
                  </a:cubicBezTo>
                  <a:cubicBezTo>
                    <a:pt x="85" y="124"/>
                    <a:pt x="149" y="58"/>
                    <a:pt x="186" y="21"/>
                  </a:cubicBezTo>
                  <a:cubicBezTo>
                    <a:pt x="279" y="54"/>
                    <a:pt x="162" y="0"/>
                    <a:pt x="236" y="147"/>
                  </a:cubicBezTo>
                  <a:cubicBezTo>
                    <a:pt x="244" y="162"/>
                    <a:pt x="269" y="155"/>
                    <a:pt x="286" y="159"/>
                  </a:cubicBezTo>
                  <a:cubicBezTo>
                    <a:pt x="290" y="172"/>
                    <a:pt x="298" y="210"/>
                    <a:pt x="298" y="197"/>
                  </a:cubicBezTo>
                  <a:cubicBezTo>
                    <a:pt x="298" y="120"/>
                    <a:pt x="285" y="62"/>
                    <a:pt x="223" y="21"/>
                  </a:cubicBezTo>
                  <a:cubicBezTo>
                    <a:pt x="215" y="34"/>
                    <a:pt x="213" y="59"/>
                    <a:pt x="198" y="59"/>
                  </a:cubicBezTo>
                  <a:cubicBezTo>
                    <a:pt x="185" y="59"/>
                    <a:pt x="198" y="21"/>
                    <a:pt x="211" y="21"/>
                  </a:cubicBezTo>
                  <a:cubicBezTo>
                    <a:pt x="226" y="21"/>
                    <a:pt x="224" y="49"/>
                    <a:pt x="236" y="59"/>
                  </a:cubicBezTo>
                  <a:cubicBezTo>
                    <a:pt x="246" y="67"/>
                    <a:pt x="261" y="68"/>
                    <a:pt x="273" y="72"/>
                  </a:cubicBezTo>
                  <a:cubicBezTo>
                    <a:pt x="269" y="255"/>
                    <a:pt x="272" y="439"/>
                    <a:pt x="261" y="622"/>
                  </a:cubicBezTo>
                  <a:cubicBezTo>
                    <a:pt x="256" y="703"/>
                    <a:pt x="249" y="694"/>
                    <a:pt x="198" y="710"/>
                  </a:cubicBezTo>
                  <a:cubicBezTo>
                    <a:pt x="164" y="733"/>
                    <a:pt x="107" y="783"/>
                    <a:pt x="61" y="723"/>
                  </a:cubicBezTo>
                  <a:cubicBezTo>
                    <a:pt x="30" y="683"/>
                    <a:pt x="36" y="572"/>
                    <a:pt x="36" y="572"/>
                  </a:cubicBezTo>
                  <a:cubicBezTo>
                    <a:pt x="41" y="450"/>
                    <a:pt x="0" y="255"/>
                    <a:pt x="123" y="172"/>
                  </a:cubicBezTo>
                  <a:cubicBezTo>
                    <a:pt x="131" y="159"/>
                    <a:pt x="141" y="148"/>
                    <a:pt x="148" y="134"/>
                  </a:cubicBezTo>
                  <a:cubicBezTo>
                    <a:pt x="154" y="122"/>
                    <a:pt x="161" y="97"/>
                    <a:pt x="161" y="97"/>
                  </a:cubicBezTo>
                </a:path>
              </a:pathLst>
            </a:custGeom>
            <a:solidFill>
              <a:srgbClr val="990099"/>
            </a:solidFill>
            <a:ln w="12700">
              <a:solidFill>
                <a:srgbClr val="FF0000"/>
              </a:solidFill>
              <a:round/>
              <a:headEnd/>
              <a:tailEnd/>
            </a:ln>
          </p:spPr>
          <p:txBody>
            <a:bodyPr/>
            <a:lstStyle/>
            <a:p>
              <a:endParaRPr lang="vi-VN"/>
            </a:p>
          </p:txBody>
        </p:sp>
        <p:sp>
          <p:nvSpPr>
            <p:cNvPr id="16626" name="Freeform 203"/>
            <p:cNvSpPr>
              <a:spLocks/>
            </p:cNvSpPr>
            <p:nvPr/>
          </p:nvSpPr>
          <p:spPr bwMode="auto">
            <a:xfrm>
              <a:off x="2570" y="410"/>
              <a:ext cx="828" cy="933"/>
            </a:xfrm>
            <a:custGeom>
              <a:avLst/>
              <a:gdLst>
                <a:gd name="T0" fmla="*/ 2 w 828"/>
                <a:gd name="T1" fmla="*/ 454 h 933"/>
                <a:gd name="T2" fmla="*/ 27 w 828"/>
                <a:gd name="T3" fmla="*/ 416 h 933"/>
                <a:gd name="T4" fmla="*/ 65 w 828"/>
                <a:gd name="T5" fmla="*/ 391 h 933"/>
                <a:gd name="T6" fmla="*/ 102 w 828"/>
                <a:gd name="T7" fmla="*/ 228 h 933"/>
                <a:gd name="T8" fmla="*/ 240 w 828"/>
                <a:gd name="T9" fmla="*/ 115 h 933"/>
                <a:gd name="T10" fmla="*/ 365 w 828"/>
                <a:gd name="T11" fmla="*/ 15 h 933"/>
                <a:gd name="T12" fmla="*/ 403 w 828"/>
                <a:gd name="T13" fmla="*/ 3 h 933"/>
                <a:gd name="T14" fmla="*/ 578 w 828"/>
                <a:gd name="T15" fmla="*/ 15 h 933"/>
                <a:gd name="T16" fmla="*/ 590 w 828"/>
                <a:gd name="T17" fmla="*/ 53 h 933"/>
                <a:gd name="T18" fmla="*/ 691 w 828"/>
                <a:gd name="T19" fmla="*/ 65 h 933"/>
                <a:gd name="T20" fmla="*/ 791 w 828"/>
                <a:gd name="T21" fmla="*/ 141 h 933"/>
                <a:gd name="T22" fmla="*/ 803 w 828"/>
                <a:gd name="T23" fmla="*/ 391 h 933"/>
                <a:gd name="T24" fmla="*/ 828 w 828"/>
                <a:gd name="T25" fmla="*/ 429 h 933"/>
                <a:gd name="T26" fmla="*/ 791 w 828"/>
                <a:gd name="T27" fmla="*/ 742 h 933"/>
                <a:gd name="T28" fmla="*/ 2 w 828"/>
                <a:gd name="T29" fmla="*/ 591 h 933"/>
                <a:gd name="T30" fmla="*/ 14 w 828"/>
                <a:gd name="T31" fmla="*/ 466 h 933"/>
                <a:gd name="T32" fmla="*/ 52 w 828"/>
                <a:gd name="T33" fmla="*/ 454 h 933"/>
                <a:gd name="T34" fmla="*/ 2 w 828"/>
                <a:gd name="T35" fmla="*/ 454 h 93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28"/>
                <a:gd name="T55" fmla="*/ 0 h 933"/>
                <a:gd name="T56" fmla="*/ 828 w 828"/>
                <a:gd name="T57" fmla="*/ 933 h 93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28" h="933">
                  <a:moveTo>
                    <a:pt x="2" y="454"/>
                  </a:moveTo>
                  <a:cubicBezTo>
                    <a:pt x="10" y="441"/>
                    <a:pt x="16" y="427"/>
                    <a:pt x="27" y="416"/>
                  </a:cubicBezTo>
                  <a:cubicBezTo>
                    <a:pt x="38" y="405"/>
                    <a:pt x="60" y="405"/>
                    <a:pt x="65" y="391"/>
                  </a:cubicBezTo>
                  <a:cubicBezTo>
                    <a:pt x="94" y="304"/>
                    <a:pt x="48" y="282"/>
                    <a:pt x="102" y="228"/>
                  </a:cubicBezTo>
                  <a:cubicBezTo>
                    <a:pt x="144" y="186"/>
                    <a:pt x="199" y="158"/>
                    <a:pt x="240" y="115"/>
                  </a:cubicBezTo>
                  <a:cubicBezTo>
                    <a:pt x="263" y="45"/>
                    <a:pt x="295" y="38"/>
                    <a:pt x="365" y="15"/>
                  </a:cubicBezTo>
                  <a:cubicBezTo>
                    <a:pt x="378" y="11"/>
                    <a:pt x="403" y="3"/>
                    <a:pt x="403" y="3"/>
                  </a:cubicBezTo>
                  <a:cubicBezTo>
                    <a:pt x="461" y="7"/>
                    <a:pt x="522" y="0"/>
                    <a:pt x="578" y="15"/>
                  </a:cubicBezTo>
                  <a:cubicBezTo>
                    <a:pt x="591" y="18"/>
                    <a:pt x="578" y="48"/>
                    <a:pt x="590" y="53"/>
                  </a:cubicBezTo>
                  <a:cubicBezTo>
                    <a:pt x="621" y="67"/>
                    <a:pt x="657" y="61"/>
                    <a:pt x="691" y="65"/>
                  </a:cubicBezTo>
                  <a:cubicBezTo>
                    <a:pt x="725" y="116"/>
                    <a:pt x="742" y="107"/>
                    <a:pt x="791" y="141"/>
                  </a:cubicBezTo>
                  <a:cubicBezTo>
                    <a:pt x="795" y="224"/>
                    <a:pt x="792" y="308"/>
                    <a:pt x="803" y="391"/>
                  </a:cubicBezTo>
                  <a:cubicBezTo>
                    <a:pt x="805" y="406"/>
                    <a:pt x="828" y="414"/>
                    <a:pt x="828" y="429"/>
                  </a:cubicBezTo>
                  <a:cubicBezTo>
                    <a:pt x="828" y="634"/>
                    <a:pt x="827" y="628"/>
                    <a:pt x="791" y="742"/>
                  </a:cubicBezTo>
                  <a:cubicBezTo>
                    <a:pt x="193" y="731"/>
                    <a:pt x="110" y="933"/>
                    <a:pt x="2" y="591"/>
                  </a:cubicBezTo>
                  <a:cubicBezTo>
                    <a:pt x="6" y="549"/>
                    <a:pt x="0" y="505"/>
                    <a:pt x="14" y="466"/>
                  </a:cubicBezTo>
                  <a:cubicBezTo>
                    <a:pt x="19" y="454"/>
                    <a:pt x="61" y="463"/>
                    <a:pt x="52" y="454"/>
                  </a:cubicBezTo>
                  <a:cubicBezTo>
                    <a:pt x="40" y="442"/>
                    <a:pt x="19" y="454"/>
                    <a:pt x="2" y="454"/>
                  </a:cubicBezTo>
                  <a:close/>
                </a:path>
              </a:pathLst>
            </a:custGeom>
            <a:solidFill>
              <a:srgbClr val="990099"/>
            </a:solidFill>
            <a:ln w="12700">
              <a:solidFill>
                <a:srgbClr val="FF0000"/>
              </a:solidFill>
              <a:round/>
              <a:headEnd/>
              <a:tailEnd/>
            </a:ln>
          </p:spPr>
          <p:txBody>
            <a:bodyPr/>
            <a:lstStyle/>
            <a:p>
              <a:endParaRPr lang="vi-VN"/>
            </a:p>
          </p:txBody>
        </p:sp>
        <p:sp>
          <p:nvSpPr>
            <p:cNvPr id="16627" name="Freeform 204"/>
            <p:cNvSpPr>
              <a:spLocks/>
            </p:cNvSpPr>
            <p:nvPr/>
          </p:nvSpPr>
          <p:spPr bwMode="auto">
            <a:xfrm>
              <a:off x="2374" y="1005"/>
              <a:ext cx="212" cy="89"/>
            </a:xfrm>
            <a:custGeom>
              <a:avLst/>
              <a:gdLst>
                <a:gd name="T0" fmla="*/ 0 w 212"/>
                <a:gd name="T1" fmla="*/ 0 h 89"/>
                <a:gd name="T2" fmla="*/ 212 w 212"/>
                <a:gd name="T3" fmla="*/ 37 h 89"/>
                <a:gd name="T4" fmla="*/ 0 60000 65536"/>
                <a:gd name="T5" fmla="*/ 0 60000 65536"/>
                <a:gd name="T6" fmla="*/ 0 w 212"/>
                <a:gd name="T7" fmla="*/ 0 h 89"/>
                <a:gd name="T8" fmla="*/ 212 w 212"/>
                <a:gd name="T9" fmla="*/ 89 h 89"/>
              </a:gdLst>
              <a:ahLst/>
              <a:cxnLst>
                <a:cxn ang="T4">
                  <a:pos x="T0" y="T1"/>
                </a:cxn>
                <a:cxn ang="T5">
                  <a:pos x="T2" y="T3"/>
                </a:cxn>
              </a:cxnLst>
              <a:rect l="T6" t="T7" r="T8" b="T9"/>
              <a:pathLst>
                <a:path w="212" h="89">
                  <a:moveTo>
                    <a:pt x="0" y="0"/>
                  </a:moveTo>
                  <a:cubicBezTo>
                    <a:pt x="60" y="89"/>
                    <a:pt x="10" y="37"/>
                    <a:pt x="212" y="37"/>
                  </a:cubicBezTo>
                </a:path>
              </a:pathLst>
            </a:custGeom>
            <a:solidFill>
              <a:srgbClr val="990099"/>
            </a:solidFill>
            <a:ln w="12700">
              <a:solidFill>
                <a:srgbClr val="FF0000"/>
              </a:solidFill>
              <a:round/>
              <a:headEnd/>
              <a:tailEnd/>
            </a:ln>
          </p:spPr>
          <p:txBody>
            <a:bodyPr/>
            <a:lstStyle/>
            <a:p>
              <a:endParaRPr lang="vi-VN"/>
            </a:p>
          </p:txBody>
        </p:sp>
        <p:sp>
          <p:nvSpPr>
            <p:cNvPr id="16628" name="Freeform 205"/>
            <p:cNvSpPr>
              <a:spLocks/>
            </p:cNvSpPr>
            <p:nvPr/>
          </p:nvSpPr>
          <p:spPr bwMode="auto">
            <a:xfrm>
              <a:off x="2352" y="1150"/>
              <a:ext cx="238" cy="32"/>
            </a:xfrm>
            <a:custGeom>
              <a:avLst/>
              <a:gdLst>
                <a:gd name="T0" fmla="*/ 0 w 238"/>
                <a:gd name="T1" fmla="*/ 0 h 32"/>
                <a:gd name="T2" fmla="*/ 238 w 238"/>
                <a:gd name="T3" fmla="*/ 12 h 32"/>
                <a:gd name="T4" fmla="*/ 0 60000 65536"/>
                <a:gd name="T5" fmla="*/ 0 60000 65536"/>
                <a:gd name="T6" fmla="*/ 0 w 238"/>
                <a:gd name="T7" fmla="*/ 0 h 32"/>
                <a:gd name="T8" fmla="*/ 238 w 238"/>
                <a:gd name="T9" fmla="*/ 32 h 32"/>
              </a:gdLst>
              <a:ahLst/>
              <a:cxnLst>
                <a:cxn ang="T4">
                  <a:pos x="T0" y="T1"/>
                </a:cxn>
                <a:cxn ang="T5">
                  <a:pos x="T2" y="T3"/>
                </a:cxn>
              </a:cxnLst>
              <a:rect l="T6" t="T7" r="T8" b="T9"/>
              <a:pathLst>
                <a:path w="238" h="32">
                  <a:moveTo>
                    <a:pt x="0" y="0"/>
                  </a:moveTo>
                  <a:cubicBezTo>
                    <a:pt x="102" y="32"/>
                    <a:pt x="25" y="12"/>
                    <a:pt x="238" y="12"/>
                  </a:cubicBezTo>
                </a:path>
              </a:pathLst>
            </a:custGeom>
            <a:solidFill>
              <a:srgbClr val="990099"/>
            </a:solidFill>
            <a:ln w="12700">
              <a:solidFill>
                <a:srgbClr val="FF0000"/>
              </a:solidFill>
              <a:round/>
              <a:headEnd/>
              <a:tailEnd/>
            </a:ln>
          </p:spPr>
          <p:txBody>
            <a:bodyPr/>
            <a:lstStyle/>
            <a:p>
              <a:endParaRPr lang="vi-VN"/>
            </a:p>
          </p:txBody>
        </p:sp>
        <p:sp>
          <p:nvSpPr>
            <p:cNvPr id="16629" name="Freeform 206"/>
            <p:cNvSpPr>
              <a:spLocks/>
            </p:cNvSpPr>
            <p:nvPr/>
          </p:nvSpPr>
          <p:spPr bwMode="auto">
            <a:xfrm>
              <a:off x="2352" y="1412"/>
              <a:ext cx="238" cy="1"/>
            </a:xfrm>
            <a:custGeom>
              <a:avLst/>
              <a:gdLst>
                <a:gd name="T0" fmla="*/ 0 w 238"/>
                <a:gd name="T1" fmla="*/ 0 h 1"/>
                <a:gd name="T2" fmla="*/ 238 w 238"/>
                <a:gd name="T3" fmla="*/ 0 h 1"/>
                <a:gd name="T4" fmla="*/ 0 60000 65536"/>
                <a:gd name="T5" fmla="*/ 0 60000 65536"/>
                <a:gd name="T6" fmla="*/ 0 w 238"/>
                <a:gd name="T7" fmla="*/ 0 h 1"/>
                <a:gd name="T8" fmla="*/ 238 w 238"/>
                <a:gd name="T9" fmla="*/ 1 h 1"/>
              </a:gdLst>
              <a:ahLst/>
              <a:cxnLst>
                <a:cxn ang="T4">
                  <a:pos x="T0" y="T1"/>
                </a:cxn>
                <a:cxn ang="T5">
                  <a:pos x="T2" y="T3"/>
                </a:cxn>
              </a:cxnLst>
              <a:rect l="T6" t="T7" r="T8" b="T9"/>
              <a:pathLst>
                <a:path w="238" h="1">
                  <a:moveTo>
                    <a:pt x="0" y="0"/>
                  </a:moveTo>
                  <a:cubicBezTo>
                    <a:pt x="79" y="0"/>
                    <a:pt x="159" y="0"/>
                    <a:pt x="238" y="0"/>
                  </a:cubicBezTo>
                </a:path>
              </a:pathLst>
            </a:custGeom>
            <a:solidFill>
              <a:srgbClr val="990099"/>
            </a:solidFill>
            <a:ln w="12700">
              <a:solidFill>
                <a:srgbClr val="FF0000"/>
              </a:solidFill>
              <a:round/>
              <a:headEnd/>
              <a:tailEnd/>
            </a:ln>
          </p:spPr>
          <p:txBody>
            <a:bodyPr/>
            <a:lstStyle/>
            <a:p>
              <a:endParaRPr lang="vi-VN"/>
            </a:p>
          </p:txBody>
        </p:sp>
        <p:sp>
          <p:nvSpPr>
            <p:cNvPr id="16630" name="Oval 207"/>
            <p:cNvSpPr>
              <a:spLocks noChangeArrowheads="1"/>
            </p:cNvSpPr>
            <p:nvPr/>
          </p:nvSpPr>
          <p:spPr bwMode="auto">
            <a:xfrm>
              <a:off x="2400" y="609"/>
              <a:ext cx="240" cy="288"/>
            </a:xfrm>
            <a:prstGeom prst="ellipse">
              <a:avLst/>
            </a:prstGeom>
            <a:solidFill>
              <a:srgbClr val="990099"/>
            </a:solidFill>
            <a:ln w="12700">
              <a:solidFill>
                <a:srgbClr val="FF0000"/>
              </a:solidFill>
              <a:round/>
              <a:headEnd/>
              <a:tailEnd/>
            </a:ln>
          </p:spPr>
          <p:txBody>
            <a:bodyPr wrap="none" anchor="ctr"/>
            <a:lstStyle/>
            <a:p>
              <a:pPr eaLnBrk="1" hangingPunct="1"/>
              <a:endParaRPr lang="en-US" altLang="en-US"/>
            </a:p>
          </p:txBody>
        </p:sp>
        <p:sp>
          <p:nvSpPr>
            <p:cNvPr id="16631" name="Freeform 208"/>
            <p:cNvSpPr>
              <a:spLocks/>
            </p:cNvSpPr>
            <p:nvPr/>
          </p:nvSpPr>
          <p:spPr bwMode="auto">
            <a:xfrm>
              <a:off x="2586" y="1094"/>
              <a:ext cx="838" cy="840"/>
            </a:xfrm>
            <a:custGeom>
              <a:avLst/>
              <a:gdLst>
                <a:gd name="T0" fmla="*/ 4 w 838"/>
                <a:gd name="T1" fmla="*/ 68 h 840"/>
                <a:gd name="T2" fmla="*/ 16 w 838"/>
                <a:gd name="T3" fmla="*/ 644 h 840"/>
                <a:gd name="T4" fmla="*/ 129 w 838"/>
                <a:gd name="T5" fmla="*/ 694 h 840"/>
                <a:gd name="T6" fmla="*/ 167 w 838"/>
                <a:gd name="T7" fmla="*/ 707 h 840"/>
                <a:gd name="T8" fmla="*/ 542 w 838"/>
                <a:gd name="T9" fmla="*/ 757 h 840"/>
                <a:gd name="T10" fmla="*/ 693 w 838"/>
                <a:gd name="T11" fmla="*/ 719 h 840"/>
                <a:gd name="T12" fmla="*/ 768 w 838"/>
                <a:gd name="T13" fmla="*/ 694 h 840"/>
                <a:gd name="T14" fmla="*/ 780 w 838"/>
                <a:gd name="T15" fmla="*/ 606 h 840"/>
                <a:gd name="T16" fmla="*/ 818 w 838"/>
                <a:gd name="T17" fmla="*/ 594 h 840"/>
                <a:gd name="T18" fmla="*/ 780 w 838"/>
                <a:gd name="T19" fmla="*/ 344 h 840"/>
                <a:gd name="T20" fmla="*/ 755 w 838"/>
                <a:gd name="T21" fmla="*/ 268 h 840"/>
                <a:gd name="T22" fmla="*/ 743 w 838"/>
                <a:gd name="T23" fmla="*/ 231 h 840"/>
                <a:gd name="T24" fmla="*/ 455 w 838"/>
                <a:gd name="T25" fmla="*/ 156 h 840"/>
                <a:gd name="T26" fmla="*/ 79 w 838"/>
                <a:gd name="T27" fmla="*/ 81 h 840"/>
                <a:gd name="T28" fmla="*/ 41 w 838"/>
                <a:gd name="T29" fmla="*/ 68 h 840"/>
                <a:gd name="T30" fmla="*/ 4 w 838"/>
                <a:gd name="T31" fmla="*/ 68 h 8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38"/>
                <a:gd name="T49" fmla="*/ 0 h 840"/>
                <a:gd name="T50" fmla="*/ 838 w 838"/>
                <a:gd name="T51" fmla="*/ 840 h 8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38" h="840">
                  <a:moveTo>
                    <a:pt x="4" y="68"/>
                  </a:moveTo>
                  <a:cubicBezTo>
                    <a:pt x="8" y="260"/>
                    <a:pt x="0" y="453"/>
                    <a:pt x="16" y="644"/>
                  </a:cubicBezTo>
                  <a:cubicBezTo>
                    <a:pt x="17" y="662"/>
                    <a:pt x="95" y="683"/>
                    <a:pt x="129" y="694"/>
                  </a:cubicBezTo>
                  <a:cubicBezTo>
                    <a:pt x="142" y="698"/>
                    <a:pt x="167" y="707"/>
                    <a:pt x="167" y="707"/>
                  </a:cubicBezTo>
                  <a:cubicBezTo>
                    <a:pt x="257" y="840"/>
                    <a:pt x="343" y="765"/>
                    <a:pt x="542" y="757"/>
                  </a:cubicBezTo>
                  <a:cubicBezTo>
                    <a:pt x="785" y="729"/>
                    <a:pt x="577" y="770"/>
                    <a:pt x="693" y="719"/>
                  </a:cubicBezTo>
                  <a:cubicBezTo>
                    <a:pt x="717" y="708"/>
                    <a:pt x="768" y="694"/>
                    <a:pt x="768" y="694"/>
                  </a:cubicBezTo>
                  <a:cubicBezTo>
                    <a:pt x="772" y="665"/>
                    <a:pt x="767" y="632"/>
                    <a:pt x="780" y="606"/>
                  </a:cubicBezTo>
                  <a:cubicBezTo>
                    <a:pt x="786" y="594"/>
                    <a:pt x="817" y="607"/>
                    <a:pt x="818" y="594"/>
                  </a:cubicBezTo>
                  <a:cubicBezTo>
                    <a:pt x="838" y="416"/>
                    <a:pt x="838" y="430"/>
                    <a:pt x="780" y="344"/>
                  </a:cubicBezTo>
                  <a:cubicBezTo>
                    <a:pt x="772" y="319"/>
                    <a:pt x="763" y="293"/>
                    <a:pt x="755" y="268"/>
                  </a:cubicBezTo>
                  <a:cubicBezTo>
                    <a:pt x="751" y="256"/>
                    <a:pt x="755" y="235"/>
                    <a:pt x="743" y="231"/>
                  </a:cubicBezTo>
                  <a:cubicBezTo>
                    <a:pt x="643" y="198"/>
                    <a:pt x="560" y="169"/>
                    <a:pt x="455" y="156"/>
                  </a:cubicBezTo>
                  <a:cubicBezTo>
                    <a:pt x="335" y="115"/>
                    <a:pt x="205" y="94"/>
                    <a:pt x="79" y="81"/>
                  </a:cubicBezTo>
                  <a:cubicBezTo>
                    <a:pt x="66" y="77"/>
                    <a:pt x="51" y="76"/>
                    <a:pt x="41" y="68"/>
                  </a:cubicBezTo>
                  <a:cubicBezTo>
                    <a:pt x="3" y="37"/>
                    <a:pt x="26" y="0"/>
                    <a:pt x="4" y="68"/>
                  </a:cubicBezTo>
                  <a:close/>
                </a:path>
              </a:pathLst>
            </a:custGeom>
            <a:solidFill>
              <a:srgbClr val="990099"/>
            </a:solidFill>
            <a:ln w="12700">
              <a:solidFill>
                <a:srgbClr val="FF0000"/>
              </a:solidFill>
              <a:round/>
              <a:headEnd/>
              <a:tailEnd/>
            </a:ln>
          </p:spPr>
          <p:txBody>
            <a:bodyPr/>
            <a:lstStyle/>
            <a:p>
              <a:endParaRPr lang="vi-VN"/>
            </a:p>
          </p:txBody>
        </p:sp>
        <p:sp>
          <p:nvSpPr>
            <p:cNvPr id="16632" name="Oval 209"/>
            <p:cNvSpPr>
              <a:spLocks noChangeArrowheads="1"/>
            </p:cNvSpPr>
            <p:nvPr/>
          </p:nvSpPr>
          <p:spPr bwMode="auto">
            <a:xfrm>
              <a:off x="1862" y="757"/>
              <a:ext cx="192" cy="192"/>
            </a:xfrm>
            <a:prstGeom prst="ellipse">
              <a:avLst/>
            </a:prstGeom>
            <a:solidFill>
              <a:srgbClr val="990099"/>
            </a:solidFill>
            <a:ln w="12700">
              <a:solidFill>
                <a:srgbClr val="FF0000"/>
              </a:solidFill>
              <a:round/>
              <a:headEnd/>
              <a:tailEnd/>
            </a:ln>
          </p:spPr>
          <p:txBody>
            <a:bodyPr wrap="none" anchor="ctr"/>
            <a:lstStyle/>
            <a:p>
              <a:pPr eaLnBrk="1" hangingPunct="1"/>
              <a:endParaRPr lang="en-US" altLang="en-US"/>
            </a:p>
          </p:txBody>
        </p:sp>
        <p:sp>
          <p:nvSpPr>
            <p:cNvPr id="16633" name="Oval 210"/>
            <p:cNvSpPr>
              <a:spLocks noChangeArrowheads="1"/>
            </p:cNvSpPr>
            <p:nvPr/>
          </p:nvSpPr>
          <p:spPr bwMode="auto">
            <a:xfrm>
              <a:off x="1849" y="757"/>
              <a:ext cx="96" cy="144"/>
            </a:xfrm>
            <a:prstGeom prst="ellipse">
              <a:avLst/>
            </a:prstGeom>
            <a:solidFill>
              <a:srgbClr val="990099"/>
            </a:solidFill>
            <a:ln w="12700">
              <a:solidFill>
                <a:srgbClr val="FF0000"/>
              </a:solidFill>
              <a:round/>
              <a:headEnd/>
              <a:tailEnd/>
            </a:ln>
          </p:spPr>
          <p:txBody>
            <a:bodyPr wrap="none" anchor="ctr"/>
            <a:lstStyle/>
            <a:p>
              <a:pPr eaLnBrk="1" hangingPunct="1"/>
              <a:endParaRPr lang="en-US" altLang="en-US"/>
            </a:p>
          </p:txBody>
        </p:sp>
        <p:sp>
          <p:nvSpPr>
            <p:cNvPr id="16634" name="Oval 211"/>
            <p:cNvSpPr>
              <a:spLocks noChangeArrowheads="1"/>
            </p:cNvSpPr>
            <p:nvPr/>
          </p:nvSpPr>
          <p:spPr bwMode="auto">
            <a:xfrm>
              <a:off x="1622" y="417"/>
              <a:ext cx="192" cy="192"/>
            </a:xfrm>
            <a:prstGeom prst="ellipse">
              <a:avLst/>
            </a:prstGeom>
            <a:solidFill>
              <a:srgbClr val="990099"/>
            </a:solidFill>
            <a:ln w="12700">
              <a:solidFill>
                <a:srgbClr val="FF0000"/>
              </a:solidFill>
              <a:round/>
              <a:headEnd/>
              <a:tailEnd/>
            </a:ln>
          </p:spPr>
          <p:txBody>
            <a:bodyPr wrap="none" anchor="ctr"/>
            <a:lstStyle/>
            <a:p>
              <a:pPr eaLnBrk="1" hangingPunct="1"/>
              <a:endParaRPr lang="en-US" altLang="en-US"/>
            </a:p>
          </p:txBody>
        </p:sp>
        <p:sp>
          <p:nvSpPr>
            <p:cNvPr id="16635" name="Oval 212"/>
            <p:cNvSpPr>
              <a:spLocks noChangeArrowheads="1"/>
            </p:cNvSpPr>
            <p:nvPr/>
          </p:nvSpPr>
          <p:spPr bwMode="auto">
            <a:xfrm>
              <a:off x="1670" y="417"/>
              <a:ext cx="96" cy="144"/>
            </a:xfrm>
            <a:prstGeom prst="ellipse">
              <a:avLst/>
            </a:prstGeom>
            <a:solidFill>
              <a:srgbClr val="990099"/>
            </a:solidFill>
            <a:ln w="12700">
              <a:solidFill>
                <a:srgbClr val="FF0000"/>
              </a:solidFill>
              <a:round/>
              <a:headEnd/>
              <a:tailEnd/>
            </a:ln>
          </p:spPr>
          <p:txBody>
            <a:bodyPr wrap="none" anchor="ctr"/>
            <a:lstStyle/>
            <a:p>
              <a:pPr eaLnBrk="1" hangingPunct="1"/>
              <a:endParaRPr lang="en-US" altLang="en-US"/>
            </a:p>
          </p:txBody>
        </p:sp>
        <p:sp>
          <p:nvSpPr>
            <p:cNvPr id="16636" name="Oval 213"/>
            <p:cNvSpPr>
              <a:spLocks noChangeArrowheads="1"/>
            </p:cNvSpPr>
            <p:nvPr/>
          </p:nvSpPr>
          <p:spPr bwMode="auto">
            <a:xfrm>
              <a:off x="3120" y="912"/>
              <a:ext cx="192" cy="192"/>
            </a:xfrm>
            <a:prstGeom prst="ellipse">
              <a:avLst/>
            </a:prstGeom>
            <a:solidFill>
              <a:srgbClr val="990099"/>
            </a:solidFill>
            <a:ln w="12700">
              <a:solidFill>
                <a:srgbClr val="FF0000"/>
              </a:solidFill>
              <a:round/>
              <a:headEnd/>
              <a:tailEnd/>
            </a:ln>
          </p:spPr>
          <p:txBody>
            <a:bodyPr wrap="none" anchor="ctr"/>
            <a:lstStyle/>
            <a:p>
              <a:pPr eaLnBrk="1" hangingPunct="1"/>
              <a:endParaRPr lang="en-US" altLang="en-US"/>
            </a:p>
          </p:txBody>
        </p:sp>
        <p:sp>
          <p:nvSpPr>
            <p:cNvPr id="16637" name="Oval 214"/>
            <p:cNvSpPr>
              <a:spLocks noChangeArrowheads="1"/>
            </p:cNvSpPr>
            <p:nvPr/>
          </p:nvSpPr>
          <p:spPr bwMode="auto">
            <a:xfrm>
              <a:off x="3216" y="897"/>
              <a:ext cx="96" cy="144"/>
            </a:xfrm>
            <a:prstGeom prst="ellipse">
              <a:avLst/>
            </a:prstGeom>
            <a:solidFill>
              <a:srgbClr val="990099"/>
            </a:solidFill>
            <a:ln w="12700">
              <a:solidFill>
                <a:srgbClr val="FF0000"/>
              </a:solidFill>
              <a:round/>
              <a:headEnd/>
              <a:tailEnd/>
            </a:ln>
          </p:spPr>
          <p:txBody>
            <a:bodyPr wrap="none" anchor="ctr"/>
            <a:lstStyle/>
            <a:p>
              <a:pPr eaLnBrk="1" hangingPunct="1"/>
              <a:endParaRPr lang="en-US" altLang="en-US"/>
            </a:p>
          </p:txBody>
        </p:sp>
        <p:sp>
          <p:nvSpPr>
            <p:cNvPr id="16638" name="Oval 215"/>
            <p:cNvSpPr>
              <a:spLocks noChangeArrowheads="1"/>
            </p:cNvSpPr>
            <p:nvPr/>
          </p:nvSpPr>
          <p:spPr bwMode="auto">
            <a:xfrm>
              <a:off x="1686" y="1525"/>
              <a:ext cx="192" cy="192"/>
            </a:xfrm>
            <a:prstGeom prst="ellipse">
              <a:avLst/>
            </a:prstGeom>
            <a:solidFill>
              <a:srgbClr val="990099"/>
            </a:solidFill>
            <a:ln w="12700">
              <a:solidFill>
                <a:srgbClr val="FF0000"/>
              </a:solidFill>
              <a:round/>
              <a:headEnd/>
              <a:tailEnd/>
            </a:ln>
          </p:spPr>
          <p:txBody>
            <a:bodyPr wrap="none" anchor="ctr"/>
            <a:lstStyle/>
            <a:p>
              <a:pPr eaLnBrk="1" hangingPunct="1"/>
              <a:endParaRPr lang="en-US" altLang="en-US"/>
            </a:p>
          </p:txBody>
        </p:sp>
        <p:sp>
          <p:nvSpPr>
            <p:cNvPr id="16639" name="Oval 216"/>
            <p:cNvSpPr>
              <a:spLocks noChangeArrowheads="1"/>
            </p:cNvSpPr>
            <p:nvPr/>
          </p:nvSpPr>
          <p:spPr bwMode="auto">
            <a:xfrm>
              <a:off x="1734" y="1525"/>
              <a:ext cx="96" cy="144"/>
            </a:xfrm>
            <a:prstGeom prst="ellipse">
              <a:avLst/>
            </a:prstGeom>
            <a:solidFill>
              <a:srgbClr val="990099"/>
            </a:solidFill>
            <a:ln w="12700">
              <a:solidFill>
                <a:srgbClr val="FF0000"/>
              </a:solidFill>
              <a:round/>
              <a:headEnd/>
              <a:tailEnd/>
            </a:ln>
          </p:spPr>
          <p:txBody>
            <a:bodyPr wrap="none" anchor="ctr"/>
            <a:lstStyle/>
            <a:p>
              <a:pPr eaLnBrk="1" hangingPunct="1"/>
              <a:endParaRPr lang="en-US" altLang="en-US"/>
            </a:p>
          </p:txBody>
        </p:sp>
        <p:sp>
          <p:nvSpPr>
            <p:cNvPr id="16640" name="Oval 217"/>
            <p:cNvSpPr>
              <a:spLocks noChangeArrowheads="1"/>
            </p:cNvSpPr>
            <p:nvPr/>
          </p:nvSpPr>
          <p:spPr bwMode="auto">
            <a:xfrm>
              <a:off x="1798" y="1200"/>
              <a:ext cx="192" cy="192"/>
            </a:xfrm>
            <a:prstGeom prst="ellipse">
              <a:avLst/>
            </a:prstGeom>
            <a:solidFill>
              <a:srgbClr val="990099"/>
            </a:solidFill>
            <a:ln w="12700">
              <a:solidFill>
                <a:srgbClr val="FF0000"/>
              </a:solidFill>
              <a:round/>
              <a:headEnd/>
              <a:tailEnd/>
            </a:ln>
          </p:spPr>
          <p:txBody>
            <a:bodyPr wrap="none" anchor="ctr"/>
            <a:lstStyle/>
            <a:p>
              <a:pPr eaLnBrk="1" hangingPunct="1"/>
              <a:endParaRPr lang="en-US" altLang="en-US"/>
            </a:p>
          </p:txBody>
        </p:sp>
        <p:sp>
          <p:nvSpPr>
            <p:cNvPr id="16641" name="Oval 218"/>
            <p:cNvSpPr>
              <a:spLocks noChangeArrowheads="1"/>
            </p:cNvSpPr>
            <p:nvPr/>
          </p:nvSpPr>
          <p:spPr bwMode="auto">
            <a:xfrm>
              <a:off x="1895" y="1237"/>
              <a:ext cx="96" cy="144"/>
            </a:xfrm>
            <a:prstGeom prst="ellipse">
              <a:avLst/>
            </a:prstGeom>
            <a:solidFill>
              <a:srgbClr val="990099"/>
            </a:solidFill>
            <a:ln w="12700">
              <a:solidFill>
                <a:srgbClr val="FF0000"/>
              </a:solidFill>
              <a:round/>
              <a:headEnd/>
              <a:tailEnd/>
            </a:ln>
          </p:spPr>
          <p:txBody>
            <a:bodyPr wrap="none" anchor="ctr"/>
            <a:lstStyle/>
            <a:p>
              <a:pPr eaLnBrk="1" hangingPunct="1"/>
              <a:endParaRPr lang="en-US" altLang="en-US"/>
            </a:p>
          </p:txBody>
        </p:sp>
        <p:sp>
          <p:nvSpPr>
            <p:cNvPr id="16642" name="Oval 219"/>
            <p:cNvSpPr>
              <a:spLocks noChangeArrowheads="1"/>
            </p:cNvSpPr>
            <p:nvPr/>
          </p:nvSpPr>
          <p:spPr bwMode="auto">
            <a:xfrm>
              <a:off x="3088" y="509"/>
              <a:ext cx="192" cy="192"/>
            </a:xfrm>
            <a:prstGeom prst="ellipse">
              <a:avLst/>
            </a:prstGeom>
            <a:solidFill>
              <a:srgbClr val="990099"/>
            </a:solidFill>
            <a:ln w="12700">
              <a:solidFill>
                <a:srgbClr val="FF0000"/>
              </a:solidFill>
              <a:round/>
              <a:headEnd/>
              <a:tailEnd/>
            </a:ln>
          </p:spPr>
          <p:txBody>
            <a:bodyPr wrap="none" anchor="ctr"/>
            <a:lstStyle/>
            <a:p>
              <a:pPr eaLnBrk="1" hangingPunct="1"/>
              <a:endParaRPr lang="en-US" altLang="en-US"/>
            </a:p>
          </p:txBody>
        </p:sp>
        <p:sp>
          <p:nvSpPr>
            <p:cNvPr id="16643" name="Oval 220"/>
            <p:cNvSpPr>
              <a:spLocks noChangeArrowheads="1"/>
            </p:cNvSpPr>
            <p:nvPr/>
          </p:nvSpPr>
          <p:spPr bwMode="auto">
            <a:xfrm>
              <a:off x="3152" y="519"/>
              <a:ext cx="96" cy="144"/>
            </a:xfrm>
            <a:prstGeom prst="ellipse">
              <a:avLst/>
            </a:prstGeom>
            <a:solidFill>
              <a:srgbClr val="990099"/>
            </a:solidFill>
            <a:ln w="12700">
              <a:solidFill>
                <a:srgbClr val="FF0000"/>
              </a:solidFill>
              <a:round/>
              <a:headEnd/>
              <a:tailEnd/>
            </a:ln>
          </p:spPr>
          <p:txBody>
            <a:bodyPr wrap="none" anchor="ctr"/>
            <a:lstStyle/>
            <a:p>
              <a:pPr eaLnBrk="1" hangingPunct="1"/>
              <a:endParaRPr lang="en-US" altLang="en-US"/>
            </a:p>
          </p:txBody>
        </p:sp>
        <p:sp>
          <p:nvSpPr>
            <p:cNvPr id="16644" name="Oval 221"/>
            <p:cNvSpPr>
              <a:spLocks noChangeArrowheads="1"/>
            </p:cNvSpPr>
            <p:nvPr/>
          </p:nvSpPr>
          <p:spPr bwMode="auto">
            <a:xfrm>
              <a:off x="3072" y="1281"/>
              <a:ext cx="192" cy="192"/>
            </a:xfrm>
            <a:prstGeom prst="ellipse">
              <a:avLst/>
            </a:prstGeom>
            <a:solidFill>
              <a:srgbClr val="990099"/>
            </a:solidFill>
            <a:ln w="12700">
              <a:solidFill>
                <a:srgbClr val="FF0000"/>
              </a:solidFill>
              <a:round/>
              <a:headEnd/>
              <a:tailEnd/>
            </a:ln>
          </p:spPr>
          <p:txBody>
            <a:bodyPr wrap="none" anchor="ctr"/>
            <a:lstStyle/>
            <a:p>
              <a:pPr eaLnBrk="1" hangingPunct="1"/>
              <a:endParaRPr lang="en-US" altLang="en-US"/>
            </a:p>
          </p:txBody>
        </p:sp>
        <p:sp>
          <p:nvSpPr>
            <p:cNvPr id="16645" name="Oval 222"/>
            <p:cNvSpPr>
              <a:spLocks noChangeArrowheads="1"/>
            </p:cNvSpPr>
            <p:nvPr/>
          </p:nvSpPr>
          <p:spPr bwMode="auto">
            <a:xfrm>
              <a:off x="3120" y="1281"/>
              <a:ext cx="96" cy="144"/>
            </a:xfrm>
            <a:prstGeom prst="ellipse">
              <a:avLst/>
            </a:prstGeom>
            <a:solidFill>
              <a:srgbClr val="990099"/>
            </a:solidFill>
            <a:ln w="12700">
              <a:solidFill>
                <a:srgbClr val="FF0000"/>
              </a:solidFill>
              <a:round/>
              <a:headEnd/>
              <a:tailEnd/>
            </a:ln>
          </p:spPr>
          <p:txBody>
            <a:bodyPr wrap="none" anchor="ctr"/>
            <a:lstStyle/>
            <a:p>
              <a:pPr eaLnBrk="1" hangingPunct="1"/>
              <a:endParaRPr lang="en-US" altLang="en-US"/>
            </a:p>
          </p:txBody>
        </p:sp>
        <p:sp>
          <p:nvSpPr>
            <p:cNvPr id="16646" name="Oval 223"/>
            <p:cNvSpPr>
              <a:spLocks noChangeArrowheads="1"/>
            </p:cNvSpPr>
            <p:nvPr/>
          </p:nvSpPr>
          <p:spPr bwMode="auto">
            <a:xfrm>
              <a:off x="3072" y="1617"/>
              <a:ext cx="192" cy="192"/>
            </a:xfrm>
            <a:prstGeom prst="ellipse">
              <a:avLst/>
            </a:prstGeom>
            <a:solidFill>
              <a:srgbClr val="990099"/>
            </a:solidFill>
            <a:ln w="12700">
              <a:solidFill>
                <a:srgbClr val="FF0000"/>
              </a:solidFill>
              <a:round/>
              <a:headEnd/>
              <a:tailEnd/>
            </a:ln>
          </p:spPr>
          <p:txBody>
            <a:bodyPr wrap="none" anchor="ctr"/>
            <a:lstStyle/>
            <a:p>
              <a:pPr eaLnBrk="1" hangingPunct="1"/>
              <a:endParaRPr lang="en-US" altLang="en-US"/>
            </a:p>
          </p:txBody>
        </p:sp>
        <p:sp>
          <p:nvSpPr>
            <p:cNvPr id="16647" name="Oval 224"/>
            <p:cNvSpPr>
              <a:spLocks noChangeArrowheads="1"/>
            </p:cNvSpPr>
            <p:nvPr/>
          </p:nvSpPr>
          <p:spPr bwMode="auto">
            <a:xfrm>
              <a:off x="3120" y="1617"/>
              <a:ext cx="96" cy="144"/>
            </a:xfrm>
            <a:prstGeom prst="ellipse">
              <a:avLst/>
            </a:prstGeom>
            <a:solidFill>
              <a:srgbClr val="990099"/>
            </a:solidFill>
            <a:ln w="12700">
              <a:solidFill>
                <a:srgbClr val="FF0000"/>
              </a:solidFill>
              <a:round/>
              <a:headEnd/>
              <a:tailEnd/>
            </a:ln>
          </p:spPr>
          <p:txBody>
            <a:bodyPr wrap="none" anchor="ctr"/>
            <a:lstStyle/>
            <a:p>
              <a:pPr eaLnBrk="1" hangingPunct="1"/>
              <a:endParaRPr lang="en-US" altLang="en-US"/>
            </a:p>
          </p:txBody>
        </p:sp>
        <p:sp>
          <p:nvSpPr>
            <p:cNvPr id="16648" name="Oval 225"/>
            <p:cNvSpPr>
              <a:spLocks noChangeArrowheads="1"/>
            </p:cNvSpPr>
            <p:nvPr/>
          </p:nvSpPr>
          <p:spPr bwMode="auto">
            <a:xfrm>
              <a:off x="2717" y="758"/>
              <a:ext cx="192" cy="192"/>
            </a:xfrm>
            <a:prstGeom prst="ellipse">
              <a:avLst/>
            </a:prstGeom>
            <a:solidFill>
              <a:srgbClr val="990099"/>
            </a:solidFill>
            <a:ln w="12700">
              <a:solidFill>
                <a:srgbClr val="FF0000"/>
              </a:solidFill>
              <a:round/>
              <a:headEnd/>
              <a:tailEnd/>
            </a:ln>
          </p:spPr>
          <p:txBody>
            <a:bodyPr wrap="none" anchor="ctr"/>
            <a:lstStyle/>
            <a:p>
              <a:pPr eaLnBrk="1" hangingPunct="1"/>
              <a:endParaRPr lang="en-US" altLang="en-US"/>
            </a:p>
          </p:txBody>
        </p:sp>
        <p:sp>
          <p:nvSpPr>
            <p:cNvPr id="16649" name="Oval 226"/>
            <p:cNvSpPr>
              <a:spLocks noChangeArrowheads="1"/>
            </p:cNvSpPr>
            <p:nvPr/>
          </p:nvSpPr>
          <p:spPr bwMode="auto">
            <a:xfrm>
              <a:off x="2813" y="752"/>
              <a:ext cx="96" cy="144"/>
            </a:xfrm>
            <a:prstGeom prst="ellipse">
              <a:avLst/>
            </a:prstGeom>
            <a:solidFill>
              <a:srgbClr val="990099"/>
            </a:solidFill>
            <a:ln w="12700">
              <a:solidFill>
                <a:srgbClr val="FF0000"/>
              </a:solidFill>
              <a:round/>
              <a:headEnd/>
              <a:tailEnd/>
            </a:ln>
          </p:spPr>
          <p:txBody>
            <a:bodyPr wrap="none" anchor="ctr"/>
            <a:lstStyle/>
            <a:p>
              <a:pPr eaLnBrk="1" hangingPunct="1"/>
              <a:endParaRPr lang="en-US" altLang="en-US"/>
            </a:p>
          </p:txBody>
        </p:sp>
        <p:sp>
          <p:nvSpPr>
            <p:cNvPr id="16650" name="Oval 227"/>
            <p:cNvSpPr>
              <a:spLocks noChangeArrowheads="1"/>
            </p:cNvSpPr>
            <p:nvPr/>
          </p:nvSpPr>
          <p:spPr bwMode="auto">
            <a:xfrm>
              <a:off x="2784" y="1377"/>
              <a:ext cx="192" cy="192"/>
            </a:xfrm>
            <a:prstGeom prst="ellipse">
              <a:avLst/>
            </a:prstGeom>
            <a:solidFill>
              <a:srgbClr val="990099"/>
            </a:solidFill>
            <a:ln w="12700">
              <a:solidFill>
                <a:srgbClr val="FF0000"/>
              </a:solidFill>
              <a:round/>
              <a:headEnd/>
              <a:tailEnd/>
            </a:ln>
          </p:spPr>
          <p:txBody>
            <a:bodyPr wrap="none" anchor="ctr"/>
            <a:lstStyle/>
            <a:p>
              <a:pPr eaLnBrk="1" hangingPunct="1"/>
              <a:endParaRPr lang="en-US" altLang="en-US"/>
            </a:p>
          </p:txBody>
        </p:sp>
        <p:sp>
          <p:nvSpPr>
            <p:cNvPr id="16651" name="Oval 228"/>
            <p:cNvSpPr>
              <a:spLocks noChangeArrowheads="1"/>
            </p:cNvSpPr>
            <p:nvPr/>
          </p:nvSpPr>
          <p:spPr bwMode="auto">
            <a:xfrm>
              <a:off x="2832" y="1377"/>
              <a:ext cx="96" cy="144"/>
            </a:xfrm>
            <a:prstGeom prst="ellipse">
              <a:avLst/>
            </a:prstGeom>
            <a:solidFill>
              <a:srgbClr val="990099"/>
            </a:solidFill>
            <a:ln w="12700">
              <a:solidFill>
                <a:srgbClr val="FF0000"/>
              </a:solidFill>
              <a:round/>
              <a:headEnd/>
              <a:tailEnd/>
            </a:ln>
          </p:spPr>
          <p:txBody>
            <a:bodyPr wrap="none" anchor="ctr"/>
            <a:lstStyle/>
            <a:p>
              <a:pPr eaLnBrk="1" hangingPunct="1"/>
              <a:endParaRPr lang="en-US" altLang="en-US"/>
            </a:p>
          </p:txBody>
        </p:sp>
        <p:sp>
          <p:nvSpPr>
            <p:cNvPr id="16652" name="Oval 229"/>
            <p:cNvSpPr>
              <a:spLocks noChangeArrowheads="1"/>
            </p:cNvSpPr>
            <p:nvPr/>
          </p:nvSpPr>
          <p:spPr bwMode="auto">
            <a:xfrm>
              <a:off x="2054" y="565"/>
              <a:ext cx="192" cy="192"/>
            </a:xfrm>
            <a:prstGeom prst="ellipse">
              <a:avLst/>
            </a:prstGeom>
            <a:solidFill>
              <a:srgbClr val="990099"/>
            </a:solidFill>
            <a:ln w="12700">
              <a:solidFill>
                <a:srgbClr val="FF0000"/>
              </a:solidFill>
              <a:round/>
              <a:headEnd/>
              <a:tailEnd/>
            </a:ln>
          </p:spPr>
          <p:txBody>
            <a:bodyPr wrap="none" anchor="ctr"/>
            <a:lstStyle/>
            <a:p>
              <a:pPr eaLnBrk="1" hangingPunct="1"/>
              <a:endParaRPr lang="en-US" altLang="en-US"/>
            </a:p>
          </p:txBody>
        </p:sp>
        <p:sp>
          <p:nvSpPr>
            <p:cNvPr id="16653" name="Oval 230"/>
            <p:cNvSpPr>
              <a:spLocks noChangeArrowheads="1"/>
            </p:cNvSpPr>
            <p:nvPr/>
          </p:nvSpPr>
          <p:spPr bwMode="auto">
            <a:xfrm>
              <a:off x="2102" y="613"/>
              <a:ext cx="96" cy="144"/>
            </a:xfrm>
            <a:prstGeom prst="ellipse">
              <a:avLst/>
            </a:prstGeom>
            <a:solidFill>
              <a:srgbClr val="990099"/>
            </a:solidFill>
            <a:ln w="12700">
              <a:solidFill>
                <a:srgbClr val="FF0000"/>
              </a:solidFill>
              <a:round/>
              <a:headEnd/>
              <a:tailEnd/>
            </a:ln>
          </p:spPr>
          <p:txBody>
            <a:bodyPr wrap="none" anchor="ctr"/>
            <a:lstStyle/>
            <a:p>
              <a:pPr eaLnBrk="1" hangingPunct="1"/>
              <a:endParaRPr lang="en-US" altLang="en-US"/>
            </a:p>
          </p:txBody>
        </p:sp>
        <p:sp>
          <p:nvSpPr>
            <p:cNvPr id="16654" name="Oval 231"/>
            <p:cNvSpPr>
              <a:spLocks noChangeArrowheads="1"/>
            </p:cNvSpPr>
            <p:nvPr/>
          </p:nvSpPr>
          <p:spPr bwMode="auto">
            <a:xfrm>
              <a:off x="1942" y="1440"/>
              <a:ext cx="192" cy="192"/>
            </a:xfrm>
            <a:prstGeom prst="ellipse">
              <a:avLst/>
            </a:prstGeom>
            <a:solidFill>
              <a:srgbClr val="990099"/>
            </a:solidFill>
            <a:ln w="12700">
              <a:solidFill>
                <a:srgbClr val="FF0000"/>
              </a:solidFill>
              <a:round/>
              <a:headEnd/>
              <a:tailEnd/>
            </a:ln>
          </p:spPr>
          <p:txBody>
            <a:bodyPr wrap="none" anchor="ctr"/>
            <a:lstStyle/>
            <a:p>
              <a:pPr eaLnBrk="1" hangingPunct="1"/>
              <a:endParaRPr lang="en-US" altLang="en-US"/>
            </a:p>
          </p:txBody>
        </p:sp>
        <p:sp>
          <p:nvSpPr>
            <p:cNvPr id="16655" name="Oval 232"/>
            <p:cNvSpPr>
              <a:spLocks noChangeArrowheads="1"/>
            </p:cNvSpPr>
            <p:nvPr/>
          </p:nvSpPr>
          <p:spPr bwMode="auto">
            <a:xfrm>
              <a:off x="2022" y="1429"/>
              <a:ext cx="96" cy="144"/>
            </a:xfrm>
            <a:prstGeom prst="ellipse">
              <a:avLst/>
            </a:prstGeom>
            <a:solidFill>
              <a:srgbClr val="990099"/>
            </a:solidFill>
            <a:ln w="12700">
              <a:solidFill>
                <a:srgbClr val="FF0000"/>
              </a:solidFill>
              <a:round/>
              <a:headEnd/>
              <a:tailEnd/>
            </a:ln>
          </p:spPr>
          <p:txBody>
            <a:bodyPr wrap="none" anchor="ctr"/>
            <a:lstStyle/>
            <a:p>
              <a:pPr eaLnBrk="1" hangingPunct="1"/>
              <a:endParaRPr lang="en-US" altLang="en-US"/>
            </a:p>
          </p:txBody>
        </p:sp>
        <p:sp>
          <p:nvSpPr>
            <p:cNvPr id="16656" name="Freeform 233"/>
            <p:cNvSpPr>
              <a:spLocks/>
            </p:cNvSpPr>
            <p:nvPr/>
          </p:nvSpPr>
          <p:spPr bwMode="auto">
            <a:xfrm>
              <a:off x="2580" y="225"/>
              <a:ext cx="434" cy="424"/>
            </a:xfrm>
            <a:custGeom>
              <a:avLst/>
              <a:gdLst>
                <a:gd name="T0" fmla="*/ 0 w 468"/>
                <a:gd name="T1" fmla="*/ 478 h 421"/>
                <a:gd name="T2" fmla="*/ 6 w 468"/>
                <a:gd name="T3" fmla="*/ 177 h 421"/>
                <a:gd name="T4" fmla="*/ 42 w 468"/>
                <a:gd name="T5" fmla="*/ 32 h 421"/>
                <a:gd name="T6" fmla="*/ 89 w 468"/>
                <a:gd name="T7" fmla="*/ 45 h 421"/>
                <a:gd name="T8" fmla="*/ 94 w 468"/>
                <a:gd name="T9" fmla="*/ 102 h 421"/>
                <a:gd name="T10" fmla="*/ 109 w 468"/>
                <a:gd name="T11" fmla="*/ 70 h 421"/>
                <a:gd name="T12" fmla="*/ 94 w 468"/>
                <a:gd name="T13" fmla="*/ 20 h 421"/>
                <a:gd name="T14" fmla="*/ 0 60000 65536"/>
                <a:gd name="T15" fmla="*/ 0 60000 65536"/>
                <a:gd name="T16" fmla="*/ 0 60000 65536"/>
                <a:gd name="T17" fmla="*/ 0 60000 65536"/>
                <a:gd name="T18" fmla="*/ 0 60000 65536"/>
                <a:gd name="T19" fmla="*/ 0 60000 65536"/>
                <a:gd name="T20" fmla="*/ 0 60000 65536"/>
                <a:gd name="T21" fmla="*/ 0 w 468"/>
                <a:gd name="T22" fmla="*/ 0 h 421"/>
                <a:gd name="T23" fmla="*/ 468 w 468"/>
                <a:gd name="T24" fmla="*/ 421 h 4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8" h="421">
                  <a:moveTo>
                    <a:pt x="0" y="421"/>
                  </a:moveTo>
                  <a:cubicBezTo>
                    <a:pt x="4" y="333"/>
                    <a:pt x="1" y="245"/>
                    <a:pt x="12" y="158"/>
                  </a:cubicBezTo>
                  <a:cubicBezTo>
                    <a:pt x="20" y="95"/>
                    <a:pt x="123" y="50"/>
                    <a:pt x="175" y="32"/>
                  </a:cubicBezTo>
                  <a:cubicBezTo>
                    <a:pt x="242" y="36"/>
                    <a:pt x="311" y="29"/>
                    <a:pt x="376" y="45"/>
                  </a:cubicBezTo>
                  <a:cubicBezTo>
                    <a:pt x="389" y="48"/>
                    <a:pt x="375" y="79"/>
                    <a:pt x="388" y="83"/>
                  </a:cubicBezTo>
                  <a:cubicBezTo>
                    <a:pt x="412" y="90"/>
                    <a:pt x="438" y="74"/>
                    <a:pt x="463" y="70"/>
                  </a:cubicBezTo>
                  <a:cubicBezTo>
                    <a:pt x="446" y="0"/>
                    <a:pt x="468" y="20"/>
                    <a:pt x="388" y="20"/>
                  </a:cubicBezTo>
                </a:path>
              </a:pathLst>
            </a:custGeom>
            <a:solidFill>
              <a:srgbClr val="990099"/>
            </a:solidFill>
            <a:ln w="12700">
              <a:solidFill>
                <a:srgbClr val="FF0000"/>
              </a:solidFill>
              <a:round/>
              <a:headEnd/>
              <a:tailEnd/>
            </a:ln>
          </p:spPr>
          <p:txBody>
            <a:bodyPr/>
            <a:lstStyle/>
            <a:p>
              <a:endParaRPr lang="vi-VN"/>
            </a:p>
          </p:txBody>
        </p:sp>
        <p:sp>
          <p:nvSpPr>
            <p:cNvPr id="16657" name="Freeform 234"/>
            <p:cNvSpPr>
              <a:spLocks/>
            </p:cNvSpPr>
            <p:nvPr/>
          </p:nvSpPr>
          <p:spPr bwMode="auto">
            <a:xfrm>
              <a:off x="2051" y="81"/>
              <a:ext cx="451" cy="526"/>
            </a:xfrm>
            <a:custGeom>
              <a:avLst/>
              <a:gdLst>
                <a:gd name="T0" fmla="*/ 451 w 451"/>
                <a:gd name="T1" fmla="*/ 526 h 526"/>
                <a:gd name="T2" fmla="*/ 439 w 451"/>
                <a:gd name="T3" fmla="*/ 388 h 526"/>
                <a:gd name="T4" fmla="*/ 301 w 451"/>
                <a:gd name="T5" fmla="*/ 226 h 526"/>
                <a:gd name="T6" fmla="*/ 263 w 451"/>
                <a:gd name="T7" fmla="*/ 188 h 526"/>
                <a:gd name="T8" fmla="*/ 113 w 451"/>
                <a:gd name="T9" fmla="*/ 100 h 526"/>
                <a:gd name="T10" fmla="*/ 38 w 451"/>
                <a:gd name="T11" fmla="*/ 75 h 526"/>
                <a:gd name="T12" fmla="*/ 13 w 451"/>
                <a:gd name="T13" fmla="*/ 38 h 526"/>
                <a:gd name="T14" fmla="*/ 0 w 451"/>
                <a:gd name="T15" fmla="*/ 0 h 526"/>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526"/>
                <a:gd name="T26" fmla="*/ 451 w 451"/>
                <a:gd name="T27" fmla="*/ 526 h 52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526">
                  <a:moveTo>
                    <a:pt x="451" y="526"/>
                  </a:moveTo>
                  <a:cubicBezTo>
                    <a:pt x="447" y="480"/>
                    <a:pt x="446" y="434"/>
                    <a:pt x="439" y="388"/>
                  </a:cubicBezTo>
                  <a:cubicBezTo>
                    <a:pt x="423" y="278"/>
                    <a:pt x="361" y="286"/>
                    <a:pt x="301" y="226"/>
                  </a:cubicBezTo>
                  <a:cubicBezTo>
                    <a:pt x="288" y="213"/>
                    <a:pt x="277" y="199"/>
                    <a:pt x="263" y="188"/>
                  </a:cubicBezTo>
                  <a:cubicBezTo>
                    <a:pt x="221" y="155"/>
                    <a:pt x="162" y="122"/>
                    <a:pt x="113" y="100"/>
                  </a:cubicBezTo>
                  <a:cubicBezTo>
                    <a:pt x="89" y="89"/>
                    <a:pt x="38" y="75"/>
                    <a:pt x="38" y="75"/>
                  </a:cubicBezTo>
                  <a:cubicBezTo>
                    <a:pt x="30" y="63"/>
                    <a:pt x="20" y="51"/>
                    <a:pt x="13" y="38"/>
                  </a:cubicBezTo>
                  <a:cubicBezTo>
                    <a:pt x="7" y="26"/>
                    <a:pt x="0" y="0"/>
                    <a:pt x="0" y="0"/>
                  </a:cubicBezTo>
                </a:path>
              </a:pathLst>
            </a:custGeom>
            <a:solidFill>
              <a:srgbClr val="990099"/>
            </a:solidFill>
            <a:ln w="12700">
              <a:solidFill>
                <a:srgbClr val="FF0000"/>
              </a:solidFill>
              <a:round/>
              <a:headEnd/>
              <a:tailEnd/>
            </a:ln>
          </p:spPr>
          <p:txBody>
            <a:bodyPr/>
            <a:lstStyle/>
            <a:p>
              <a:endParaRPr lang="vi-VN"/>
            </a:p>
          </p:txBody>
        </p:sp>
      </p:grpSp>
      <p:pic>
        <p:nvPicPr>
          <p:cNvPr id="16405" name="Picture 235" descr="HOA HONG"/>
          <p:cNvPicPr>
            <a:picLocks noChangeAspect="1" noChangeArrowheads="1"/>
          </p:cNvPicPr>
          <p:nvPr/>
        </p:nvPicPr>
        <p:blipFill>
          <a:blip r:embed="rId12">
            <a:clrChange>
              <a:clrFrom>
                <a:srgbClr val="FFFFFF"/>
              </a:clrFrom>
              <a:clrTo>
                <a:srgbClr val="FFFFFF">
                  <a:alpha val="0"/>
                </a:srgbClr>
              </a:clrTo>
            </a:clrChange>
          </a:blip>
          <a:srcRect t="14734" r="56540"/>
          <a:stretch>
            <a:fillRect/>
          </a:stretch>
        </p:blipFill>
        <p:spPr bwMode="auto">
          <a:xfrm rot="-378917">
            <a:off x="3200400" y="5334000"/>
            <a:ext cx="448866" cy="609600"/>
          </a:xfrm>
          <a:prstGeom prst="rect">
            <a:avLst/>
          </a:prstGeom>
          <a:noFill/>
          <a:ln w="9525">
            <a:noFill/>
            <a:miter lim="800000"/>
            <a:headEnd/>
            <a:tailEnd/>
          </a:ln>
        </p:spPr>
      </p:pic>
      <p:pic>
        <p:nvPicPr>
          <p:cNvPr id="16406" name="Picture 236" descr="HOA HONG"/>
          <p:cNvPicPr>
            <a:picLocks noChangeAspect="1" noChangeArrowheads="1"/>
          </p:cNvPicPr>
          <p:nvPr/>
        </p:nvPicPr>
        <p:blipFill>
          <a:blip r:embed="rId13" cstate="print">
            <a:clrChange>
              <a:clrFrom>
                <a:srgbClr val="FFFFFF"/>
              </a:clrFrom>
              <a:clrTo>
                <a:srgbClr val="FFFFFF">
                  <a:alpha val="0"/>
                </a:srgbClr>
              </a:clrTo>
            </a:clrChange>
          </a:blip>
          <a:srcRect t="14734" r="56540"/>
          <a:stretch>
            <a:fillRect/>
          </a:stretch>
        </p:blipFill>
        <p:spPr bwMode="auto">
          <a:xfrm rot="1371931">
            <a:off x="3524251" y="4976814"/>
            <a:ext cx="297656" cy="566737"/>
          </a:xfrm>
          <a:prstGeom prst="rect">
            <a:avLst/>
          </a:prstGeom>
          <a:noFill/>
          <a:ln w="9525">
            <a:noFill/>
            <a:miter lim="800000"/>
            <a:headEnd/>
            <a:tailEnd/>
          </a:ln>
        </p:spPr>
      </p:pic>
      <p:pic>
        <p:nvPicPr>
          <p:cNvPr id="16407" name="Picture 237" descr="HOA HONG"/>
          <p:cNvPicPr>
            <a:picLocks noChangeAspect="1" noChangeArrowheads="1"/>
          </p:cNvPicPr>
          <p:nvPr/>
        </p:nvPicPr>
        <p:blipFill>
          <a:blip r:embed="rId14" cstate="print">
            <a:clrChange>
              <a:clrFrom>
                <a:srgbClr val="FFFFFF"/>
              </a:clrFrom>
              <a:clrTo>
                <a:srgbClr val="FFFFFF">
                  <a:alpha val="0"/>
                </a:srgbClr>
              </a:clrTo>
            </a:clrChange>
          </a:blip>
          <a:srcRect t="14734" r="56540"/>
          <a:stretch>
            <a:fillRect/>
          </a:stretch>
        </p:blipFill>
        <p:spPr bwMode="auto">
          <a:xfrm rot="504526">
            <a:off x="3429000" y="3429001"/>
            <a:ext cx="322660" cy="523875"/>
          </a:xfrm>
          <a:prstGeom prst="rect">
            <a:avLst/>
          </a:prstGeom>
          <a:noFill/>
          <a:ln w="9525">
            <a:noFill/>
            <a:miter lim="800000"/>
            <a:headEnd/>
            <a:tailEnd/>
          </a:ln>
        </p:spPr>
      </p:pic>
      <p:pic>
        <p:nvPicPr>
          <p:cNvPr id="16408" name="Picture 238" descr="HOA HONG"/>
          <p:cNvPicPr>
            <a:picLocks noChangeAspect="1" noChangeArrowheads="1"/>
          </p:cNvPicPr>
          <p:nvPr/>
        </p:nvPicPr>
        <p:blipFill>
          <a:blip r:embed="rId15">
            <a:clrChange>
              <a:clrFrom>
                <a:srgbClr val="FFFFFF"/>
              </a:clrFrom>
              <a:clrTo>
                <a:srgbClr val="FFFFFF">
                  <a:alpha val="0"/>
                </a:srgbClr>
              </a:clrTo>
            </a:clrChange>
          </a:blip>
          <a:srcRect t="14734" r="56540"/>
          <a:stretch>
            <a:fillRect/>
          </a:stretch>
        </p:blipFill>
        <p:spPr bwMode="auto">
          <a:xfrm rot="-3172410">
            <a:off x="2607668" y="5107584"/>
            <a:ext cx="665163" cy="508397"/>
          </a:xfrm>
          <a:prstGeom prst="rect">
            <a:avLst/>
          </a:prstGeom>
          <a:noFill/>
          <a:ln w="9525">
            <a:noFill/>
            <a:miter lim="800000"/>
            <a:headEnd/>
            <a:tailEnd/>
          </a:ln>
        </p:spPr>
      </p:pic>
      <p:grpSp>
        <p:nvGrpSpPr>
          <p:cNvPr id="9" name="Group 239"/>
          <p:cNvGrpSpPr>
            <a:grpSpLocks/>
          </p:cNvGrpSpPr>
          <p:nvPr/>
        </p:nvGrpSpPr>
        <p:grpSpPr bwMode="auto">
          <a:xfrm>
            <a:off x="2514600" y="3886200"/>
            <a:ext cx="1085850" cy="1143000"/>
            <a:chOff x="0" y="2850"/>
            <a:chExt cx="2705" cy="1546"/>
          </a:xfrm>
        </p:grpSpPr>
        <p:pic>
          <p:nvPicPr>
            <p:cNvPr id="16617" name="Picture 240" descr="Lahong"/>
            <p:cNvPicPr>
              <a:picLocks noChangeAspect="1" noChangeArrowheads="1"/>
            </p:cNvPicPr>
            <p:nvPr/>
          </p:nvPicPr>
          <p:blipFill>
            <a:blip r:embed="rId4">
              <a:clrChange>
                <a:clrFrom>
                  <a:srgbClr val="FFFFFF"/>
                </a:clrFrom>
                <a:clrTo>
                  <a:srgbClr val="FFFFFF">
                    <a:alpha val="0"/>
                  </a:srgbClr>
                </a:clrTo>
              </a:clrChange>
            </a:blip>
            <a:srcRect l="42506" t="57541" r="19347"/>
            <a:stretch>
              <a:fillRect/>
            </a:stretch>
          </p:blipFill>
          <p:spPr bwMode="auto">
            <a:xfrm rot="-5400000">
              <a:off x="456" y="3384"/>
              <a:ext cx="1056" cy="816"/>
            </a:xfrm>
            <a:prstGeom prst="rect">
              <a:avLst/>
            </a:prstGeom>
            <a:noFill/>
            <a:ln w="9525">
              <a:noFill/>
              <a:miter lim="800000"/>
              <a:headEnd/>
              <a:tailEnd/>
            </a:ln>
          </p:spPr>
        </p:pic>
        <p:pic>
          <p:nvPicPr>
            <p:cNvPr id="16618" name="Picture 241" descr="Lahong"/>
            <p:cNvPicPr>
              <a:picLocks noChangeAspect="1" noChangeArrowheads="1"/>
            </p:cNvPicPr>
            <p:nvPr/>
          </p:nvPicPr>
          <p:blipFill>
            <a:blip r:embed="rId4">
              <a:clrChange>
                <a:clrFrom>
                  <a:srgbClr val="FFFFFF"/>
                </a:clrFrom>
                <a:clrTo>
                  <a:srgbClr val="FFFFFF">
                    <a:alpha val="0"/>
                  </a:srgbClr>
                </a:clrTo>
              </a:clrChange>
            </a:blip>
            <a:srcRect l="42506" t="57541" r="19347"/>
            <a:stretch>
              <a:fillRect/>
            </a:stretch>
          </p:blipFill>
          <p:spPr bwMode="auto">
            <a:xfrm rot="-6669221">
              <a:off x="-46" y="3645"/>
              <a:ext cx="819" cy="683"/>
            </a:xfrm>
            <a:prstGeom prst="rect">
              <a:avLst/>
            </a:prstGeom>
            <a:noFill/>
            <a:ln w="9525">
              <a:noFill/>
              <a:miter lim="800000"/>
              <a:headEnd/>
              <a:tailEnd/>
            </a:ln>
          </p:spPr>
        </p:pic>
        <p:pic>
          <p:nvPicPr>
            <p:cNvPr id="16619" name="Picture 242" descr="Lahong"/>
            <p:cNvPicPr>
              <a:picLocks noChangeAspect="1" noChangeArrowheads="1"/>
            </p:cNvPicPr>
            <p:nvPr/>
          </p:nvPicPr>
          <p:blipFill>
            <a:blip r:embed="rId4">
              <a:clrChange>
                <a:clrFrom>
                  <a:srgbClr val="FFFFFF"/>
                </a:clrFrom>
                <a:clrTo>
                  <a:srgbClr val="FFFFFF">
                    <a:alpha val="0"/>
                  </a:srgbClr>
                </a:clrTo>
              </a:clrChange>
            </a:blip>
            <a:srcRect l="42506" t="57541" r="19347"/>
            <a:stretch>
              <a:fillRect/>
            </a:stretch>
          </p:blipFill>
          <p:spPr bwMode="auto">
            <a:xfrm rot="-2692970">
              <a:off x="1323" y="2850"/>
              <a:ext cx="715" cy="552"/>
            </a:xfrm>
            <a:prstGeom prst="rect">
              <a:avLst/>
            </a:prstGeom>
            <a:noFill/>
            <a:ln w="9525">
              <a:noFill/>
              <a:miter lim="800000"/>
              <a:headEnd/>
              <a:tailEnd/>
            </a:ln>
          </p:spPr>
        </p:pic>
        <p:pic>
          <p:nvPicPr>
            <p:cNvPr id="16620" name="Picture 243" descr="Lahong"/>
            <p:cNvPicPr>
              <a:picLocks noChangeAspect="1" noChangeArrowheads="1"/>
            </p:cNvPicPr>
            <p:nvPr/>
          </p:nvPicPr>
          <p:blipFill>
            <a:blip r:embed="rId4">
              <a:clrChange>
                <a:clrFrom>
                  <a:srgbClr val="FFFFFF"/>
                </a:clrFrom>
                <a:clrTo>
                  <a:srgbClr val="FFFFFF">
                    <a:alpha val="0"/>
                  </a:srgbClr>
                </a:clrTo>
              </a:clrChange>
            </a:blip>
            <a:srcRect l="42506" t="57541" r="19347"/>
            <a:stretch>
              <a:fillRect/>
            </a:stretch>
          </p:blipFill>
          <p:spPr bwMode="auto">
            <a:xfrm>
              <a:off x="1799" y="3539"/>
              <a:ext cx="906" cy="685"/>
            </a:xfrm>
            <a:prstGeom prst="rect">
              <a:avLst/>
            </a:prstGeom>
            <a:noFill/>
            <a:ln w="9525">
              <a:noFill/>
              <a:miter lim="800000"/>
              <a:headEnd/>
              <a:tailEnd/>
            </a:ln>
          </p:spPr>
        </p:pic>
        <p:pic>
          <p:nvPicPr>
            <p:cNvPr id="16621" name="Picture 244" descr="Lahong"/>
            <p:cNvPicPr>
              <a:picLocks noChangeAspect="1" noChangeArrowheads="1"/>
            </p:cNvPicPr>
            <p:nvPr/>
          </p:nvPicPr>
          <p:blipFill>
            <a:blip r:embed="rId4">
              <a:clrChange>
                <a:clrFrom>
                  <a:srgbClr val="FFFFFF"/>
                </a:clrFrom>
                <a:clrTo>
                  <a:srgbClr val="FFFFFF">
                    <a:alpha val="0"/>
                  </a:srgbClr>
                </a:clrTo>
              </a:clrChange>
            </a:blip>
            <a:srcRect l="42506" t="57541" r="19347"/>
            <a:stretch>
              <a:fillRect/>
            </a:stretch>
          </p:blipFill>
          <p:spPr bwMode="auto">
            <a:xfrm rot="-8254973">
              <a:off x="1" y="3029"/>
              <a:ext cx="513" cy="388"/>
            </a:xfrm>
            <a:prstGeom prst="rect">
              <a:avLst/>
            </a:prstGeom>
            <a:noFill/>
            <a:ln w="9525">
              <a:noFill/>
              <a:miter lim="800000"/>
              <a:headEnd/>
              <a:tailEnd/>
            </a:ln>
          </p:spPr>
        </p:pic>
        <p:pic>
          <p:nvPicPr>
            <p:cNvPr id="16622" name="Picture 245" descr="HOA HONG"/>
            <p:cNvPicPr>
              <a:picLocks noChangeAspect="1" noChangeArrowheads="1"/>
            </p:cNvPicPr>
            <p:nvPr/>
          </p:nvPicPr>
          <p:blipFill>
            <a:blip r:embed="rId16">
              <a:clrChange>
                <a:clrFrom>
                  <a:srgbClr val="FFFFFF"/>
                </a:clrFrom>
                <a:clrTo>
                  <a:srgbClr val="FFFFFF">
                    <a:alpha val="0"/>
                  </a:srgbClr>
                </a:clrTo>
              </a:clrChange>
            </a:blip>
            <a:srcRect t="14734" r="56540"/>
            <a:stretch>
              <a:fillRect/>
            </a:stretch>
          </p:blipFill>
          <p:spPr bwMode="auto">
            <a:xfrm rot="-1551203">
              <a:off x="0" y="3222"/>
              <a:ext cx="710" cy="740"/>
            </a:xfrm>
            <a:prstGeom prst="rect">
              <a:avLst/>
            </a:prstGeom>
            <a:noFill/>
            <a:ln w="9525">
              <a:noFill/>
              <a:miter lim="800000"/>
              <a:headEnd/>
              <a:tailEnd/>
            </a:ln>
          </p:spPr>
        </p:pic>
      </p:grpSp>
      <p:pic>
        <p:nvPicPr>
          <p:cNvPr id="16410" name="Picture 246" descr="HOA HONG"/>
          <p:cNvPicPr>
            <a:picLocks noChangeAspect="1" noChangeArrowheads="1"/>
          </p:cNvPicPr>
          <p:nvPr/>
        </p:nvPicPr>
        <p:blipFill>
          <a:blip r:embed="rId7">
            <a:clrChange>
              <a:clrFrom>
                <a:srgbClr val="FFFFFF"/>
              </a:clrFrom>
              <a:clrTo>
                <a:srgbClr val="FFFFFF">
                  <a:alpha val="0"/>
                </a:srgbClr>
              </a:clrTo>
            </a:clrChange>
          </a:blip>
          <a:srcRect t="14734" r="56540"/>
          <a:stretch>
            <a:fillRect/>
          </a:stretch>
        </p:blipFill>
        <p:spPr bwMode="auto">
          <a:xfrm rot="1397242">
            <a:off x="2971801" y="4038601"/>
            <a:ext cx="279797" cy="430213"/>
          </a:xfrm>
          <a:prstGeom prst="rect">
            <a:avLst/>
          </a:prstGeom>
          <a:noFill/>
          <a:ln w="9525">
            <a:noFill/>
            <a:miter lim="800000"/>
            <a:headEnd/>
            <a:tailEnd/>
          </a:ln>
        </p:spPr>
      </p:pic>
      <p:pic>
        <p:nvPicPr>
          <p:cNvPr id="16411" name="Picture 247" descr="Lahong"/>
          <p:cNvPicPr>
            <a:picLocks noChangeAspect="1" noChangeArrowheads="1"/>
          </p:cNvPicPr>
          <p:nvPr/>
        </p:nvPicPr>
        <p:blipFill>
          <a:blip r:embed="rId4">
            <a:clrChange>
              <a:clrFrom>
                <a:srgbClr val="FFFFFF"/>
              </a:clrFrom>
              <a:clrTo>
                <a:srgbClr val="FFFFFF">
                  <a:alpha val="0"/>
                </a:srgbClr>
              </a:clrTo>
            </a:clrChange>
          </a:blip>
          <a:srcRect l="42506" t="57541" r="19347"/>
          <a:stretch>
            <a:fillRect/>
          </a:stretch>
        </p:blipFill>
        <p:spPr bwMode="auto">
          <a:xfrm rot="-631249">
            <a:off x="3371851" y="4495801"/>
            <a:ext cx="565547" cy="492125"/>
          </a:xfrm>
          <a:prstGeom prst="rect">
            <a:avLst/>
          </a:prstGeom>
          <a:noFill/>
          <a:ln w="9525">
            <a:noFill/>
            <a:miter lim="800000"/>
            <a:headEnd/>
            <a:tailEnd/>
          </a:ln>
        </p:spPr>
      </p:pic>
      <p:pic>
        <p:nvPicPr>
          <p:cNvPr id="16412" name="Picture 248" descr="HOA HONG"/>
          <p:cNvPicPr>
            <a:picLocks noChangeAspect="1" noChangeArrowheads="1"/>
          </p:cNvPicPr>
          <p:nvPr/>
        </p:nvPicPr>
        <p:blipFill>
          <a:blip r:embed="rId11">
            <a:clrChange>
              <a:clrFrom>
                <a:srgbClr val="FFFFFF"/>
              </a:clrFrom>
              <a:clrTo>
                <a:srgbClr val="FFFFFF">
                  <a:alpha val="0"/>
                </a:srgbClr>
              </a:clrTo>
            </a:clrChange>
          </a:blip>
          <a:srcRect t="14734" r="56540"/>
          <a:stretch>
            <a:fillRect/>
          </a:stretch>
        </p:blipFill>
        <p:spPr bwMode="auto">
          <a:xfrm rot="-193051">
            <a:off x="2686051" y="3886200"/>
            <a:ext cx="298847" cy="457200"/>
          </a:xfrm>
          <a:prstGeom prst="rect">
            <a:avLst/>
          </a:prstGeom>
          <a:noFill/>
          <a:ln w="9525">
            <a:noFill/>
            <a:miter lim="800000"/>
            <a:headEnd/>
            <a:tailEnd/>
          </a:ln>
        </p:spPr>
      </p:pic>
      <p:pic>
        <p:nvPicPr>
          <p:cNvPr id="16413" name="Picture 249" descr="nu-hong"/>
          <p:cNvPicPr>
            <a:picLocks noChangeAspect="1" noChangeArrowheads="1"/>
          </p:cNvPicPr>
          <p:nvPr/>
        </p:nvPicPr>
        <p:blipFill>
          <a:blip r:embed="rId8">
            <a:clrChange>
              <a:clrFrom>
                <a:srgbClr val="FFFFFF"/>
              </a:clrFrom>
              <a:clrTo>
                <a:srgbClr val="FFFFFF">
                  <a:alpha val="0"/>
                </a:srgbClr>
              </a:clrTo>
            </a:clrChange>
          </a:blip>
          <a:srcRect l="47598" r="34935" b="40720"/>
          <a:stretch>
            <a:fillRect/>
          </a:stretch>
        </p:blipFill>
        <p:spPr bwMode="auto">
          <a:xfrm>
            <a:off x="3771901" y="3124200"/>
            <a:ext cx="250031" cy="609600"/>
          </a:xfrm>
          <a:prstGeom prst="rect">
            <a:avLst/>
          </a:prstGeom>
          <a:noFill/>
          <a:ln w="9525">
            <a:noFill/>
            <a:miter lim="800000"/>
            <a:headEnd/>
            <a:tailEnd/>
          </a:ln>
        </p:spPr>
      </p:pic>
      <p:pic>
        <p:nvPicPr>
          <p:cNvPr id="16414" name="Picture 250" descr="HOA HONG"/>
          <p:cNvPicPr>
            <a:picLocks noChangeAspect="1" noChangeArrowheads="1"/>
          </p:cNvPicPr>
          <p:nvPr/>
        </p:nvPicPr>
        <p:blipFill>
          <a:blip r:embed="rId12">
            <a:clrChange>
              <a:clrFrom>
                <a:srgbClr val="FFFFFF"/>
              </a:clrFrom>
              <a:clrTo>
                <a:srgbClr val="FFFFFF">
                  <a:alpha val="0"/>
                </a:srgbClr>
              </a:clrTo>
            </a:clrChange>
          </a:blip>
          <a:srcRect t="14734" r="56540"/>
          <a:stretch>
            <a:fillRect/>
          </a:stretch>
        </p:blipFill>
        <p:spPr bwMode="auto">
          <a:xfrm rot="-378917">
            <a:off x="2800350" y="2743200"/>
            <a:ext cx="448866" cy="609600"/>
          </a:xfrm>
          <a:prstGeom prst="rect">
            <a:avLst/>
          </a:prstGeom>
          <a:noFill/>
          <a:ln w="9525">
            <a:noFill/>
            <a:miter lim="800000"/>
            <a:headEnd/>
            <a:tailEnd/>
          </a:ln>
        </p:spPr>
      </p:pic>
      <p:pic>
        <p:nvPicPr>
          <p:cNvPr id="16415" name="Picture 251" descr="HOA HONG"/>
          <p:cNvPicPr>
            <a:picLocks noChangeAspect="1" noChangeArrowheads="1"/>
          </p:cNvPicPr>
          <p:nvPr/>
        </p:nvPicPr>
        <p:blipFill>
          <a:blip r:embed="rId7">
            <a:clrChange>
              <a:clrFrom>
                <a:srgbClr val="FFFFFF"/>
              </a:clrFrom>
              <a:clrTo>
                <a:srgbClr val="FFFFFF">
                  <a:alpha val="0"/>
                </a:srgbClr>
              </a:clrTo>
            </a:clrChange>
          </a:blip>
          <a:srcRect t="14734" r="56540"/>
          <a:stretch>
            <a:fillRect/>
          </a:stretch>
        </p:blipFill>
        <p:spPr bwMode="auto">
          <a:xfrm rot="1397242">
            <a:off x="3714751" y="3657601"/>
            <a:ext cx="279797" cy="430213"/>
          </a:xfrm>
          <a:prstGeom prst="rect">
            <a:avLst/>
          </a:prstGeom>
          <a:noFill/>
          <a:ln w="9525">
            <a:noFill/>
            <a:miter lim="800000"/>
            <a:headEnd/>
            <a:tailEnd/>
          </a:ln>
        </p:spPr>
      </p:pic>
      <p:pic>
        <p:nvPicPr>
          <p:cNvPr id="16416" name="Picture 252" descr="Lahong"/>
          <p:cNvPicPr>
            <a:picLocks noChangeAspect="1" noChangeArrowheads="1"/>
          </p:cNvPicPr>
          <p:nvPr/>
        </p:nvPicPr>
        <p:blipFill>
          <a:blip r:embed="rId4">
            <a:clrChange>
              <a:clrFrom>
                <a:srgbClr val="FFFFFF"/>
              </a:clrFrom>
              <a:clrTo>
                <a:srgbClr val="FFFFFF">
                  <a:alpha val="0"/>
                </a:srgbClr>
              </a:clrTo>
            </a:clrChange>
          </a:blip>
          <a:srcRect l="42506" t="57541" r="19347"/>
          <a:stretch>
            <a:fillRect/>
          </a:stretch>
        </p:blipFill>
        <p:spPr bwMode="auto">
          <a:xfrm rot="20968751" flipV="1">
            <a:off x="3200400" y="5715000"/>
            <a:ext cx="571500" cy="496888"/>
          </a:xfrm>
          <a:prstGeom prst="rect">
            <a:avLst/>
          </a:prstGeom>
          <a:noFill/>
          <a:ln w="9525">
            <a:noFill/>
            <a:miter lim="800000"/>
            <a:headEnd/>
            <a:tailEnd/>
          </a:ln>
        </p:spPr>
      </p:pic>
      <p:pic>
        <p:nvPicPr>
          <p:cNvPr id="16417" name="Picture 253" descr="HOA HONG"/>
          <p:cNvPicPr>
            <a:picLocks noChangeAspect="1" noChangeArrowheads="1"/>
          </p:cNvPicPr>
          <p:nvPr/>
        </p:nvPicPr>
        <p:blipFill>
          <a:blip r:embed="rId11">
            <a:clrChange>
              <a:clrFrom>
                <a:srgbClr val="FFFFFF"/>
              </a:clrFrom>
              <a:clrTo>
                <a:srgbClr val="FFFFFF">
                  <a:alpha val="0"/>
                </a:srgbClr>
              </a:clrTo>
            </a:clrChange>
          </a:blip>
          <a:srcRect t="14734" r="56540"/>
          <a:stretch>
            <a:fillRect/>
          </a:stretch>
        </p:blipFill>
        <p:spPr bwMode="auto">
          <a:xfrm rot="-193051">
            <a:off x="3028951" y="4724400"/>
            <a:ext cx="298847" cy="457200"/>
          </a:xfrm>
          <a:prstGeom prst="rect">
            <a:avLst/>
          </a:prstGeom>
          <a:noFill/>
          <a:ln w="9525">
            <a:noFill/>
            <a:miter lim="800000"/>
            <a:headEnd/>
            <a:tailEnd/>
          </a:ln>
        </p:spPr>
      </p:pic>
      <p:pic>
        <p:nvPicPr>
          <p:cNvPr id="16418" name="Picture 254" descr="nu-hong"/>
          <p:cNvPicPr>
            <a:picLocks noChangeAspect="1" noChangeArrowheads="1"/>
          </p:cNvPicPr>
          <p:nvPr/>
        </p:nvPicPr>
        <p:blipFill>
          <a:blip r:embed="rId8">
            <a:clrChange>
              <a:clrFrom>
                <a:srgbClr val="FFFFFF"/>
              </a:clrFrom>
              <a:clrTo>
                <a:srgbClr val="FFFFFF">
                  <a:alpha val="0"/>
                </a:srgbClr>
              </a:clrTo>
            </a:clrChange>
          </a:blip>
          <a:srcRect l="47598" r="34935" b="40720"/>
          <a:stretch>
            <a:fillRect/>
          </a:stretch>
        </p:blipFill>
        <p:spPr bwMode="auto">
          <a:xfrm>
            <a:off x="3543301" y="2819400"/>
            <a:ext cx="250031" cy="609600"/>
          </a:xfrm>
          <a:prstGeom prst="rect">
            <a:avLst/>
          </a:prstGeom>
          <a:noFill/>
          <a:ln w="9525">
            <a:noFill/>
            <a:miter lim="800000"/>
            <a:headEnd/>
            <a:tailEnd/>
          </a:ln>
        </p:spPr>
      </p:pic>
      <p:pic>
        <p:nvPicPr>
          <p:cNvPr id="16419" name="Picture 255" descr="HOA HONG"/>
          <p:cNvPicPr>
            <a:picLocks noChangeAspect="1" noChangeArrowheads="1"/>
          </p:cNvPicPr>
          <p:nvPr/>
        </p:nvPicPr>
        <p:blipFill>
          <a:blip r:embed="rId12">
            <a:clrChange>
              <a:clrFrom>
                <a:srgbClr val="FFFFFF"/>
              </a:clrFrom>
              <a:clrTo>
                <a:srgbClr val="FFFFFF">
                  <a:alpha val="0"/>
                </a:srgbClr>
              </a:clrTo>
            </a:clrChange>
          </a:blip>
          <a:srcRect t="14734" r="56540"/>
          <a:stretch>
            <a:fillRect/>
          </a:stretch>
        </p:blipFill>
        <p:spPr bwMode="auto">
          <a:xfrm rot="-378917">
            <a:off x="3200400" y="4343400"/>
            <a:ext cx="448866" cy="609600"/>
          </a:xfrm>
          <a:prstGeom prst="rect">
            <a:avLst/>
          </a:prstGeom>
          <a:noFill/>
          <a:ln w="9525">
            <a:noFill/>
            <a:miter lim="800000"/>
            <a:headEnd/>
            <a:tailEnd/>
          </a:ln>
        </p:spPr>
      </p:pic>
      <p:pic>
        <p:nvPicPr>
          <p:cNvPr id="16420" name="Picture 256" descr="HOA HONG"/>
          <p:cNvPicPr>
            <a:picLocks noChangeAspect="1" noChangeArrowheads="1"/>
          </p:cNvPicPr>
          <p:nvPr/>
        </p:nvPicPr>
        <p:blipFill>
          <a:blip r:embed="rId7">
            <a:clrChange>
              <a:clrFrom>
                <a:srgbClr val="FFFFFF"/>
              </a:clrFrom>
              <a:clrTo>
                <a:srgbClr val="FFFFFF">
                  <a:alpha val="0"/>
                </a:srgbClr>
              </a:clrTo>
            </a:clrChange>
          </a:blip>
          <a:srcRect t="14734" r="56540"/>
          <a:stretch>
            <a:fillRect/>
          </a:stretch>
        </p:blipFill>
        <p:spPr bwMode="auto">
          <a:xfrm rot="1397242">
            <a:off x="3829051" y="4800601"/>
            <a:ext cx="279797" cy="430213"/>
          </a:xfrm>
          <a:prstGeom prst="rect">
            <a:avLst/>
          </a:prstGeom>
          <a:noFill/>
          <a:ln w="9525">
            <a:noFill/>
            <a:miter lim="800000"/>
            <a:headEnd/>
            <a:tailEnd/>
          </a:ln>
        </p:spPr>
      </p:pic>
      <p:pic>
        <p:nvPicPr>
          <p:cNvPr id="16421" name="Picture 257" descr="Lahong"/>
          <p:cNvPicPr>
            <a:picLocks noChangeAspect="1" noChangeArrowheads="1"/>
          </p:cNvPicPr>
          <p:nvPr/>
        </p:nvPicPr>
        <p:blipFill>
          <a:blip r:embed="rId4">
            <a:clrChange>
              <a:clrFrom>
                <a:srgbClr val="FFFFFF"/>
              </a:clrFrom>
              <a:clrTo>
                <a:srgbClr val="FFFFFF">
                  <a:alpha val="0"/>
                </a:srgbClr>
              </a:clrTo>
            </a:clrChange>
          </a:blip>
          <a:srcRect l="42506" t="57541" r="19347"/>
          <a:stretch>
            <a:fillRect/>
          </a:stretch>
        </p:blipFill>
        <p:spPr bwMode="auto">
          <a:xfrm rot="-631249">
            <a:off x="3600451" y="5410201"/>
            <a:ext cx="565547" cy="492125"/>
          </a:xfrm>
          <a:prstGeom prst="rect">
            <a:avLst/>
          </a:prstGeom>
          <a:noFill/>
          <a:ln w="9525">
            <a:noFill/>
            <a:miter lim="800000"/>
            <a:headEnd/>
            <a:tailEnd/>
          </a:ln>
        </p:spPr>
      </p:pic>
      <p:pic>
        <p:nvPicPr>
          <p:cNvPr id="16422" name="Picture 258" descr="HOA HONG"/>
          <p:cNvPicPr>
            <a:picLocks noChangeAspect="1" noChangeArrowheads="1"/>
          </p:cNvPicPr>
          <p:nvPr/>
        </p:nvPicPr>
        <p:blipFill>
          <a:blip r:embed="rId11">
            <a:clrChange>
              <a:clrFrom>
                <a:srgbClr val="FFFFFF"/>
              </a:clrFrom>
              <a:clrTo>
                <a:srgbClr val="FFFFFF">
                  <a:alpha val="0"/>
                </a:srgbClr>
              </a:clrTo>
            </a:clrChange>
          </a:blip>
          <a:srcRect t="14734" r="56540"/>
          <a:stretch>
            <a:fillRect/>
          </a:stretch>
        </p:blipFill>
        <p:spPr bwMode="auto">
          <a:xfrm rot="-193051">
            <a:off x="2286001" y="3733800"/>
            <a:ext cx="298847" cy="457200"/>
          </a:xfrm>
          <a:prstGeom prst="rect">
            <a:avLst/>
          </a:prstGeom>
          <a:noFill/>
          <a:ln w="9525">
            <a:noFill/>
            <a:miter lim="800000"/>
            <a:headEnd/>
            <a:tailEnd/>
          </a:ln>
        </p:spPr>
      </p:pic>
      <p:pic>
        <p:nvPicPr>
          <p:cNvPr id="16423" name="Picture 259" descr="nu-hong"/>
          <p:cNvPicPr>
            <a:picLocks noChangeAspect="1" noChangeArrowheads="1"/>
          </p:cNvPicPr>
          <p:nvPr/>
        </p:nvPicPr>
        <p:blipFill>
          <a:blip r:embed="rId8">
            <a:clrChange>
              <a:clrFrom>
                <a:srgbClr val="FFFFFF"/>
              </a:clrFrom>
              <a:clrTo>
                <a:srgbClr val="FFFFFF">
                  <a:alpha val="0"/>
                </a:srgbClr>
              </a:clrTo>
            </a:clrChange>
          </a:blip>
          <a:srcRect l="47598" r="34935" b="40720"/>
          <a:stretch>
            <a:fillRect/>
          </a:stretch>
        </p:blipFill>
        <p:spPr bwMode="auto">
          <a:xfrm>
            <a:off x="4171951" y="3657600"/>
            <a:ext cx="250031" cy="609600"/>
          </a:xfrm>
          <a:prstGeom prst="rect">
            <a:avLst/>
          </a:prstGeom>
          <a:noFill/>
          <a:ln w="9525">
            <a:noFill/>
            <a:miter lim="800000"/>
            <a:headEnd/>
            <a:tailEnd/>
          </a:ln>
        </p:spPr>
      </p:pic>
      <p:pic>
        <p:nvPicPr>
          <p:cNvPr id="16424" name="Picture 260" descr="HOA HONG"/>
          <p:cNvPicPr>
            <a:picLocks noChangeAspect="1" noChangeArrowheads="1"/>
          </p:cNvPicPr>
          <p:nvPr/>
        </p:nvPicPr>
        <p:blipFill>
          <a:blip r:embed="rId12">
            <a:clrChange>
              <a:clrFrom>
                <a:srgbClr val="FFFFFF"/>
              </a:clrFrom>
              <a:clrTo>
                <a:srgbClr val="FFFFFF">
                  <a:alpha val="0"/>
                </a:srgbClr>
              </a:clrTo>
            </a:clrChange>
          </a:blip>
          <a:srcRect t="14734" r="56540"/>
          <a:stretch>
            <a:fillRect/>
          </a:stretch>
        </p:blipFill>
        <p:spPr bwMode="auto">
          <a:xfrm rot="-378917">
            <a:off x="2857500" y="5715000"/>
            <a:ext cx="448866" cy="609600"/>
          </a:xfrm>
          <a:prstGeom prst="rect">
            <a:avLst/>
          </a:prstGeom>
          <a:noFill/>
          <a:ln w="9525">
            <a:noFill/>
            <a:miter lim="800000"/>
            <a:headEnd/>
            <a:tailEnd/>
          </a:ln>
        </p:spPr>
      </p:pic>
      <p:sp>
        <p:nvSpPr>
          <p:cNvPr id="16425" name="AutoShape 261"/>
          <p:cNvSpPr>
            <a:spLocks noChangeArrowheads="1"/>
          </p:cNvSpPr>
          <p:nvPr/>
        </p:nvSpPr>
        <p:spPr bwMode="auto">
          <a:xfrm>
            <a:off x="1804988" y="6019800"/>
            <a:ext cx="2686050" cy="838200"/>
          </a:xfrm>
          <a:prstGeom prst="ellipseRibbon">
            <a:avLst>
              <a:gd name="adj1" fmla="val 33630"/>
              <a:gd name="adj2" fmla="val 50000"/>
              <a:gd name="adj3" fmla="val 12500"/>
            </a:avLst>
          </a:prstGeom>
          <a:solidFill>
            <a:srgbClr val="FF66CC"/>
          </a:solidFill>
          <a:ln w="9525">
            <a:solidFill>
              <a:schemeClr val="tx2"/>
            </a:solidFill>
            <a:round/>
            <a:headEnd/>
            <a:tailEnd/>
          </a:ln>
        </p:spPr>
        <p:txBody>
          <a:bodyPr wrap="none" anchor="ctr"/>
          <a:lstStyle/>
          <a:p>
            <a:pPr algn="ctr" eaLnBrk="1" hangingPunct="1"/>
            <a:r>
              <a:rPr lang="en-US" altLang="en-US"/>
              <a:t> </a:t>
            </a:r>
          </a:p>
        </p:txBody>
      </p:sp>
      <p:pic>
        <p:nvPicPr>
          <p:cNvPr id="16426" name="Picture 263" descr="canhhong"/>
          <p:cNvPicPr>
            <a:picLocks noChangeAspect="1" noChangeArrowheads="1"/>
          </p:cNvPicPr>
          <p:nvPr/>
        </p:nvPicPr>
        <p:blipFill>
          <a:blip r:embed="rId6">
            <a:clrChange>
              <a:clrFrom>
                <a:srgbClr val="FFFFFF"/>
              </a:clrFrom>
              <a:clrTo>
                <a:srgbClr val="FFFFFF">
                  <a:alpha val="0"/>
                </a:srgbClr>
              </a:clrTo>
            </a:clrChange>
          </a:blip>
          <a:srcRect l="12943" t="25870" r="65259"/>
          <a:stretch>
            <a:fillRect/>
          </a:stretch>
        </p:blipFill>
        <p:spPr bwMode="auto">
          <a:xfrm rot="1083855">
            <a:off x="3496866" y="3971925"/>
            <a:ext cx="548878" cy="1371600"/>
          </a:xfrm>
          <a:prstGeom prst="rect">
            <a:avLst/>
          </a:prstGeom>
          <a:noFill/>
          <a:ln w="9525">
            <a:noFill/>
            <a:miter lim="800000"/>
            <a:headEnd/>
            <a:tailEnd/>
          </a:ln>
        </p:spPr>
      </p:pic>
      <p:pic>
        <p:nvPicPr>
          <p:cNvPr id="16427" name="Picture 264" descr="nu-hong"/>
          <p:cNvPicPr>
            <a:picLocks noChangeAspect="1" noChangeArrowheads="1"/>
          </p:cNvPicPr>
          <p:nvPr/>
        </p:nvPicPr>
        <p:blipFill>
          <a:blip r:embed="rId8">
            <a:clrChange>
              <a:clrFrom>
                <a:srgbClr val="FFFFFF"/>
              </a:clrFrom>
              <a:clrTo>
                <a:srgbClr val="FFFFFF">
                  <a:alpha val="0"/>
                </a:srgbClr>
              </a:clrTo>
            </a:clrChange>
          </a:blip>
          <a:srcRect l="47598" r="34935" b="40720"/>
          <a:stretch>
            <a:fillRect/>
          </a:stretch>
        </p:blipFill>
        <p:spPr bwMode="auto">
          <a:xfrm rot="1472579">
            <a:off x="3886201" y="3962400"/>
            <a:ext cx="250031" cy="609600"/>
          </a:xfrm>
          <a:prstGeom prst="rect">
            <a:avLst/>
          </a:prstGeom>
          <a:noFill/>
          <a:ln w="9525">
            <a:noFill/>
            <a:miter lim="800000"/>
            <a:headEnd/>
            <a:tailEnd/>
          </a:ln>
        </p:spPr>
      </p:pic>
      <p:pic>
        <p:nvPicPr>
          <p:cNvPr id="16428" name="Picture 265" descr="canhhong"/>
          <p:cNvPicPr>
            <a:picLocks noChangeAspect="1" noChangeArrowheads="1"/>
          </p:cNvPicPr>
          <p:nvPr/>
        </p:nvPicPr>
        <p:blipFill>
          <a:blip r:embed="rId6">
            <a:clrChange>
              <a:clrFrom>
                <a:srgbClr val="FFFFFF"/>
              </a:clrFrom>
              <a:clrTo>
                <a:srgbClr val="FFFFFF">
                  <a:alpha val="0"/>
                </a:srgbClr>
              </a:clrTo>
            </a:clrChange>
          </a:blip>
          <a:srcRect l="12943" t="25870" r="65259"/>
          <a:stretch>
            <a:fillRect/>
          </a:stretch>
        </p:blipFill>
        <p:spPr bwMode="auto">
          <a:xfrm>
            <a:off x="2457450" y="4572000"/>
            <a:ext cx="429816" cy="1143000"/>
          </a:xfrm>
          <a:prstGeom prst="rect">
            <a:avLst/>
          </a:prstGeom>
          <a:noFill/>
          <a:ln w="9525">
            <a:noFill/>
            <a:miter lim="800000"/>
            <a:headEnd/>
            <a:tailEnd/>
          </a:ln>
        </p:spPr>
      </p:pic>
      <p:pic>
        <p:nvPicPr>
          <p:cNvPr id="16429" name="Picture 266" descr="HOA HONG"/>
          <p:cNvPicPr>
            <a:picLocks noChangeAspect="1" noChangeArrowheads="1"/>
          </p:cNvPicPr>
          <p:nvPr/>
        </p:nvPicPr>
        <p:blipFill>
          <a:blip r:embed="rId10">
            <a:clrChange>
              <a:clrFrom>
                <a:srgbClr val="FFFFFF"/>
              </a:clrFrom>
              <a:clrTo>
                <a:srgbClr val="FFFFFF">
                  <a:alpha val="0"/>
                </a:srgbClr>
              </a:clrTo>
            </a:clrChange>
          </a:blip>
          <a:srcRect t="14734" r="56540"/>
          <a:stretch>
            <a:fillRect/>
          </a:stretch>
        </p:blipFill>
        <p:spPr bwMode="auto">
          <a:xfrm rot="-2022663">
            <a:off x="2857500" y="3276600"/>
            <a:ext cx="379810" cy="582613"/>
          </a:xfrm>
          <a:prstGeom prst="rect">
            <a:avLst/>
          </a:prstGeom>
          <a:noFill/>
          <a:ln w="9525">
            <a:noFill/>
            <a:miter lim="800000"/>
            <a:headEnd/>
            <a:tailEnd/>
          </a:ln>
        </p:spPr>
      </p:pic>
      <p:pic>
        <p:nvPicPr>
          <p:cNvPr id="16430" name="Picture 267" descr="nu-hong"/>
          <p:cNvPicPr>
            <a:picLocks noChangeAspect="1" noChangeArrowheads="1"/>
          </p:cNvPicPr>
          <p:nvPr/>
        </p:nvPicPr>
        <p:blipFill>
          <a:blip r:embed="rId8">
            <a:clrChange>
              <a:clrFrom>
                <a:srgbClr val="FFFFFF"/>
              </a:clrFrom>
              <a:clrTo>
                <a:srgbClr val="FFFFFF">
                  <a:alpha val="0"/>
                </a:srgbClr>
              </a:clrTo>
            </a:clrChange>
          </a:blip>
          <a:srcRect l="47598" r="34935" b="40720"/>
          <a:stretch>
            <a:fillRect/>
          </a:stretch>
        </p:blipFill>
        <p:spPr bwMode="auto">
          <a:xfrm>
            <a:off x="3486151" y="3962400"/>
            <a:ext cx="250031" cy="609600"/>
          </a:xfrm>
          <a:prstGeom prst="rect">
            <a:avLst/>
          </a:prstGeom>
          <a:noFill/>
          <a:ln w="9525">
            <a:noFill/>
            <a:miter lim="800000"/>
            <a:headEnd/>
            <a:tailEnd/>
          </a:ln>
        </p:spPr>
      </p:pic>
      <p:pic>
        <p:nvPicPr>
          <p:cNvPr id="3345" name="khi toc thay bac trang.mp3">
            <a:hlinkClick r:id="" action="ppaction://media"/>
          </p:cNvPr>
          <p:cNvPicPr>
            <a:picLocks noRot="1" noChangeAspect="1" noChangeArrowheads="1"/>
          </p:cNvPicPr>
          <p:nvPr>
            <a:audioFile r:link="rId1"/>
          </p:nvPr>
        </p:nvPicPr>
        <p:blipFill>
          <a:blip r:embed="rId17"/>
          <a:srcRect/>
          <a:stretch>
            <a:fillRect/>
          </a:stretch>
        </p:blipFill>
        <p:spPr bwMode="auto">
          <a:xfrm>
            <a:off x="6972300" y="3048000"/>
            <a:ext cx="228600" cy="304800"/>
          </a:xfrm>
          <a:prstGeom prst="rect">
            <a:avLst/>
          </a:prstGeom>
          <a:noFill/>
          <a:ln w="9525">
            <a:noFill/>
            <a:miter lim="800000"/>
            <a:headEnd/>
            <a:tailEnd/>
          </a:ln>
        </p:spPr>
      </p:pic>
      <p:pic>
        <p:nvPicPr>
          <p:cNvPr id="16432" name="Picture 2" descr="blumen-pflanzen085[1]"/>
          <p:cNvPicPr>
            <a:picLocks noChangeAspect="1" noChangeArrowheads="1" noCrop="1"/>
          </p:cNvPicPr>
          <p:nvPr/>
        </p:nvPicPr>
        <p:blipFill>
          <a:blip r:embed="rId18"/>
          <a:srcRect/>
          <a:stretch>
            <a:fillRect/>
          </a:stretch>
        </p:blipFill>
        <p:spPr bwMode="auto">
          <a:xfrm>
            <a:off x="7486650" y="-141288"/>
            <a:ext cx="1671638" cy="2286001"/>
          </a:xfrm>
          <a:prstGeom prst="rect">
            <a:avLst/>
          </a:prstGeom>
          <a:noFill/>
          <a:ln w="9525">
            <a:noFill/>
            <a:miter lim="800000"/>
            <a:headEnd/>
            <a:tailEnd/>
          </a:ln>
        </p:spPr>
      </p:pic>
      <p:sp>
        <p:nvSpPr>
          <p:cNvPr id="16433" name="WordArt 270"/>
          <p:cNvSpPr>
            <a:spLocks noChangeArrowheads="1" noChangeShapeType="1" noTextEdit="1"/>
          </p:cNvSpPr>
          <p:nvPr/>
        </p:nvSpPr>
        <p:spPr bwMode="auto">
          <a:xfrm>
            <a:off x="1714500" y="1143000"/>
            <a:ext cx="5600700" cy="3657600"/>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algn="ctr"/>
            <a:r>
              <a:rPr lang="vi-VN" sz="3600" b="1" kern="10">
                <a:ln w="9525">
                  <a:round/>
                  <a:headEnd/>
                  <a:tailEnd/>
                </a:ln>
                <a:solidFill>
                  <a:srgbClr val="E6B9B8"/>
                </a:solidFill>
                <a:latin typeface="Arial"/>
                <a:cs typeface="Arial"/>
              </a:rPr>
              <a:t>CHÀO  CÁC EM !</a:t>
            </a:r>
          </a:p>
        </p:txBody>
      </p:sp>
      <p:sp>
        <p:nvSpPr>
          <p:cNvPr id="16434" name="Rectangle 36"/>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p:spPr>
        <p:txBody>
          <a:bodyPr wrap="none" anchor="ctr"/>
          <a:lstStyle/>
          <a:p>
            <a:endParaRPr lang="vi-VN" altLang="en-US">
              <a:latin typeface="Times New Roman" pitchFamily="18" charset="0"/>
            </a:endParaRPr>
          </a:p>
        </p:txBody>
      </p:sp>
      <p:grpSp>
        <p:nvGrpSpPr>
          <p:cNvPr id="10" name="Group 3"/>
          <p:cNvGrpSpPr>
            <a:grpSpLocks/>
          </p:cNvGrpSpPr>
          <p:nvPr/>
        </p:nvGrpSpPr>
        <p:grpSpPr bwMode="auto">
          <a:xfrm>
            <a:off x="57150" y="4876800"/>
            <a:ext cx="2000250" cy="1981200"/>
            <a:chOff x="2928" y="384"/>
            <a:chExt cx="1789" cy="1403"/>
          </a:xfrm>
        </p:grpSpPr>
        <p:sp>
          <p:nvSpPr>
            <p:cNvPr id="16527" name="Oval 4"/>
            <p:cNvSpPr>
              <a:spLocks noChangeArrowheads="1"/>
            </p:cNvSpPr>
            <p:nvPr/>
          </p:nvSpPr>
          <p:spPr bwMode="hidden">
            <a:xfrm>
              <a:off x="3361" y="638"/>
              <a:ext cx="944" cy="696"/>
            </a:xfrm>
            <a:prstGeom prst="ellipse">
              <a:avLst/>
            </a:prstGeom>
            <a:gradFill rotWithShape="0">
              <a:gsLst>
                <a:gs pos="0">
                  <a:srgbClr val="FF0000"/>
                </a:gs>
                <a:gs pos="100000">
                  <a:schemeClr val="bg1"/>
                </a:gs>
              </a:gsLst>
              <a:path path="shape">
                <a:fillToRect l="50000" t="50000" r="50000" b="50000"/>
              </a:path>
            </a:gradFill>
            <a:ln w="9525">
              <a:noFill/>
              <a:round/>
              <a:headEnd/>
              <a:tailEnd/>
            </a:ln>
          </p:spPr>
          <p:txBody>
            <a:bodyPr wrap="none" anchor="ctr"/>
            <a:lstStyle/>
            <a:p>
              <a:pPr eaLnBrk="1" hangingPunct="1"/>
              <a:endParaRPr lang="en-US" altLang="en-US"/>
            </a:p>
          </p:txBody>
        </p:sp>
        <p:sp>
          <p:nvSpPr>
            <p:cNvPr id="16528" name="Oval 5"/>
            <p:cNvSpPr>
              <a:spLocks noChangeArrowheads="1"/>
            </p:cNvSpPr>
            <p:nvPr/>
          </p:nvSpPr>
          <p:spPr bwMode="hidden">
            <a:xfrm>
              <a:off x="3722" y="893"/>
              <a:ext cx="187" cy="131"/>
            </a:xfrm>
            <a:prstGeom prst="ellipse">
              <a:avLst/>
            </a:prstGeom>
            <a:gradFill rotWithShape="0">
              <a:gsLst>
                <a:gs pos="0">
                  <a:schemeClr val="accent2"/>
                </a:gs>
                <a:gs pos="100000">
                  <a:schemeClr val="bg2"/>
                </a:gs>
              </a:gsLst>
              <a:path path="shape">
                <a:fillToRect l="50000" t="50000" r="50000" b="50000"/>
              </a:path>
            </a:gradFill>
            <a:ln w="9525">
              <a:noFill/>
              <a:round/>
              <a:headEnd/>
              <a:tailEnd/>
            </a:ln>
          </p:spPr>
          <p:txBody>
            <a:bodyPr wrap="none" anchor="ctr"/>
            <a:lstStyle/>
            <a:p>
              <a:pPr eaLnBrk="1" hangingPunct="1"/>
              <a:endParaRPr lang="en-US" altLang="en-US"/>
            </a:p>
          </p:txBody>
        </p:sp>
        <p:sp>
          <p:nvSpPr>
            <p:cNvPr id="16529" name="Freeform 6"/>
            <p:cNvSpPr>
              <a:spLocks/>
            </p:cNvSpPr>
            <p:nvPr/>
          </p:nvSpPr>
          <p:spPr bwMode="hidden">
            <a:xfrm rot="2711884">
              <a:off x="3847" y="1097"/>
              <a:ext cx="556" cy="10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endParaRPr lang="vi-VN"/>
            </a:p>
          </p:txBody>
        </p:sp>
        <p:sp>
          <p:nvSpPr>
            <p:cNvPr id="16530" name="Freeform 7"/>
            <p:cNvSpPr>
              <a:spLocks/>
            </p:cNvSpPr>
            <p:nvPr/>
          </p:nvSpPr>
          <p:spPr bwMode="hidden">
            <a:xfrm rot="2711884">
              <a:off x="4251" y="1393"/>
              <a:ext cx="299" cy="15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p:spPr>
          <p:txBody>
            <a:bodyPr wrap="none" anchor="ctr"/>
            <a:lstStyle/>
            <a:p>
              <a:endParaRPr lang="vi-VN"/>
            </a:p>
          </p:txBody>
        </p:sp>
        <p:sp>
          <p:nvSpPr>
            <p:cNvPr id="16531" name="Freeform 8"/>
            <p:cNvSpPr>
              <a:spLocks/>
            </p:cNvSpPr>
            <p:nvPr/>
          </p:nvSpPr>
          <p:spPr bwMode="hidden">
            <a:xfrm rot="2104081">
              <a:off x="3878" y="1028"/>
              <a:ext cx="586" cy="112"/>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endParaRPr lang="vi-VN"/>
            </a:p>
          </p:txBody>
        </p:sp>
        <p:sp>
          <p:nvSpPr>
            <p:cNvPr id="16532" name="Freeform 9"/>
            <p:cNvSpPr>
              <a:spLocks/>
            </p:cNvSpPr>
            <p:nvPr/>
          </p:nvSpPr>
          <p:spPr bwMode="hidden">
            <a:xfrm rot="2104081">
              <a:off x="4359" y="1282"/>
              <a:ext cx="315" cy="17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endParaRPr lang="vi-VN"/>
            </a:p>
          </p:txBody>
        </p:sp>
        <p:sp>
          <p:nvSpPr>
            <p:cNvPr id="16533" name="Freeform 10"/>
            <p:cNvSpPr>
              <a:spLocks/>
            </p:cNvSpPr>
            <p:nvPr/>
          </p:nvSpPr>
          <p:spPr bwMode="hidden">
            <a:xfrm rot="1582915">
              <a:off x="3888" y="967"/>
              <a:ext cx="561" cy="98"/>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endParaRPr lang="vi-VN"/>
            </a:p>
          </p:txBody>
        </p:sp>
        <p:sp>
          <p:nvSpPr>
            <p:cNvPr id="16534" name="Freeform 11"/>
            <p:cNvSpPr>
              <a:spLocks/>
            </p:cNvSpPr>
            <p:nvPr/>
          </p:nvSpPr>
          <p:spPr bwMode="hidden">
            <a:xfrm rot="1582915">
              <a:off x="4388" y="1157"/>
              <a:ext cx="301" cy="15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endParaRPr lang="vi-VN"/>
            </a:p>
          </p:txBody>
        </p:sp>
        <p:sp>
          <p:nvSpPr>
            <p:cNvPr id="16535" name="Freeform 12"/>
            <p:cNvSpPr>
              <a:spLocks/>
            </p:cNvSpPr>
            <p:nvPr/>
          </p:nvSpPr>
          <p:spPr bwMode="hidden">
            <a:xfrm rot="1080363">
              <a:off x="3897" y="903"/>
              <a:ext cx="542" cy="108"/>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endParaRPr lang="vi-VN"/>
            </a:p>
          </p:txBody>
        </p:sp>
        <p:sp>
          <p:nvSpPr>
            <p:cNvPr id="16536" name="Freeform 13"/>
            <p:cNvSpPr>
              <a:spLocks/>
            </p:cNvSpPr>
            <p:nvPr/>
          </p:nvSpPr>
          <p:spPr bwMode="hidden">
            <a:xfrm rot="1080363">
              <a:off x="4405" y="1033"/>
              <a:ext cx="291" cy="17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endParaRPr lang="vi-VN"/>
            </a:p>
          </p:txBody>
        </p:sp>
        <p:sp>
          <p:nvSpPr>
            <p:cNvPr id="16537" name="Freeform 14"/>
            <p:cNvSpPr>
              <a:spLocks/>
            </p:cNvSpPr>
            <p:nvPr/>
          </p:nvSpPr>
          <p:spPr bwMode="hidden">
            <a:xfrm rot="463793">
              <a:off x="3908" y="832"/>
              <a:ext cx="499" cy="10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endParaRPr lang="vi-VN"/>
            </a:p>
          </p:txBody>
        </p:sp>
        <p:sp>
          <p:nvSpPr>
            <p:cNvPr id="16538" name="Freeform 15"/>
            <p:cNvSpPr>
              <a:spLocks/>
            </p:cNvSpPr>
            <p:nvPr/>
          </p:nvSpPr>
          <p:spPr bwMode="hidden">
            <a:xfrm rot="463793">
              <a:off x="4397" y="886"/>
              <a:ext cx="268" cy="15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endParaRPr lang="vi-VN"/>
            </a:p>
          </p:txBody>
        </p:sp>
        <p:sp>
          <p:nvSpPr>
            <p:cNvPr id="16539" name="Freeform 16"/>
            <p:cNvSpPr>
              <a:spLocks/>
            </p:cNvSpPr>
            <p:nvPr/>
          </p:nvSpPr>
          <p:spPr bwMode="hidden">
            <a:xfrm rot="-84182">
              <a:off x="3916" y="791"/>
              <a:ext cx="454" cy="7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endParaRPr lang="vi-VN"/>
            </a:p>
          </p:txBody>
        </p:sp>
        <p:sp>
          <p:nvSpPr>
            <p:cNvPr id="16540" name="Freeform 17"/>
            <p:cNvSpPr>
              <a:spLocks/>
            </p:cNvSpPr>
            <p:nvPr/>
          </p:nvSpPr>
          <p:spPr bwMode="hidden">
            <a:xfrm rot="-84182">
              <a:off x="4367" y="785"/>
              <a:ext cx="244" cy="11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endParaRPr lang="vi-VN"/>
            </a:p>
          </p:txBody>
        </p:sp>
        <p:sp>
          <p:nvSpPr>
            <p:cNvPr id="16541" name="Freeform 18"/>
            <p:cNvSpPr>
              <a:spLocks/>
            </p:cNvSpPr>
            <p:nvPr/>
          </p:nvSpPr>
          <p:spPr bwMode="hidden">
            <a:xfrm rot="-802576">
              <a:off x="3901" y="740"/>
              <a:ext cx="399" cy="69"/>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endParaRPr lang="vi-VN"/>
            </a:p>
          </p:txBody>
        </p:sp>
        <p:sp>
          <p:nvSpPr>
            <p:cNvPr id="16542" name="Freeform 19"/>
            <p:cNvSpPr>
              <a:spLocks/>
            </p:cNvSpPr>
            <p:nvPr/>
          </p:nvSpPr>
          <p:spPr bwMode="hidden">
            <a:xfrm rot="-802576">
              <a:off x="4295" y="672"/>
              <a:ext cx="214" cy="10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endParaRPr lang="vi-VN"/>
            </a:p>
          </p:txBody>
        </p:sp>
        <p:sp>
          <p:nvSpPr>
            <p:cNvPr id="16543" name="Freeform 20"/>
            <p:cNvSpPr>
              <a:spLocks/>
            </p:cNvSpPr>
            <p:nvPr/>
          </p:nvSpPr>
          <p:spPr bwMode="hidden">
            <a:xfrm rot="18888116" flipH="1">
              <a:off x="3235" y="1137"/>
              <a:ext cx="557" cy="10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headEnd/>
              <a:tailEnd/>
            </a:ln>
          </p:spPr>
          <p:txBody>
            <a:bodyPr wrap="none" anchor="ctr"/>
            <a:lstStyle/>
            <a:p>
              <a:endParaRPr lang="vi-VN"/>
            </a:p>
          </p:txBody>
        </p:sp>
        <p:sp>
          <p:nvSpPr>
            <p:cNvPr id="16544" name="Freeform 21"/>
            <p:cNvSpPr>
              <a:spLocks/>
            </p:cNvSpPr>
            <p:nvPr/>
          </p:nvSpPr>
          <p:spPr bwMode="hidden">
            <a:xfrm rot="18888116" flipH="1">
              <a:off x="3087" y="1433"/>
              <a:ext cx="299" cy="15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p:spPr>
          <p:txBody>
            <a:bodyPr wrap="none" anchor="ctr"/>
            <a:lstStyle/>
            <a:p>
              <a:endParaRPr lang="vi-VN"/>
            </a:p>
          </p:txBody>
        </p:sp>
        <p:sp>
          <p:nvSpPr>
            <p:cNvPr id="16545" name="Freeform 22"/>
            <p:cNvSpPr>
              <a:spLocks/>
            </p:cNvSpPr>
            <p:nvPr/>
          </p:nvSpPr>
          <p:spPr bwMode="hidden">
            <a:xfrm rot="19495919" flipH="1">
              <a:off x="3160" y="1085"/>
              <a:ext cx="586" cy="112"/>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headEnd/>
              <a:tailEnd/>
            </a:ln>
          </p:spPr>
          <p:txBody>
            <a:bodyPr wrap="none" anchor="ctr"/>
            <a:lstStyle/>
            <a:p>
              <a:endParaRPr lang="vi-VN"/>
            </a:p>
          </p:txBody>
        </p:sp>
        <p:sp>
          <p:nvSpPr>
            <p:cNvPr id="16546" name="Freeform 23"/>
            <p:cNvSpPr>
              <a:spLocks/>
            </p:cNvSpPr>
            <p:nvPr/>
          </p:nvSpPr>
          <p:spPr bwMode="hidden">
            <a:xfrm rot="19495919" flipH="1">
              <a:off x="2950" y="1339"/>
              <a:ext cx="315" cy="17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p:spPr>
          <p:txBody>
            <a:bodyPr wrap="none" anchor="ctr"/>
            <a:lstStyle/>
            <a:p>
              <a:endParaRPr lang="vi-VN"/>
            </a:p>
          </p:txBody>
        </p:sp>
        <p:sp>
          <p:nvSpPr>
            <p:cNvPr id="16547" name="Freeform 24"/>
            <p:cNvSpPr>
              <a:spLocks/>
            </p:cNvSpPr>
            <p:nvPr/>
          </p:nvSpPr>
          <p:spPr bwMode="hidden">
            <a:xfrm rot="20017085" flipH="1">
              <a:off x="3175" y="1025"/>
              <a:ext cx="561" cy="98"/>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headEnd/>
              <a:tailEnd/>
            </a:ln>
          </p:spPr>
          <p:txBody>
            <a:bodyPr wrap="none" anchor="ctr"/>
            <a:lstStyle/>
            <a:p>
              <a:endParaRPr lang="vi-VN"/>
            </a:p>
          </p:txBody>
        </p:sp>
        <p:sp>
          <p:nvSpPr>
            <p:cNvPr id="16548" name="Freeform 25"/>
            <p:cNvSpPr>
              <a:spLocks/>
            </p:cNvSpPr>
            <p:nvPr/>
          </p:nvSpPr>
          <p:spPr bwMode="hidden">
            <a:xfrm rot="20017085" flipH="1">
              <a:off x="2935" y="1215"/>
              <a:ext cx="301" cy="15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endParaRPr lang="vi-VN"/>
            </a:p>
          </p:txBody>
        </p:sp>
        <p:sp>
          <p:nvSpPr>
            <p:cNvPr id="16549" name="Freeform 26"/>
            <p:cNvSpPr>
              <a:spLocks/>
            </p:cNvSpPr>
            <p:nvPr/>
          </p:nvSpPr>
          <p:spPr bwMode="hidden">
            <a:xfrm rot="20519637" flipH="1">
              <a:off x="3185" y="961"/>
              <a:ext cx="542" cy="108"/>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headEnd/>
              <a:tailEnd/>
            </a:ln>
          </p:spPr>
          <p:txBody>
            <a:bodyPr wrap="none" anchor="ctr"/>
            <a:lstStyle/>
            <a:p>
              <a:endParaRPr lang="vi-VN"/>
            </a:p>
          </p:txBody>
        </p:sp>
        <p:sp>
          <p:nvSpPr>
            <p:cNvPr id="16550" name="Freeform 27"/>
            <p:cNvSpPr>
              <a:spLocks/>
            </p:cNvSpPr>
            <p:nvPr/>
          </p:nvSpPr>
          <p:spPr bwMode="hidden">
            <a:xfrm rot="20519637" flipH="1">
              <a:off x="2928" y="1090"/>
              <a:ext cx="291" cy="17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endParaRPr lang="vi-VN"/>
            </a:p>
          </p:txBody>
        </p:sp>
        <p:sp>
          <p:nvSpPr>
            <p:cNvPr id="16551" name="Freeform 28"/>
            <p:cNvSpPr>
              <a:spLocks/>
            </p:cNvSpPr>
            <p:nvPr/>
          </p:nvSpPr>
          <p:spPr bwMode="hidden">
            <a:xfrm rot="21136207" flipH="1">
              <a:off x="3217" y="889"/>
              <a:ext cx="499" cy="10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headEnd/>
              <a:tailEnd/>
            </a:ln>
          </p:spPr>
          <p:txBody>
            <a:bodyPr wrap="none" anchor="ctr"/>
            <a:lstStyle/>
            <a:p>
              <a:endParaRPr lang="vi-VN"/>
            </a:p>
          </p:txBody>
        </p:sp>
        <p:sp>
          <p:nvSpPr>
            <p:cNvPr id="16552" name="Freeform 29"/>
            <p:cNvSpPr>
              <a:spLocks/>
            </p:cNvSpPr>
            <p:nvPr/>
          </p:nvSpPr>
          <p:spPr bwMode="hidden">
            <a:xfrm rot="21136207" flipH="1">
              <a:off x="2959" y="943"/>
              <a:ext cx="268" cy="15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endParaRPr lang="vi-VN"/>
            </a:p>
          </p:txBody>
        </p:sp>
        <p:sp>
          <p:nvSpPr>
            <p:cNvPr id="16553" name="Freeform 30"/>
            <p:cNvSpPr>
              <a:spLocks/>
            </p:cNvSpPr>
            <p:nvPr/>
          </p:nvSpPr>
          <p:spPr bwMode="hidden">
            <a:xfrm rot="84182" flipH="1">
              <a:off x="3254" y="848"/>
              <a:ext cx="454" cy="7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headEnd/>
              <a:tailEnd/>
            </a:ln>
          </p:spPr>
          <p:txBody>
            <a:bodyPr wrap="none" anchor="ctr"/>
            <a:lstStyle/>
            <a:p>
              <a:endParaRPr lang="vi-VN"/>
            </a:p>
          </p:txBody>
        </p:sp>
        <p:sp>
          <p:nvSpPr>
            <p:cNvPr id="16554" name="Freeform 31"/>
            <p:cNvSpPr>
              <a:spLocks/>
            </p:cNvSpPr>
            <p:nvPr/>
          </p:nvSpPr>
          <p:spPr bwMode="hidden">
            <a:xfrm rot="84182" flipH="1">
              <a:off x="3013" y="842"/>
              <a:ext cx="244" cy="11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endParaRPr lang="vi-VN"/>
            </a:p>
          </p:txBody>
        </p:sp>
        <p:sp>
          <p:nvSpPr>
            <p:cNvPr id="16555" name="Freeform 32"/>
            <p:cNvSpPr>
              <a:spLocks/>
            </p:cNvSpPr>
            <p:nvPr/>
          </p:nvSpPr>
          <p:spPr bwMode="hidden">
            <a:xfrm rot="802576" flipH="1">
              <a:off x="3324" y="797"/>
              <a:ext cx="399" cy="69"/>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headEnd/>
              <a:tailEnd/>
            </a:ln>
          </p:spPr>
          <p:txBody>
            <a:bodyPr wrap="none" anchor="ctr"/>
            <a:lstStyle/>
            <a:p>
              <a:endParaRPr lang="vi-VN"/>
            </a:p>
          </p:txBody>
        </p:sp>
        <p:sp>
          <p:nvSpPr>
            <p:cNvPr id="16556" name="Freeform 33"/>
            <p:cNvSpPr>
              <a:spLocks/>
            </p:cNvSpPr>
            <p:nvPr/>
          </p:nvSpPr>
          <p:spPr bwMode="hidden">
            <a:xfrm rot="802576" flipH="1">
              <a:off x="3115" y="729"/>
              <a:ext cx="214" cy="10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endParaRPr lang="vi-VN"/>
            </a:p>
          </p:txBody>
        </p:sp>
        <p:sp>
          <p:nvSpPr>
            <p:cNvPr id="16557" name="Freeform 34"/>
            <p:cNvSpPr>
              <a:spLocks/>
            </p:cNvSpPr>
            <p:nvPr/>
          </p:nvSpPr>
          <p:spPr bwMode="hidden">
            <a:xfrm rot="1277471" flipH="1">
              <a:off x="3350" y="775"/>
              <a:ext cx="399" cy="70"/>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headEnd/>
              <a:tailEnd/>
            </a:ln>
          </p:spPr>
          <p:txBody>
            <a:bodyPr wrap="none" anchor="ctr"/>
            <a:lstStyle/>
            <a:p>
              <a:endParaRPr lang="vi-VN"/>
            </a:p>
          </p:txBody>
        </p:sp>
        <p:sp>
          <p:nvSpPr>
            <p:cNvPr id="16558" name="Freeform 35"/>
            <p:cNvSpPr>
              <a:spLocks/>
            </p:cNvSpPr>
            <p:nvPr/>
          </p:nvSpPr>
          <p:spPr bwMode="hidden">
            <a:xfrm rot="1277471" flipH="1">
              <a:off x="3151" y="665"/>
              <a:ext cx="214" cy="11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endParaRPr lang="vi-VN"/>
            </a:p>
          </p:txBody>
        </p:sp>
        <p:sp>
          <p:nvSpPr>
            <p:cNvPr id="16559" name="Freeform 36"/>
            <p:cNvSpPr>
              <a:spLocks/>
            </p:cNvSpPr>
            <p:nvPr/>
          </p:nvSpPr>
          <p:spPr bwMode="hidden">
            <a:xfrm rot="2028410" flipH="1">
              <a:off x="3394" y="745"/>
              <a:ext cx="399" cy="69"/>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headEnd/>
              <a:tailEnd/>
            </a:ln>
          </p:spPr>
          <p:txBody>
            <a:bodyPr wrap="none" anchor="ctr"/>
            <a:lstStyle/>
            <a:p>
              <a:endParaRPr lang="vi-VN"/>
            </a:p>
          </p:txBody>
        </p:sp>
        <p:sp>
          <p:nvSpPr>
            <p:cNvPr id="16560" name="Freeform 37"/>
            <p:cNvSpPr>
              <a:spLocks/>
            </p:cNvSpPr>
            <p:nvPr/>
          </p:nvSpPr>
          <p:spPr bwMode="hidden">
            <a:xfrm rot="2028410" flipH="1">
              <a:off x="3222" y="574"/>
              <a:ext cx="214" cy="10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endParaRPr lang="vi-VN"/>
            </a:p>
          </p:txBody>
        </p:sp>
        <p:sp>
          <p:nvSpPr>
            <p:cNvPr id="16561" name="Freeform 38"/>
            <p:cNvSpPr>
              <a:spLocks/>
            </p:cNvSpPr>
            <p:nvPr/>
          </p:nvSpPr>
          <p:spPr bwMode="hidden">
            <a:xfrm rot="2664424" flipH="1">
              <a:off x="3433" y="700"/>
              <a:ext cx="404" cy="69"/>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headEnd/>
              <a:tailEnd/>
            </a:ln>
          </p:spPr>
          <p:txBody>
            <a:bodyPr wrap="none" anchor="ctr"/>
            <a:lstStyle/>
            <a:p>
              <a:endParaRPr lang="vi-VN"/>
            </a:p>
          </p:txBody>
        </p:sp>
        <p:sp>
          <p:nvSpPr>
            <p:cNvPr id="16562" name="Freeform 39"/>
            <p:cNvSpPr>
              <a:spLocks/>
            </p:cNvSpPr>
            <p:nvPr/>
          </p:nvSpPr>
          <p:spPr bwMode="hidden">
            <a:xfrm rot="2664424" flipH="1">
              <a:off x="3290" y="481"/>
              <a:ext cx="217" cy="10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endParaRPr lang="vi-VN"/>
            </a:p>
          </p:txBody>
        </p:sp>
        <p:sp>
          <p:nvSpPr>
            <p:cNvPr id="16563" name="Freeform 40"/>
            <p:cNvSpPr>
              <a:spLocks/>
            </p:cNvSpPr>
            <p:nvPr/>
          </p:nvSpPr>
          <p:spPr bwMode="hidden">
            <a:xfrm rot="3473776" flipH="1">
              <a:off x="3518" y="685"/>
              <a:ext cx="356" cy="70"/>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headEnd/>
              <a:tailEnd/>
            </a:ln>
          </p:spPr>
          <p:txBody>
            <a:bodyPr wrap="none" anchor="ctr"/>
            <a:lstStyle/>
            <a:p>
              <a:endParaRPr lang="vi-VN"/>
            </a:p>
          </p:txBody>
        </p:sp>
        <p:sp>
          <p:nvSpPr>
            <p:cNvPr id="16564" name="Freeform 41"/>
            <p:cNvSpPr>
              <a:spLocks/>
            </p:cNvSpPr>
            <p:nvPr/>
          </p:nvSpPr>
          <p:spPr bwMode="hidden">
            <a:xfrm rot="3473776" flipH="1">
              <a:off x="3438" y="450"/>
              <a:ext cx="191" cy="10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endParaRPr lang="vi-VN"/>
            </a:p>
          </p:txBody>
        </p:sp>
        <p:sp>
          <p:nvSpPr>
            <p:cNvPr id="16565" name="Freeform 42"/>
            <p:cNvSpPr>
              <a:spLocks/>
            </p:cNvSpPr>
            <p:nvPr/>
          </p:nvSpPr>
          <p:spPr bwMode="hidden">
            <a:xfrm rot="4126480" flipH="1">
              <a:off x="3577" y="673"/>
              <a:ext cx="342" cy="69"/>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headEnd/>
              <a:tailEnd/>
            </a:ln>
          </p:spPr>
          <p:txBody>
            <a:bodyPr wrap="none" anchor="ctr"/>
            <a:lstStyle/>
            <a:p>
              <a:endParaRPr lang="vi-VN"/>
            </a:p>
          </p:txBody>
        </p:sp>
        <p:sp>
          <p:nvSpPr>
            <p:cNvPr id="16566" name="Freeform 43"/>
            <p:cNvSpPr>
              <a:spLocks/>
            </p:cNvSpPr>
            <p:nvPr/>
          </p:nvSpPr>
          <p:spPr bwMode="hidden">
            <a:xfrm rot="4126480" flipH="1">
              <a:off x="3541" y="421"/>
              <a:ext cx="184" cy="10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endParaRPr lang="vi-VN"/>
            </a:p>
          </p:txBody>
        </p:sp>
        <p:sp>
          <p:nvSpPr>
            <p:cNvPr id="16567" name="Freeform 44"/>
            <p:cNvSpPr>
              <a:spLocks/>
            </p:cNvSpPr>
            <p:nvPr/>
          </p:nvSpPr>
          <p:spPr bwMode="hidden">
            <a:xfrm rot="-1325434">
              <a:off x="3864" y="705"/>
              <a:ext cx="398" cy="70"/>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endParaRPr lang="vi-VN"/>
            </a:p>
          </p:txBody>
        </p:sp>
        <p:sp>
          <p:nvSpPr>
            <p:cNvPr id="16568" name="Freeform 45"/>
            <p:cNvSpPr>
              <a:spLocks/>
            </p:cNvSpPr>
            <p:nvPr/>
          </p:nvSpPr>
          <p:spPr bwMode="hidden">
            <a:xfrm rot="-1325434">
              <a:off x="4246" y="592"/>
              <a:ext cx="214" cy="10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endParaRPr lang="vi-VN"/>
            </a:p>
          </p:txBody>
        </p:sp>
        <p:sp>
          <p:nvSpPr>
            <p:cNvPr id="16569" name="Freeform 46"/>
            <p:cNvSpPr>
              <a:spLocks/>
            </p:cNvSpPr>
            <p:nvPr/>
          </p:nvSpPr>
          <p:spPr bwMode="hidden">
            <a:xfrm rot="-1921064">
              <a:off x="3819" y="681"/>
              <a:ext cx="399" cy="70"/>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endParaRPr lang="vi-VN"/>
            </a:p>
          </p:txBody>
        </p:sp>
        <p:sp>
          <p:nvSpPr>
            <p:cNvPr id="16570" name="Freeform 47"/>
            <p:cNvSpPr>
              <a:spLocks/>
            </p:cNvSpPr>
            <p:nvPr/>
          </p:nvSpPr>
          <p:spPr bwMode="hidden">
            <a:xfrm rot="-1921064">
              <a:off x="4181" y="518"/>
              <a:ext cx="214" cy="11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endParaRPr lang="vi-VN"/>
            </a:p>
          </p:txBody>
        </p:sp>
        <p:sp>
          <p:nvSpPr>
            <p:cNvPr id="16571" name="Freeform 48"/>
            <p:cNvSpPr>
              <a:spLocks/>
            </p:cNvSpPr>
            <p:nvPr/>
          </p:nvSpPr>
          <p:spPr bwMode="hidden">
            <a:xfrm rot="4578755" flipH="1">
              <a:off x="3632" y="690"/>
              <a:ext cx="332" cy="4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headEnd/>
              <a:tailEnd/>
            </a:ln>
          </p:spPr>
          <p:txBody>
            <a:bodyPr wrap="none" anchor="ctr"/>
            <a:lstStyle/>
            <a:p>
              <a:endParaRPr lang="vi-VN"/>
            </a:p>
          </p:txBody>
        </p:sp>
        <p:sp>
          <p:nvSpPr>
            <p:cNvPr id="16572" name="Freeform 49"/>
            <p:cNvSpPr>
              <a:spLocks/>
            </p:cNvSpPr>
            <p:nvPr/>
          </p:nvSpPr>
          <p:spPr bwMode="hidden">
            <a:xfrm rot="4578755" flipH="1">
              <a:off x="3639" y="447"/>
              <a:ext cx="178" cy="7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endParaRPr lang="vi-VN"/>
            </a:p>
          </p:txBody>
        </p:sp>
        <p:sp>
          <p:nvSpPr>
            <p:cNvPr id="16573" name="Freeform 50"/>
            <p:cNvSpPr>
              <a:spLocks/>
            </p:cNvSpPr>
            <p:nvPr/>
          </p:nvSpPr>
          <p:spPr bwMode="hidden">
            <a:xfrm rot="-3857755">
              <a:off x="3715" y="678"/>
              <a:ext cx="343" cy="60"/>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endParaRPr lang="vi-VN"/>
            </a:p>
          </p:txBody>
        </p:sp>
        <p:sp>
          <p:nvSpPr>
            <p:cNvPr id="16574" name="Freeform 51"/>
            <p:cNvSpPr>
              <a:spLocks/>
            </p:cNvSpPr>
            <p:nvPr/>
          </p:nvSpPr>
          <p:spPr bwMode="hidden">
            <a:xfrm rot="-3857755">
              <a:off x="3926" y="433"/>
              <a:ext cx="184" cy="9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endParaRPr lang="vi-VN"/>
            </a:p>
          </p:txBody>
        </p:sp>
        <p:sp>
          <p:nvSpPr>
            <p:cNvPr id="16575" name="Freeform 52"/>
            <p:cNvSpPr>
              <a:spLocks/>
            </p:cNvSpPr>
            <p:nvPr/>
          </p:nvSpPr>
          <p:spPr bwMode="hidden">
            <a:xfrm rot="-2777260">
              <a:off x="3758" y="671"/>
              <a:ext cx="373"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endParaRPr lang="vi-VN"/>
            </a:p>
          </p:txBody>
        </p:sp>
        <p:sp>
          <p:nvSpPr>
            <p:cNvPr id="16576" name="Freeform 53"/>
            <p:cNvSpPr>
              <a:spLocks/>
            </p:cNvSpPr>
            <p:nvPr/>
          </p:nvSpPr>
          <p:spPr bwMode="hidden">
            <a:xfrm rot="-2777260">
              <a:off x="4061" y="460"/>
              <a:ext cx="200" cy="13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endParaRPr lang="vi-VN"/>
            </a:p>
          </p:txBody>
        </p:sp>
        <p:sp>
          <p:nvSpPr>
            <p:cNvPr id="16577" name="Freeform 54"/>
            <p:cNvSpPr>
              <a:spLocks/>
            </p:cNvSpPr>
            <p:nvPr/>
          </p:nvSpPr>
          <p:spPr bwMode="hidden">
            <a:xfrm rot="-4903748">
              <a:off x="3695" y="685"/>
              <a:ext cx="308" cy="28"/>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endParaRPr lang="vi-VN"/>
            </a:p>
          </p:txBody>
        </p:sp>
        <p:sp>
          <p:nvSpPr>
            <p:cNvPr id="16578" name="Freeform 55"/>
            <p:cNvSpPr>
              <a:spLocks/>
            </p:cNvSpPr>
            <p:nvPr/>
          </p:nvSpPr>
          <p:spPr bwMode="hidden">
            <a:xfrm rot="-4903748">
              <a:off x="3809" y="447"/>
              <a:ext cx="165" cy="4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endParaRPr lang="vi-VN"/>
            </a:p>
          </p:txBody>
        </p:sp>
        <p:sp>
          <p:nvSpPr>
            <p:cNvPr id="16579" name="Freeform 56"/>
            <p:cNvSpPr>
              <a:spLocks/>
            </p:cNvSpPr>
            <p:nvPr/>
          </p:nvSpPr>
          <p:spPr bwMode="hidden">
            <a:xfrm rot="18335692" flipH="1">
              <a:off x="3278" y="1175"/>
              <a:ext cx="557" cy="10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headEnd/>
              <a:tailEnd/>
            </a:ln>
          </p:spPr>
          <p:txBody>
            <a:bodyPr wrap="none" anchor="ctr"/>
            <a:lstStyle/>
            <a:p>
              <a:endParaRPr lang="vi-VN"/>
            </a:p>
          </p:txBody>
        </p:sp>
        <p:sp>
          <p:nvSpPr>
            <p:cNvPr id="16580" name="Freeform 57"/>
            <p:cNvSpPr>
              <a:spLocks/>
            </p:cNvSpPr>
            <p:nvPr/>
          </p:nvSpPr>
          <p:spPr bwMode="hidden">
            <a:xfrm rot="18335692" flipH="1">
              <a:off x="3186" y="1510"/>
              <a:ext cx="299" cy="15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p:spPr>
          <p:txBody>
            <a:bodyPr wrap="none" anchor="ctr"/>
            <a:lstStyle/>
            <a:p>
              <a:endParaRPr lang="vi-VN"/>
            </a:p>
          </p:txBody>
        </p:sp>
        <p:sp>
          <p:nvSpPr>
            <p:cNvPr id="16581" name="Freeform 58"/>
            <p:cNvSpPr>
              <a:spLocks/>
            </p:cNvSpPr>
            <p:nvPr/>
          </p:nvSpPr>
          <p:spPr bwMode="hidden">
            <a:xfrm rot="17542885" flipH="1">
              <a:off x="3362" y="1208"/>
              <a:ext cx="515" cy="10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headEnd/>
              <a:tailEnd/>
            </a:ln>
          </p:spPr>
          <p:txBody>
            <a:bodyPr wrap="none" anchor="ctr"/>
            <a:lstStyle/>
            <a:p>
              <a:endParaRPr lang="vi-VN"/>
            </a:p>
          </p:txBody>
        </p:sp>
        <p:sp>
          <p:nvSpPr>
            <p:cNvPr id="16582" name="Freeform 59"/>
            <p:cNvSpPr>
              <a:spLocks/>
            </p:cNvSpPr>
            <p:nvPr/>
          </p:nvSpPr>
          <p:spPr bwMode="hidden">
            <a:xfrm rot="17542885" flipH="1">
              <a:off x="3364" y="1550"/>
              <a:ext cx="276" cy="15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p:spPr>
          <p:txBody>
            <a:bodyPr wrap="none" anchor="ctr"/>
            <a:lstStyle/>
            <a:p>
              <a:endParaRPr lang="vi-VN"/>
            </a:p>
          </p:txBody>
        </p:sp>
        <p:sp>
          <p:nvSpPr>
            <p:cNvPr id="16583" name="Freeform 60"/>
            <p:cNvSpPr>
              <a:spLocks/>
            </p:cNvSpPr>
            <p:nvPr/>
          </p:nvSpPr>
          <p:spPr bwMode="hidden">
            <a:xfrm rot="16870650" flipH="1">
              <a:off x="3452" y="1220"/>
              <a:ext cx="495" cy="9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headEnd/>
              <a:tailEnd/>
            </a:ln>
          </p:spPr>
          <p:txBody>
            <a:bodyPr wrap="none" anchor="ctr"/>
            <a:lstStyle/>
            <a:p>
              <a:endParaRPr lang="vi-VN"/>
            </a:p>
          </p:txBody>
        </p:sp>
        <p:sp>
          <p:nvSpPr>
            <p:cNvPr id="16584" name="Freeform 61"/>
            <p:cNvSpPr>
              <a:spLocks/>
            </p:cNvSpPr>
            <p:nvPr/>
          </p:nvSpPr>
          <p:spPr bwMode="hidden">
            <a:xfrm rot="16870650" flipH="1">
              <a:off x="3525" y="1567"/>
              <a:ext cx="265" cy="1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p:spPr>
          <p:txBody>
            <a:bodyPr wrap="none" anchor="ctr"/>
            <a:lstStyle/>
            <a:p>
              <a:endParaRPr lang="vi-VN"/>
            </a:p>
          </p:txBody>
        </p:sp>
        <p:sp>
          <p:nvSpPr>
            <p:cNvPr id="16585" name="Freeform 62"/>
            <p:cNvSpPr>
              <a:spLocks/>
            </p:cNvSpPr>
            <p:nvPr/>
          </p:nvSpPr>
          <p:spPr bwMode="hidden">
            <a:xfrm rot="3144576">
              <a:off x="3801" y="1158"/>
              <a:ext cx="557" cy="10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endParaRPr lang="vi-VN"/>
            </a:p>
          </p:txBody>
        </p:sp>
        <p:sp>
          <p:nvSpPr>
            <p:cNvPr id="16586" name="Freeform 63"/>
            <p:cNvSpPr>
              <a:spLocks/>
            </p:cNvSpPr>
            <p:nvPr/>
          </p:nvSpPr>
          <p:spPr bwMode="hidden">
            <a:xfrm rot="3144576">
              <a:off x="4165" y="1485"/>
              <a:ext cx="299" cy="15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p:spPr>
          <p:txBody>
            <a:bodyPr wrap="none" anchor="ctr"/>
            <a:lstStyle/>
            <a:p>
              <a:endParaRPr lang="vi-VN"/>
            </a:p>
          </p:txBody>
        </p:sp>
        <p:sp>
          <p:nvSpPr>
            <p:cNvPr id="16587" name="Freeform 64"/>
            <p:cNvSpPr>
              <a:spLocks/>
            </p:cNvSpPr>
            <p:nvPr/>
          </p:nvSpPr>
          <p:spPr bwMode="hidden">
            <a:xfrm rot="3745735">
              <a:off x="3762" y="1196"/>
              <a:ext cx="533" cy="9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endParaRPr lang="vi-VN"/>
            </a:p>
          </p:txBody>
        </p:sp>
        <p:sp>
          <p:nvSpPr>
            <p:cNvPr id="16588" name="Freeform 65"/>
            <p:cNvSpPr>
              <a:spLocks/>
            </p:cNvSpPr>
            <p:nvPr/>
          </p:nvSpPr>
          <p:spPr bwMode="hidden">
            <a:xfrm rot="3745735">
              <a:off x="4047" y="1543"/>
              <a:ext cx="286" cy="15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p:spPr>
          <p:txBody>
            <a:bodyPr wrap="none" anchor="ctr"/>
            <a:lstStyle/>
            <a:p>
              <a:endParaRPr lang="vi-VN"/>
            </a:p>
          </p:txBody>
        </p:sp>
        <p:sp>
          <p:nvSpPr>
            <p:cNvPr id="16589" name="Freeform 66"/>
            <p:cNvSpPr>
              <a:spLocks/>
            </p:cNvSpPr>
            <p:nvPr/>
          </p:nvSpPr>
          <p:spPr bwMode="hidden">
            <a:xfrm rot="4286818">
              <a:off x="3705" y="1235"/>
              <a:ext cx="517" cy="79"/>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endParaRPr lang="vi-VN"/>
            </a:p>
          </p:txBody>
        </p:sp>
        <p:sp>
          <p:nvSpPr>
            <p:cNvPr id="16590" name="Freeform 67"/>
            <p:cNvSpPr>
              <a:spLocks/>
            </p:cNvSpPr>
            <p:nvPr/>
          </p:nvSpPr>
          <p:spPr bwMode="hidden">
            <a:xfrm rot="4286818">
              <a:off x="3923" y="1585"/>
              <a:ext cx="278" cy="12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p:spPr>
          <p:txBody>
            <a:bodyPr wrap="none" anchor="ctr"/>
            <a:lstStyle/>
            <a:p>
              <a:endParaRPr lang="vi-VN"/>
            </a:p>
          </p:txBody>
        </p:sp>
        <p:sp>
          <p:nvSpPr>
            <p:cNvPr id="16591" name="Freeform 68"/>
            <p:cNvSpPr>
              <a:spLocks/>
            </p:cNvSpPr>
            <p:nvPr/>
          </p:nvSpPr>
          <p:spPr bwMode="hidden">
            <a:xfrm rot="4898956">
              <a:off x="3665" y="1252"/>
              <a:ext cx="475" cy="80"/>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endParaRPr lang="vi-VN"/>
            </a:p>
          </p:txBody>
        </p:sp>
        <p:sp>
          <p:nvSpPr>
            <p:cNvPr id="16592" name="Freeform 69"/>
            <p:cNvSpPr>
              <a:spLocks/>
            </p:cNvSpPr>
            <p:nvPr/>
          </p:nvSpPr>
          <p:spPr bwMode="hidden">
            <a:xfrm rot="4898956">
              <a:off x="3804" y="1581"/>
              <a:ext cx="255" cy="12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p:spPr>
          <p:txBody>
            <a:bodyPr wrap="none" anchor="ctr"/>
            <a:lstStyle/>
            <a:p>
              <a:endParaRPr lang="vi-VN"/>
            </a:p>
          </p:txBody>
        </p:sp>
        <p:sp>
          <p:nvSpPr>
            <p:cNvPr id="16593" name="Freeform 70"/>
            <p:cNvSpPr>
              <a:spLocks/>
            </p:cNvSpPr>
            <p:nvPr/>
          </p:nvSpPr>
          <p:spPr bwMode="hidden">
            <a:xfrm rot="5755659">
              <a:off x="3570" y="1267"/>
              <a:ext cx="464" cy="60"/>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w="9525">
              <a:noFill/>
              <a:round/>
              <a:headEnd/>
              <a:tailEnd/>
            </a:ln>
          </p:spPr>
          <p:txBody>
            <a:bodyPr wrap="none" anchor="ctr"/>
            <a:lstStyle/>
            <a:p>
              <a:endParaRPr lang="vi-VN"/>
            </a:p>
          </p:txBody>
        </p:sp>
        <p:sp>
          <p:nvSpPr>
            <p:cNvPr id="16594" name="Freeform 71"/>
            <p:cNvSpPr>
              <a:spLocks/>
            </p:cNvSpPr>
            <p:nvPr/>
          </p:nvSpPr>
          <p:spPr bwMode="hidden">
            <a:xfrm rot="5755659">
              <a:off x="3618" y="1599"/>
              <a:ext cx="249" cy="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p:spPr>
          <p:txBody>
            <a:bodyPr wrap="none" anchor="ctr"/>
            <a:lstStyle/>
            <a:p>
              <a:endParaRPr lang="vi-VN"/>
            </a:p>
          </p:txBody>
        </p:sp>
        <p:sp>
          <p:nvSpPr>
            <p:cNvPr id="16595" name="Freeform 72"/>
            <p:cNvSpPr>
              <a:spLocks/>
            </p:cNvSpPr>
            <p:nvPr/>
          </p:nvSpPr>
          <p:spPr bwMode="hidden">
            <a:xfrm flipH="1">
              <a:off x="3553" y="1154"/>
              <a:ext cx="157" cy="478"/>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66FF"/>
              </a:solidFill>
              <a:round/>
              <a:headEnd/>
              <a:tailEnd/>
            </a:ln>
          </p:spPr>
          <p:txBody>
            <a:bodyPr wrap="none" anchor="ctr"/>
            <a:lstStyle/>
            <a:p>
              <a:endParaRPr lang="vi-VN"/>
            </a:p>
          </p:txBody>
        </p:sp>
        <p:sp>
          <p:nvSpPr>
            <p:cNvPr id="16596" name="Arc 73"/>
            <p:cNvSpPr>
              <a:spLocks/>
            </p:cNvSpPr>
            <p:nvPr/>
          </p:nvSpPr>
          <p:spPr bwMode="hidden">
            <a:xfrm flipH="1">
              <a:off x="3268" y="982"/>
              <a:ext cx="687" cy="745"/>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 name="T9" fmla="*/ 0 w 21600"/>
                <a:gd name="T10" fmla="*/ 0 h 21602"/>
                <a:gd name="T11" fmla="*/ 21600 w 21600"/>
                <a:gd name="T12" fmla="*/ 21602 h 21602"/>
              </a:gdLst>
              <a:ahLst/>
              <a:cxnLst>
                <a:cxn ang="T6">
                  <a:pos x="T0" y="T1"/>
                </a:cxn>
                <a:cxn ang="T7">
                  <a:pos x="T2" y="T3"/>
                </a:cxn>
                <a:cxn ang="T8">
                  <a:pos x="T4" y="T5"/>
                </a:cxn>
              </a:cxnLst>
              <a:rect l="T9" t="T10" r="T11" b="T12"/>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p:spPr>
          <p:txBody>
            <a:bodyPr wrap="none" anchor="ctr"/>
            <a:lstStyle/>
            <a:p>
              <a:endParaRPr lang="vi-VN"/>
            </a:p>
          </p:txBody>
        </p:sp>
        <p:sp>
          <p:nvSpPr>
            <p:cNvPr id="16597" name="Arc 74"/>
            <p:cNvSpPr>
              <a:spLocks/>
            </p:cNvSpPr>
            <p:nvPr/>
          </p:nvSpPr>
          <p:spPr bwMode="hidden">
            <a:xfrm flipV="1">
              <a:off x="3887" y="532"/>
              <a:ext cx="830" cy="661"/>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 name="T9" fmla="*/ 0 w 36729"/>
                <a:gd name="T10" fmla="*/ 0 h 21600"/>
                <a:gd name="T11" fmla="*/ 36729 w 36729"/>
                <a:gd name="T12" fmla="*/ 21600 h 21600"/>
              </a:gdLst>
              <a:ahLst/>
              <a:cxnLst>
                <a:cxn ang="T6">
                  <a:pos x="T0" y="T1"/>
                </a:cxn>
                <a:cxn ang="T7">
                  <a:pos x="T2" y="T3"/>
                </a:cxn>
                <a:cxn ang="T8">
                  <a:pos x="T4" y="T5"/>
                </a:cxn>
              </a:cxnLst>
              <a:rect l="T9" t="T10" r="T11" b="T12"/>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rgbClr val="FF66FF"/>
              </a:solidFill>
              <a:round/>
              <a:headEnd/>
              <a:tailEnd/>
            </a:ln>
          </p:spPr>
          <p:txBody>
            <a:bodyPr wrap="none" anchor="ctr"/>
            <a:lstStyle/>
            <a:p>
              <a:endParaRPr lang="vi-VN"/>
            </a:p>
          </p:txBody>
        </p:sp>
        <p:sp>
          <p:nvSpPr>
            <p:cNvPr id="16598" name="Arc 75"/>
            <p:cNvSpPr>
              <a:spLocks/>
            </p:cNvSpPr>
            <p:nvPr/>
          </p:nvSpPr>
          <p:spPr bwMode="hidden">
            <a:xfrm flipH="1">
              <a:off x="3338" y="862"/>
              <a:ext cx="401" cy="76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 name="T9" fmla="*/ 0 w 28940"/>
                <a:gd name="T10" fmla="*/ 0 h 22305"/>
                <a:gd name="T11" fmla="*/ 28940 w 28940"/>
                <a:gd name="T12" fmla="*/ 22305 h 22305"/>
              </a:gdLst>
              <a:ahLst/>
              <a:cxnLst>
                <a:cxn ang="T6">
                  <a:pos x="T0" y="T1"/>
                </a:cxn>
                <a:cxn ang="T7">
                  <a:pos x="T2" y="T3"/>
                </a:cxn>
                <a:cxn ang="T8">
                  <a:pos x="T4" y="T5"/>
                </a:cxn>
              </a:cxnLst>
              <a:rect l="T9" t="T10" r="T11" b="T12"/>
              <a:pathLst>
                <a:path w="28940" h="22305" fill="none" extrusionOk="0">
                  <a:moveTo>
                    <a:pt x="0" y="1285"/>
                  </a:moveTo>
                  <a:cubicBezTo>
                    <a:pt x="2353" y="434"/>
                    <a:pt x="4837" y="0"/>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0"/>
                    <a:pt x="7340" y="0"/>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rgbClr val="FF66FF"/>
              </a:solidFill>
              <a:round/>
              <a:headEnd/>
              <a:tailEnd/>
            </a:ln>
          </p:spPr>
          <p:txBody>
            <a:bodyPr wrap="none" anchor="ctr"/>
            <a:lstStyle/>
            <a:p>
              <a:endParaRPr lang="vi-VN"/>
            </a:p>
          </p:txBody>
        </p:sp>
        <p:sp>
          <p:nvSpPr>
            <p:cNvPr id="16599" name="Arc 76"/>
            <p:cNvSpPr>
              <a:spLocks/>
            </p:cNvSpPr>
            <p:nvPr/>
          </p:nvSpPr>
          <p:spPr bwMode="hidden">
            <a:xfrm flipH="1">
              <a:off x="3053" y="902"/>
              <a:ext cx="652" cy="768"/>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 name="T9" fmla="*/ 0 w 30473"/>
                <a:gd name="T10" fmla="*/ 0 h 22305"/>
                <a:gd name="T11" fmla="*/ 30473 w 30473"/>
                <a:gd name="T12" fmla="*/ 22305 h 22305"/>
              </a:gdLst>
              <a:ahLst/>
              <a:cxnLst>
                <a:cxn ang="T6">
                  <a:pos x="T0" y="T1"/>
                </a:cxn>
                <a:cxn ang="T7">
                  <a:pos x="T2" y="T3"/>
                </a:cxn>
                <a:cxn ang="T8">
                  <a:pos x="T4" y="T5"/>
                </a:cxn>
              </a:cxnLst>
              <a:rect l="T9" t="T10" r="T11" b="T12"/>
              <a:pathLst>
                <a:path w="30473" h="22305" fill="none" extrusionOk="0">
                  <a:moveTo>
                    <a:pt x="-1" y="1906"/>
                  </a:moveTo>
                  <a:cubicBezTo>
                    <a:pt x="2789" y="649"/>
                    <a:pt x="5813" y="0"/>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0"/>
                    <a:pt x="8873" y="0"/>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p:spPr>
          <p:txBody>
            <a:bodyPr wrap="none" anchor="ctr"/>
            <a:lstStyle/>
            <a:p>
              <a:endParaRPr lang="vi-VN"/>
            </a:p>
          </p:txBody>
        </p:sp>
        <p:sp>
          <p:nvSpPr>
            <p:cNvPr id="16600" name="Arc 77"/>
            <p:cNvSpPr>
              <a:spLocks/>
            </p:cNvSpPr>
            <p:nvPr/>
          </p:nvSpPr>
          <p:spPr bwMode="hidden">
            <a:xfrm flipH="1">
              <a:off x="2996" y="762"/>
              <a:ext cx="768" cy="76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 name="T9" fmla="*/ 0 w 34455"/>
                <a:gd name="T10" fmla="*/ 0 h 22305"/>
                <a:gd name="T11" fmla="*/ 34455 w 34455"/>
                <a:gd name="T12" fmla="*/ 22305 h 22305"/>
              </a:gdLst>
              <a:ahLst/>
              <a:cxnLst>
                <a:cxn ang="T6">
                  <a:pos x="T0" y="T1"/>
                </a:cxn>
                <a:cxn ang="T7">
                  <a:pos x="T2" y="T3"/>
                </a:cxn>
                <a:cxn ang="T8">
                  <a:pos x="T4" y="T5"/>
                </a:cxn>
              </a:cxnLst>
              <a:rect l="T9" t="T10" r="T11" b="T12"/>
              <a:pathLst>
                <a:path w="34455" h="22305" fill="none" extrusionOk="0">
                  <a:moveTo>
                    <a:pt x="0" y="4241"/>
                  </a:moveTo>
                  <a:cubicBezTo>
                    <a:pt x="3720" y="1486"/>
                    <a:pt x="8226" y="0"/>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0"/>
                    <a:pt x="12855" y="0"/>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p:spPr>
          <p:txBody>
            <a:bodyPr wrap="none" anchor="ctr"/>
            <a:lstStyle/>
            <a:p>
              <a:endParaRPr lang="vi-VN"/>
            </a:p>
          </p:txBody>
        </p:sp>
        <p:sp>
          <p:nvSpPr>
            <p:cNvPr id="16601" name="Arc 78"/>
            <p:cNvSpPr>
              <a:spLocks/>
            </p:cNvSpPr>
            <p:nvPr/>
          </p:nvSpPr>
          <p:spPr bwMode="hidden">
            <a:xfrm>
              <a:off x="3846" y="870"/>
              <a:ext cx="123" cy="76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0"/>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0"/>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p:spPr>
          <p:txBody>
            <a:bodyPr wrap="none" anchor="ctr"/>
            <a:lstStyle/>
            <a:p>
              <a:endParaRPr lang="vi-VN"/>
            </a:p>
          </p:txBody>
        </p:sp>
        <p:sp>
          <p:nvSpPr>
            <p:cNvPr id="16602" name="Arc 79"/>
            <p:cNvSpPr>
              <a:spLocks/>
            </p:cNvSpPr>
            <p:nvPr/>
          </p:nvSpPr>
          <p:spPr bwMode="hidden">
            <a:xfrm>
              <a:off x="3879" y="866"/>
              <a:ext cx="324" cy="76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0"/>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0"/>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rgbClr val="FF0000"/>
              </a:solidFill>
              <a:round/>
              <a:headEnd/>
              <a:tailEnd/>
            </a:ln>
          </p:spPr>
          <p:txBody>
            <a:bodyPr wrap="none" anchor="ctr"/>
            <a:lstStyle/>
            <a:p>
              <a:endParaRPr lang="vi-VN"/>
            </a:p>
          </p:txBody>
        </p:sp>
        <p:sp>
          <p:nvSpPr>
            <p:cNvPr id="16603" name="Arc 80"/>
            <p:cNvSpPr>
              <a:spLocks/>
            </p:cNvSpPr>
            <p:nvPr/>
          </p:nvSpPr>
          <p:spPr bwMode="hidden">
            <a:xfrm>
              <a:off x="3907" y="766"/>
              <a:ext cx="461" cy="76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0"/>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0"/>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rgbClr val="FF66FF"/>
              </a:solidFill>
              <a:round/>
              <a:headEnd/>
              <a:tailEnd/>
            </a:ln>
          </p:spPr>
          <p:txBody>
            <a:bodyPr wrap="none" anchor="ctr"/>
            <a:lstStyle/>
            <a:p>
              <a:endParaRPr lang="vi-VN"/>
            </a:p>
          </p:txBody>
        </p:sp>
        <p:sp>
          <p:nvSpPr>
            <p:cNvPr id="16604" name="Freeform 81"/>
            <p:cNvSpPr>
              <a:spLocks/>
            </p:cNvSpPr>
            <p:nvPr/>
          </p:nvSpPr>
          <p:spPr bwMode="hidden">
            <a:xfrm>
              <a:off x="3996" y="1236"/>
              <a:ext cx="156" cy="478"/>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66FF"/>
              </a:solidFill>
              <a:round/>
              <a:headEnd/>
              <a:tailEnd/>
            </a:ln>
          </p:spPr>
          <p:txBody>
            <a:bodyPr wrap="none" anchor="ctr"/>
            <a:lstStyle/>
            <a:p>
              <a:endParaRPr lang="vi-VN"/>
            </a:p>
          </p:txBody>
        </p:sp>
        <p:sp>
          <p:nvSpPr>
            <p:cNvPr id="16605" name="Freeform 82"/>
            <p:cNvSpPr>
              <a:spLocks/>
            </p:cNvSpPr>
            <p:nvPr/>
          </p:nvSpPr>
          <p:spPr bwMode="hidden">
            <a:xfrm rot="19660755" flipV="1">
              <a:off x="3752" y="1079"/>
              <a:ext cx="142" cy="27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p:spPr>
          <p:txBody>
            <a:bodyPr wrap="none" anchor="ctr"/>
            <a:lstStyle/>
            <a:p>
              <a:endParaRPr lang="vi-VN"/>
            </a:p>
          </p:txBody>
        </p:sp>
        <p:sp>
          <p:nvSpPr>
            <p:cNvPr id="16606" name="Arc 83"/>
            <p:cNvSpPr>
              <a:spLocks/>
            </p:cNvSpPr>
            <p:nvPr/>
          </p:nvSpPr>
          <p:spPr bwMode="hidden">
            <a:xfrm flipH="1">
              <a:off x="2952" y="647"/>
              <a:ext cx="821" cy="769"/>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 name="T9" fmla="*/ 0 w 36830"/>
                <a:gd name="T10" fmla="*/ 0 h 22305"/>
                <a:gd name="T11" fmla="*/ 36830 w 36830"/>
                <a:gd name="T12" fmla="*/ 22305 h 22305"/>
              </a:gdLst>
              <a:ahLst/>
              <a:cxnLst>
                <a:cxn ang="T6">
                  <a:pos x="T0" y="T1"/>
                </a:cxn>
                <a:cxn ang="T7">
                  <a:pos x="T2" y="T3"/>
                </a:cxn>
                <a:cxn ang="T8">
                  <a:pos x="T4" y="T5"/>
                </a:cxn>
              </a:cxnLst>
              <a:rect l="T9" t="T10" r="T11" b="T12"/>
              <a:pathLst>
                <a:path w="36830" h="22305" fill="none" extrusionOk="0">
                  <a:moveTo>
                    <a:pt x="0" y="6283"/>
                  </a:moveTo>
                  <a:cubicBezTo>
                    <a:pt x="4047" y="2258"/>
                    <a:pt x="9522" y="0"/>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0"/>
                    <a:pt x="15230" y="0"/>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p:spPr>
          <p:txBody>
            <a:bodyPr wrap="none" anchor="ctr"/>
            <a:lstStyle/>
            <a:p>
              <a:endParaRPr lang="vi-VN"/>
            </a:p>
          </p:txBody>
        </p:sp>
        <p:sp>
          <p:nvSpPr>
            <p:cNvPr id="16607" name="Arc 84"/>
            <p:cNvSpPr>
              <a:spLocks/>
            </p:cNvSpPr>
            <p:nvPr/>
          </p:nvSpPr>
          <p:spPr bwMode="hidden">
            <a:xfrm flipH="1">
              <a:off x="3184" y="485"/>
              <a:ext cx="597" cy="745"/>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 name="T9" fmla="*/ 0 w 31881"/>
                <a:gd name="T10" fmla="*/ 0 h 21600"/>
                <a:gd name="T11" fmla="*/ 31881 w 31881"/>
                <a:gd name="T12" fmla="*/ 21600 h 21600"/>
              </a:gdLst>
              <a:ahLst/>
              <a:cxnLst>
                <a:cxn ang="T6">
                  <a:pos x="T0" y="T1"/>
                </a:cxn>
                <a:cxn ang="T7">
                  <a:pos x="T2" y="T3"/>
                </a:cxn>
                <a:cxn ang="T8">
                  <a:pos x="T4" y="T5"/>
                </a:cxn>
              </a:cxnLst>
              <a:rect l="T9" t="T10" r="T11" b="T12"/>
              <a:pathLst>
                <a:path w="31881" h="21600" fill="none" extrusionOk="0">
                  <a:moveTo>
                    <a:pt x="-1" y="10015"/>
                  </a:moveTo>
                  <a:cubicBezTo>
                    <a:pt x="3963" y="3778"/>
                    <a:pt x="10840" y="0"/>
                    <a:pt x="18231" y="0"/>
                  </a:cubicBezTo>
                  <a:cubicBezTo>
                    <a:pt x="23204" y="0"/>
                    <a:pt x="28026" y="1716"/>
                    <a:pt x="31881" y="4859"/>
                  </a:cubicBezTo>
                </a:path>
                <a:path w="31881" h="21600" stroke="0" extrusionOk="0">
                  <a:moveTo>
                    <a:pt x="-1" y="10015"/>
                  </a:moveTo>
                  <a:cubicBezTo>
                    <a:pt x="3963" y="3778"/>
                    <a:pt x="10840" y="0"/>
                    <a:pt x="18231" y="0"/>
                  </a:cubicBezTo>
                  <a:cubicBezTo>
                    <a:pt x="23204" y="0"/>
                    <a:pt x="28026" y="1716"/>
                    <a:pt x="31881" y="4859"/>
                  </a:cubicBezTo>
                  <a:lnTo>
                    <a:pt x="18231" y="21600"/>
                  </a:lnTo>
                  <a:lnTo>
                    <a:pt x="-1" y="10015"/>
                  </a:lnTo>
                  <a:close/>
                </a:path>
              </a:pathLst>
            </a:custGeom>
            <a:noFill/>
            <a:ln w="9525">
              <a:solidFill>
                <a:schemeClr val="accent1"/>
              </a:solidFill>
              <a:round/>
              <a:headEnd/>
              <a:tailEnd/>
            </a:ln>
          </p:spPr>
          <p:txBody>
            <a:bodyPr wrap="none" anchor="ctr"/>
            <a:lstStyle/>
            <a:p>
              <a:endParaRPr lang="vi-VN"/>
            </a:p>
          </p:txBody>
        </p:sp>
        <p:sp>
          <p:nvSpPr>
            <p:cNvPr id="16608" name="Arc 85"/>
            <p:cNvSpPr>
              <a:spLocks/>
            </p:cNvSpPr>
            <p:nvPr/>
          </p:nvSpPr>
          <p:spPr bwMode="hidden">
            <a:xfrm>
              <a:off x="3822" y="798"/>
              <a:ext cx="246" cy="745"/>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 name="T9" fmla="*/ 0 w 31146"/>
                <a:gd name="T10" fmla="*/ 0 h 21600"/>
                <a:gd name="T11" fmla="*/ 31146 w 31146"/>
                <a:gd name="T12" fmla="*/ 21600 h 21600"/>
              </a:gdLst>
              <a:ahLst/>
              <a:cxnLst>
                <a:cxn ang="T6">
                  <a:pos x="T0" y="T1"/>
                </a:cxn>
                <a:cxn ang="T7">
                  <a:pos x="T2" y="T3"/>
                </a:cxn>
                <a:cxn ang="T8">
                  <a:pos x="T4" y="T5"/>
                </a:cxn>
              </a:cxnLst>
              <a:rect l="T9" t="T10" r="T11" b="T12"/>
              <a:pathLst>
                <a:path w="31146" h="21600" fill="none" extrusionOk="0">
                  <a:moveTo>
                    <a:pt x="-1" y="4511"/>
                  </a:moveTo>
                  <a:cubicBezTo>
                    <a:pt x="3783" y="1586"/>
                    <a:pt x="8429" y="0"/>
                    <a:pt x="13212" y="0"/>
                  </a:cubicBezTo>
                  <a:cubicBezTo>
                    <a:pt x="20409" y="0"/>
                    <a:pt x="27134" y="3585"/>
                    <a:pt x="31145" y="9561"/>
                  </a:cubicBezTo>
                </a:path>
                <a:path w="31146" h="21600" stroke="0" extrusionOk="0">
                  <a:moveTo>
                    <a:pt x="-1" y="4511"/>
                  </a:moveTo>
                  <a:cubicBezTo>
                    <a:pt x="3783" y="1586"/>
                    <a:pt x="8429" y="0"/>
                    <a:pt x="13212" y="0"/>
                  </a:cubicBezTo>
                  <a:cubicBezTo>
                    <a:pt x="20409" y="0"/>
                    <a:pt x="27134" y="3585"/>
                    <a:pt x="31145" y="9561"/>
                  </a:cubicBezTo>
                  <a:lnTo>
                    <a:pt x="13212" y="21600"/>
                  </a:lnTo>
                  <a:lnTo>
                    <a:pt x="-1" y="4511"/>
                  </a:lnTo>
                  <a:close/>
                </a:path>
              </a:pathLst>
            </a:custGeom>
            <a:noFill/>
            <a:ln w="9525">
              <a:solidFill>
                <a:schemeClr val="accent2"/>
              </a:solidFill>
              <a:round/>
              <a:headEnd/>
              <a:tailEnd/>
            </a:ln>
          </p:spPr>
          <p:txBody>
            <a:bodyPr wrap="none" anchor="ctr"/>
            <a:lstStyle/>
            <a:p>
              <a:endParaRPr lang="vi-VN"/>
            </a:p>
          </p:txBody>
        </p:sp>
        <p:sp>
          <p:nvSpPr>
            <p:cNvPr id="16609" name="Freeform 86"/>
            <p:cNvSpPr>
              <a:spLocks/>
            </p:cNvSpPr>
            <p:nvPr/>
          </p:nvSpPr>
          <p:spPr bwMode="hidden">
            <a:xfrm flipH="1">
              <a:off x="3086" y="1193"/>
              <a:ext cx="351" cy="493"/>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0000"/>
              </a:solidFill>
              <a:round/>
              <a:headEnd/>
              <a:tailEnd/>
            </a:ln>
          </p:spPr>
          <p:txBody>
            <a:bodyPr wrap="none" anchor="ctr"/>
            <a:lstStyle/>
            <a:p>
              <a:endParaRPr lang="vi-VN"/>
            </a:p>
          </p:txBody>
        </p:sp>
        <p:sp>
          <p:nvSpPr>
            <p:cNvPr id="16610" name="Freeform 87"/>
            <p:cNvSpPr>
              <a:spLocks/>
            </p:cNvSpPr>
            <p:nvPr/>
          </p:nvSpPr>
          <p:spPr bwMode="hidden">
            <a:xfrm flipH="1">
              <a:off x="3251" y="673"/>
              <a:ext cx="225" cy="492"/>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0000"/>
              </a:solidFill>
              <a:round/>
              <a:headEnd/>
              <a:tailEnd/>
            </a:ln>
          </p:spPr>
          <p:txBody>
            <a:bodyPr wrap="none" anchor="ctr"/>
            <a:lstStyle/>
            <a:p>
              <a:endParaRPr lang="vi-VN"/>
            </a:p>
          </p:txBody>
        </p:sp>
        <p:sp>
          <p:nvSpPr>
            <p:cNvPr id="16611" name="Freeform 88"/>
            <p:cNvSpPr>
              <a:spLocks/>
            </p:cNvSpPr>
            <p:nvPr/>
          </p:nvSpPr>
          <p:spPr bwMode="hidden">
            <a:xfrm flipH="1">
              <a:off x="3510" y="526"/>
              <a:ext cx="135" cy="492"/>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0000"/>
              </a:solidFill>
              <a:round/>
              <a:headEnd/>
              <a:tailEnd/>
            </a:ln>
          </p:spPr>
          <p:txBody>
            <a:bodyPr wrap="none" anchor="ctr"/>
            <a:lstStyle/>
            <a:p>
              <a:endParaRPr lang="vi-VN"/>
            </a:p>
          </p:txBody>
        </p:sp>
        <p:sp>
          <p:nvSpPr>
            <p:cNvPr id="16612" name="Freeform 89"/>
            <p:cNvSpPr>
              <a:spLocks/>
            </p:cNvSpPr>
            <p:nvPr/>
          </p:nvSpPr>
          <p:spPr bwMode="hidden">
            <a:xfrm>
              <a:off x="4351" y="1121"/>
              <a:ext cx="326" cy="518"/>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66FF"/>
              </a:solidFill>
              <a:round/>
              <a:headEnd/>
              <a:tailEnd/>
            </a:ln>
          </p:spPr>
          <p:txBody>
            <a:bodyPr wrap="none" anchor="ctr"/>
            <a:lstStyle/>
            <a:p>
              <a:endParaRPr lang="vi-VN"/>
            </a:p>
          </p:txBody>
        </p:sp>
        <p:sp>
          <p:nvSpPr>
            <p:cNvPr id="16613" name="Freeform 90"/>
            <p:cNvSpPr>
              <a:spLocks/>
            </p:cNvSpPr>
            <p:nvPr/>
          </p:nvSpPr>
          <p:spPr bwMode="hidden">
            <a:xfrm>
              <a:off x="4182" y="859"/>
              <a:ext cx="490" cy="345"/>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0000"/>
              </a:solidFill>
              <a:round/>
              <a:headEnd/>
              <a:tailEnd/>
            </a:ln>
          </p:spPr>
          <p:txBody>
            <a:bodyPr wrap="none" anchor="ctr"/>
            <a:lstStyle/>
            <a:p>
              <a:endParaRPr lang="vi-VN"/>
            </a:p>
          </p:txBody>
        </p:sp>
        <p:sp>
          <p:nvSpPr>
            <p:cNvPr id="16614" name="Freeform 91"/>
            <p:cNvSpPr>
              <a:spLocks/>
            </p:cNvSpPr>
            <p:nvPr/>
          </p:nvSpPr>
          <p:spPr bwMode="hidden">
            <a:xfrm>
              <a:off x="4200" y="493"/>
              <a:ext cx="214" cy="463"/>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0000"/>
              </a:solidFill>
              <a:round/>
              <a:headEnd/>
              <a:tailEnd/>
            </a:ln>
          </p:spPr>
          <p:txBody>
            <a:bodyPr wrap="none" anchor="ctr"/>
            <a:lstStyle/>
            <a:p>
              <a:endParaRPr lang="vi-VN"/>
            </a:p>
          </p:txBody>
        </p:sp>
        <p:sp>
          <p:nvSpPr>
            <p:cNvPr id="16615" name="Freeform 92"/>
            <p:cNvSpPr>
              <a:spLocks/>
            </p:cNvSpPr>
            <p:nvPr/>
          </p:nvSpPr>
          <p:spPr bwMode="hidden">
            <a:xfrm rot="-1346631">
              <a:off x="3988" y="878"/>
              <a:ext cx="144" cy="271"/>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p:spPr>
          <p:txBody>
            <a:bodyPr wrap="none" anchor="ctr"/>
            <a:lstStyle/>
            <a:p>
              <a:endParaRPr lang="vi-VN"/>
            </a:p>
          </p:txBody>
        </p:sp>
        <p:sp>
          <p:nvSpPr>
            <p:cNvPr id="16616" name="Freeform 93"/>
            <p:cNvSpPr>
              <a:spLocks/>
            </p:cNvSpPr>
            <p:nvPr/>
          </p:nvSpPr>
          <p:spPr bwMode="hidden">
            <a:xfrm rot="1346631" flipH="1">
              <a:off x="3479" y="870"/>
              <a:ext cx="142" cy="272"/>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p:spPr>
          <p:txBody>
            <a:bodyPr wrap="none" anchor="ctr"/>
            <a:lstStyle/>
            <a:p>
              <a:endParaRPr lang="vi-VN"/>
            </a:p>
          </p:txBody>
        </p:sp>
      </p:grpSp>
      <p:grpSp>
        <p:nvGrpSpPr>
          <p:cNvPr id="11" name="Group 94"/>
          <p:cNvGrpSpPr>
            <a:grpSpLocks/>
          </p:cNvGrpSpPr>
          <p:nvPr/>
        </p:nvGrpSpPr>
        <p:grpSpPr bwMode="auto">
          <a:xfrm>
            <a:off x="6987778" y="4879975"/>
            <a:ext cx="2000250" cy="1981200"/>
            <a:chOff x="2928" y="384"/>
            <a:chExt cx="1789" cy="1403"/>
          </a:xfrm>
        </p:grpSpPr>
        <p:sp>
          <p:nvSpPr>
            <p:cNvPr id="16437" name="Oval 95"/>
            <p:cNvSpPr>
              <a:spLocks noChangeArrowheads="1"/>
            </p:cNvSpPr>
            <p:nvPr/>
          </p:nvSpPr>
          <p:spPr bwMode="hidden">
            <a:xfrm>
              <a:off x="3361" y="638"/>
              <a:ext cx="944" cy="696"/>
            </a:xfrm>
            <a:prstGeom prst="ellipse">
              <a:avLst/>
            </a:prstGeom>
            <a:gradFill rotWithShape="0">
              <a:gsLst>
                <a:gs pos="0">
                  <a:srgbClr val="FF0000"/>
                </a:gs>
                <a:gs pos="100000">
                  <a:schemeClr val="bg1"/>
                </a:gs>
              </a:gsLst>
              <a:path path="shape">
                <a:fillToRect l="50000" t="50000" r="50000" b="50000"/>
              </a:path>
            </a:gradFill>
            <a:ln w="9525">
              <a:noFill/>
              <a:round/>
              <a:headEnd/>
              <a:tailEnd/>
            </a:ln>
          </p:spPr>
          <p:txBody>
            <a:bodyPr wrap="none" anchor="ctr"/>
            <a:lstStyle/>
            <a:p>
              <a:pPr eaLnBrk="1" hangingPunct="1"/>
              <a:endParaRPr lang="en-US" altLang="en-US"/>
            </a:p>
          </p:txBody>
        </p:sp>
        <p:sp>
          <p:nvSpPr>
            <p:cNvPr id="16438" name="Oval 96"/>
            <p:cNvSpPr>
              <a:spLocks noChangeArrowheads="1"/>
            </p:cNvSpPr>
            <p:nvPr/>
          </p:nvSpPr>
          <p:spPr bwMode="hidden">
            <a:xfrm>
              <a:off x="3722" y="893"/>
              <a:ext cx="187" cy="131"/>
            </a:xfrm>
            <a:prstGeom prst="ellipse">
              <a:avLst/>
            </a:prstGeom>
            <a:gradFill rotWithShape="0">
              <a:gsLst>
                <a:gs pos="0">
                  <a:schemeClr val="accent2"/>
                </a:gs>
                <a:gs pos="100000">
                  <a:schemeClr val="bg2"/>
                </a:gs>
              </a:gsLst>
              <a:path path="shape">
                <a:fillToRect l="50000" t="50000" r="50000" b="50000"/>
              </a:path>
            </a:gradFill>
            <a:ln w="9525">
              <a:noFill/>
              <a:round/>
              <a:headEnd/>
              <a:tailEnd/>
            </a:ln>
          </p:spPr>
          <p:txBody>
            <a:bodyPr wrap="none" anchor="ctr"/>
            <a:lstStyle/>
            <a:p>
              <a:pPr eaLnBrk="1" hangingPunct="1"/>
              <a:endParaRPr lang="en-US" altLang="en-US"/>
            </a:p>
          </p:txBody>
        </p:sp>
        <p:sp>
          <p:nvSpPr>
            <p:cNvPr id="16439" name="Freeform 97"/>
            <p:cNvSpPr>
              <a:spLocks/>
            </p:cNvSpPr>
            <p:nvPr/>
          </p:nvSpPr>
          <p:spPr bwMode="hidden">
            <a:xfrm rot="2711884">
              <a:off x="3847" y="1097"/>
              <a:ext cx="556" cy="10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endParaRPr lang="vi-VN"/>
            </a:p>
          </p:txBody>
        </p:sp>
        <p:sp>
          <p:nvSpPr>
            <p:cNvPr id="16440" name="Freeform 98"/>
            <p:cNvSpPr>
              <a:spLocks/>
            </p:cNvSpPr>
            <p:nvPr/>
          </p:nvSpPr>
          <p:spPr bwMode="hidden">
            <a:xfrm rot="2711884">
              <a:off x="4251" y="1393"/>
              <a:ext cx="299" cy="15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p:spPr>
          <p:txBody>
            <a:bodyPr wrap="none" anchor="ctr"/>
            <a:lstStyle/>
            <a:p>
              <a:endParaRPr lang="vi-VN"/>
            </a:p>
          </p:txBody>
        </p:sp>
        <p:sp>
          <p:nvSpPr>
            <p:cNvPr id="16441" name="Freeform 99"/>
            <p:cNvSpPr>
              <a:spLocks/>
            </p:cNvSpPr>
            <p:nvPr/>
          </p:nvSpPr>
          <p:spPr bwMode="hidden">
            <a:xfrm rot="2104081">
              <a:off x="3878" y="1028"/>
              <a:ext cx="586" cy="112"/>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endParaRPr lang="vi-VN"/>
            </a:p>
          </p:txBody>
        </p:sp>
        <p:sp>
          <p:nvSpPr>
            <p:cNvPr id="16442" name="Freeform 100"/>
            <p:cNvSpPr>
              <a:spLocks/>
            </p:cNvSpPr>
            <p:nvPr/>
          </p:nvSpPr>
          <p:spPr bwMode="hidden">
            <a:xfrm rot="2104081">
              <a:off x="4359" y="1282"/>
              <a:ext cx="315" cy="17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endParaRPr lang="vi-VN"/>
            </a:p>
          </p:txBody>
        </p:sp>
        <p:sp>
          <p:nvSpPr>
            <p:cNvPr id="16443" name="Freeform 101"/>
            <p:cNvSpPr>
              <a:spLocks/>
            </p:cNvSpPr>
            <p:nvPr/>
          </p:nvSpPr>
          <p:spPr bwMode="hidden">
            <a:xfrm rot="1582915">
              <a:off x="3888" y="967"/>
              <a:ext cx="561" cy="98"/>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endParaRPr lang="vi-VN"/>
            </a:p>
          </p:txBody>
        </p:sp>
        <p:sp>
          <p:nvSpPr>
            <p:cNvPr id="16444" name="Freeform 102"/>
            <p:cNvSpPr>
              <a:spLocks/>
            </p:cNvSpPr>
            <p:nvPr/>
          </p:nvSpPr>
          <p:spPr bwMode="hidden">
            <a:xfrm rot="1582915">
              <a:off x="4388" y="1157"/>
              <a:ext cx="301" cy="15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endParaRPr lang="vi-VN"/>
            </a:p>
          </p:txBody>
        </p:sp>
        <p:sp>
          <p:nvSpPr>
            <p:cNvPr id="16445" name="Freeform 103"/>
            <p:cNvSpPr>
              <a:spLocks/>
            </p:cNvSpPr>
            <p:nvPr/>
          </p:nvSpPr>
          <p:spPr bwMode="hidden">
            <a:xfrm rot="1080363">
              <a:off x="3897" y="903"/>
              <a:ext cx="542" cy="108"/>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endParaRPr lang="vi-VN"/>
            </a:p>
          </p:txBody>
        </p:sp>
        <p:sp>
          <p:nvSpPr>
            <p:cNvPr id="16446" name="Freeform 104"/>
            <p:cNvSpPr>
              <a:spLocks/>
            </p:cNvSpPr>
            <p:nvPr/>
          </p:nvSpPr>
          <p:spPr bwMode="hidden">
            <a:xfrm rot="1080363">
              <a:off x="4405" y="1033"/>
              <a:ext cx="291" cy="17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endParaRPr lang="vi-VN"/>
            </a:p>
          </p:txBody>
        </p:sp>
        <p:sp>
          <p:nvSpPr>
            <p:cNvPr id="16447" name="Freeform 105"/>
            <p:cNvSpPr>
              <a:spLocks/>
            </p:cNvSpPr>
            <p:nvPr/>
          </p:nvSpPr>
          <p:spPr bwMode="hidden">
            <a:xfrm rot="463793">
              <a:off x="3908" y="832"/>
              <a:ext cx="499" cy="10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endParaRPr lang="vi-VN"/>
            </a:p>
          </p:txBody>
        </p:sp>
        <p:sp>
          <p:nvSpPr>
            <p:cNvPr id="16448" name="Freeform 106"/>
            <p:cNvSpPr>
              <a:spLocks/>
            </p:cNvSpPr>
            <p:nvPr/>
          </p:nvSpPr>
          <p:spPr bwMode="hidden">
            <a:xfrm rot="463793">
              <a:off x="4397" y="886"/>
              <a:ext cx="268" cy="15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endParaRPr lang="vi-VN"/>
            </a:p>
          </p:txBody>
        </p:sp>
        <p:sp>
          <p:nvSpPr>
            <p:cNvPr id="16449" name="Freeform 107"/>
            <p:cNvSpPr>
              <a:spLocks/>
            </p:cNvSpPr>
            <p:nvPr/>
          </p:nvSpPr>
          <p:spPr bwMode="hidden">
            <a:xfrm rot="-84182">
              <a:off x="3916" y="791"/>
              <a:ext cx="454" cy="7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endParaRPr lang="vi-VN"/>
            </a:p>
          </p:txBody>
        </p:sp>
        <p:sp>
          <p:nvSpPr>
            <p:cNvPr id="16450" name="Freeform 108"/>
            <p:cNvSpPr>
              <a:spLocks/>
            </p:cNvSpPr>
            <p:nvPr/>
          </p:nvSpPr>
          <p:spPr bwMode="hidden">
            <a:xfrm rot="-84182">
              <a:off x="4367" y="785"/>
              <a:ext cx="244" cy="11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endParaRPr lang="vi-VN"/>
            </a:p>
          </p:txBody>
        </p:sp>
        <p:sp>
          <p:nvSpPr>
            <p:cNvPr id="16451" name="Freeform 109"/>
            <p:cNvSpPr>
              <a:spLocks/>
            </p:cNvSpPr>
            <p:nvPr/>
          </p:nvSpPr>
          <p:spPr bwMode="hidden">
            <a:xfrm rot="-802576">
              <a:off x="3901" y="740"/>
              <a:ext cx="399" cy="69"/>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endParaRPr lang="vi-VN"/>
            </a:p>
          </p:txBody>
        </p:sp>
        <p:sp>
          <p:nvSpPr>
            <p:cNvPr id="16452" name="Freeform 110"/>
            <p:cNvSpPr>
              <a:spLocks/>
            </p:cNvSpPr>
            <p:nvPr/>
          </p:nvSpPr>
          <p:spPr bwMode="hidden">
            <a:xfrm rot="-802576">
              <a:off x="4295" y="672"/>
              <a:ext cx="214" cy="10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endParaRPr lang="vi-VN"/>
            </a:p>
          </p:txBody>
        </p:sp>
        <p:sp>
          <p:nvSpPr>
            <p:cNvPr id="16453" name="Freeform 111"/>
            <p:cNvSpPr>
              <a:spLocks/>
            </p:cNvSpPr>
            <p:nvPr/>
          </p:nvSpPr>
          <p:spPr bwMode="hidden">
            <a:xfrm rot="18888116" flipH="1">
              <a:off x="3235" y="1137"/>
              <a:ext cx="557" cy="10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headEnd/>
              <a:tailEnd/>
            </a:ln>
          </p:spPr>
          <p:txBody>
            <a:bodyPr wrap="none" anchor="ctr"/>
            <a:lstStyle/>
            <a:p>
              <a:endParaRPr lang="vi-VN"/>
            </a:p>
          </p:txBody>
        </p:sp>
        <p:sp>
          <p:nvSpPr>
            <p:cNvPr id="16454" name="Freeform 112"/>
            <p:cNvSpPr>
              <a:spLocks/>
            </p:cNvSpPr>
            <p:nvPr/>
          </p:nvSpPr>
          <p:spPr bwMode="hidden">
            <a:xfrm rot="18888116" flipH="1">
              <a:off x="3087" y="1433"/>
              <a:ext cx="299" cy="15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p:spPr>
          <p:txBody>
            <a:bodyPr wrap="none" anchor="ctr"/>
            <a:lstStyle/>
            <a:p>
              <a:endParaRPr lang="vi-VN"/>
            </a:p>
          </p:txBody>
        </p:sp>
        <p:sp>
          <p:nvSpPr>
            <p:cNvPr id="16455" name="Freeform 113"/>
            <p:cNvSpPr>
              <a:spLocks/>
            </p:cNvSpPr>
            <p:nvPr/>
          </p:nvSpPr>
          <p:spPr bwMode="hidden">
            <a:xfrm rot="19495919" flipH="1">
              <a:off x="3160" y="1085"/>
              <a:ext cx="586" cy="112"/>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headEnd/>
              <a:tailEnd/>
            </a:ln>
          </p:spPr>
          <p:txBody>
            <a:bodyPr wrap="none" anchor="ctr"/>
            <a:lstStyle/>
            <a:p>
              <a:endParaRPr lang="vi-VN"/>
            </a:p>
          </p:txBody>
        </p:sp>
        <p:sp>
          <p:nvSpPr>
            <p:cNvPr id="16456" name="Freeform 114"/>
            <p:cNvSpPr>
              <a:spLocks/>
            </p:cNvSpPr>
            <p:nvPr/>
          </p:nvSpPr>
          <p:spPr bwMode="hidden">
            <a:xfrm rot="19495919" flipH="1">
              <a:off x="2950" y="1339"/>
              <a:ext cx="315" cy="17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p:spPr>
          <p:txBody>
            <a:bodyPr wrap="none" anchor="ctr"/>
            <a:lstStyle/>
            <a:p>
              <a:endParaRPr lang="vi-VN"/>
            </a:p>
          </p:txBody>
        </p:sp>
        <p:sp>
          <p:nvSpPr>
            <p:cNvPr id="16457" name="Freeform 115"/>
            <p:cNvSpPr>
              <a:spLocks/>
            </p:cNvSpPr>
            <p:nvPr/>
          </p:nvSpPr>
          <p:spPr bwMode="hidden">
            <a:xfrm rot="20017085" flipH="1">
              <a:off x="3175" y="1025"/>
              <a:ext cx="561" cy="98"/>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headEnd/>
              <a:tailEnd/>
            </a:ln>
          </p:spPr>
          <p:txBody>
            <a:bodyPr wrap="none" anchor="ctr"/>
            <a:lstStyle/>
            <a:p>
              <a:endParaRPr lang="vi-VN"/>
            </a:p>
          </p:txBody>
        </p:sp>
        <p:sp>
          <p:nvSpPr>
            <p:cNvPr id="16458" name="Freeform 116"/>
            <p:cNvSpPr>
              <a:spLocks/>
            </p:cNvSpPr>
            <p:nvPr/>
          </p:nvSpPr>
          <p:spPr bwMode="hidden">
            <a:xfrm rot="20017085" flipH="1">
              <a:off x="2935" y="1215"/>
              <a:ext cx="301" cy="15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endParaRPr lang="vi-VN"/>
            </a:p>
          </p:txBody>
        </p:sp>
        <p:sp>
          <p:nvSpPr>
            <p:cNvPr id="16459" name="Freeform 117"/>
            <p:cNvSpPr>
              <a:spLocks/>
            </p:cNvSpPr>
            <p:nvPr/>
          </p:nvSpPr>
          <p:spPr bwMode="hidden">
            <a:xfrm rot="20519637" flipH="1">
              <a:off x="3185" y="961"/>
              <a:ext cx="542" cy="108"/>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headEnd/>
              <a:tailEnd/>
            </a:ln>
          </p:spPr>
          <p:txBody>
            <a:bodyPr wrap="none" anchor="ctr"/>
            <a:lstStyle/>
            <a:p>
              <a:endParaRPr lang="vi-VN"/>
            </a:p>
          </p:txBody>
        </p:sp>
        <p:sp>
          <p:nvSpPr>
            <p:cNvPr id="16460" name="Freeform 118"/>
            <p:cNvSpPr>
              <a:spLocks/>
            </p:cNvSpPr>
            <p:nvPr/>
          </p:nvSpPr>
          <p:spPr bwMode="hidden">
            <a:xfrm rot="20519637" flipH="1">
              <a:off x="2928" y="1090"/>
              <a:ext cx="291" cy="17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endParaRPr lang="vi-VN"/>
            </a:p>
          </p:txBody>
        </p:sp>
        <p:sp>
          <p:nvSpPr>
            <p:cNvPr id="16461" name="Freeform 119"/>
            <p:cNvSpPr>
              <a:spLocks/>
            </p:cNvSpPr>
            <p:nvPr/>
          </p:nvSpPr>
          <p:spPr bwMode="hidden">
            <a:xfrm rot="21136207" flipH="1">
              <a:off x="3217" y="889"/>
              <a:ext cx="499" cy="10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headEnd/>
              <a:tailEnd/>
            </a:ln>
          </p:spPr>
          <p:txBody>
            <a:bodyPr wrap="none" anchor="ctr"/>
            <a:lstStyle/>
            <a:p>
              <a:endParaRPr lang="vi-VN"/>
            </a:p>
          </p:txBody>
        </p:sp>
        <p:sp>
          <p:nvSpPr>
            <p:cNvPr id="16462" name="Freeform 120"/>
            <p:cNvSpPr>
              <a:spLocks/>
            </p:cNvSpPr>
            <p:nvPr/>
          </p:nvSpPr>
          <p:spPr bwMode="hidden">
            <a:xfrm rot="21136207" flipH="1">
              <a:off x="2959" y="943"/>
              <a:ext cx="268" cy="15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endParaRPr lang="vi-VN"/>
            </a:p>
          </p:txBody>
        </p:sp>
        <p:sp>
          <p:nvSpPr>
            <p:cNvPr id="16463" name="Freeform 121"/>
            <p:cNvSpPr>
              <a:spLocks/>
            </p:cNvSpPr>
            <p:nvPr/>
          </p:nvSpPr>
          <p:spPr bwMode="hidden">
            <a:xfrm rot="84182" flipH="1">
              <a:off x="3254" y="848"/>
              <a:ext cx="454" cy="7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headEnd/>
              <a:tailEnd/>
            </a:ln>
          </p:spPr>
          <p:txBody>
            <a:bodyPr wrap="none" anchor="ctr"/>
            <a:lstStyle/>
            <a:p>
              <a:endParaRPr lang="vi-VN"/>
            </a:p>
          </p:txBody>
        </p:sp>
        <p:sp>
          <p:nvSpPr>
            <p:cNvPr id="16464" name="Freeform 122"/>
            <p:cNvSpPr>
              <a:spLocks/>
            </p:cNvSpPr>
            <p:nvPr/>
          </p:nvSpPr>
          <p:spPr bwMode="hidden">
            <a:xfrm rot="84182" flipH="1">
              <a:off x="3013" y="842"/>
              <a:ext cx="244" cy="11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endParaRPr lang="vi-VN"/>
            </a:p>
          </p:txBody>
        </p:sp>
        <p:sp>
          <p:nvSpPr>
            <p:cNvPr id="16465" name="Freeform 123"/>
            <p:cNvSpPr>
              <a:spLocks/>
            </p:cNvSpPr>
            <p:nvPr/>
          </p:nvSpPr>
          <p:spPr bwMode="hidden">
            <a:xfrm rot="802576" flipH="1">
              <a:off x="3324" y="797"/>
              <a:ext cx="399" cy="69"/>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headEnd/>
              <a:tailEnd/>
            </a:ln>
          </p:spPr>
          <p:txBody>
            <a:bodyPr wrap="none" anchor="ctr"/>
            <a:lstStyle/>
            <a:p>
              <a:endParaRPr lang="vi-VN"/>
            </a:p>
          </p:txBody>
        </p:sp>
        <p:sp>
          <p:nvSpPr>
            <p:cNvPr id="16466" name="Freeform 124"/>
            <p:cNvSpPr>
              <a:spLocks/>
            </p:cNvSpPr>
            <p:nvPr/>
          </p:nvSpPr>
          <p:spPr bwMode="hidden">
            <a:xfrm rot="802576" flipH="1">
              <a:off x="3115" y="729"/>
              <a:ext cx="214" cy="10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endParaRPr lang="vi-VN"/>
            </a:p>
          </p:txBody>
        </p:sp>
        <p:sp>
          <p:nvSpPr>
            <p:cNvPr id="16467" name="Freeform 125"/>
            <p:cNvSpPr>
              <a:spLocks/>
            </p:cNvSpPr>
            <p:nvPr/>
          </p:nvSpPr>
          <p:spPr bwMode="hidden">
            <a:xfrm rot="1277471" flipH="1">
              <a:off x="3350" y="775"/>
              <a:ext cx="399" cy="70"/>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headEnd/>
              <a:tailEnd/>
            </a:ln>
          </p:spPr>
          <p:txBody>
            <a:bodyPr wrap="none" anchor="ctr"/>
            <a:lstStyle/>
            <a:p>
              <a:endParaRPr lang="vi-VN"/>
            </a:p>
          </p:txBody>
        </p:sp>
        <p:sp>
          <p:nvSpPr>
            <p:cNvPr id="16468" name="Freeform 126"/>
            <p:cNvSpPr>
              <a:spLocks/>
            </p:cNvSpPr>
            <p:nvPr/>
          </p:nvSpPr>
          <p:spPr bwMode="hidden">
            <a:xfrm rot="1277471" flipH="1">
              <a:off x="3151" y="665"/>
              <a:ext cx="214" cy="11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endParaRPr lang="vi-VN"/>
            </a:p>
          </p:txBody>
        </p:sp>
        <p:sp>
          <p:nvSpPr>
            <p:cNvPr id="16469" name="Freeform 127"/>
            <p:cNvSpPr>
              <a:spLocks/>
            </p:cNvSpPr>
            <p:nvPr/>
          </p:nvSpPr>
          <p:spPr bwMode="hidden">
            <a:xfrm rot="2028410" flipH="1">
              <a:off x="3394" y="745"/>
              <a:ext cx="399" cy="69"/>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headEnd/>
              <a:tailEnd/>
            </a:ln>
          </p:spPr>
          <p:txBody>
            <a:bodyPr wrap="none" anchor="ctr"/>
            <a:lstStyle/>
            <a:p>
              <a:endParaRPr lang="vi-VN"/>
            </a:p>
          </p:txBody>
        </p:sp>
        <p:sp>
          <p:nvSpPr>
            <p:cNvPr id="16470" name="Freeform 128"/>
            <p:cNvSpPr>
              <a:spLocks/>
            </p:cNvSpPr>
            <p:nvPr/>
          </p:nvSpPr>
          <p:spPr bwMode="hidden">
            <a:xfrm rot="2028410" flipH="1">
              <a:off x="3222" y="574"/>
              <a:ext cx="214" cy="10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endParaRPr lang="vi-VN"/>
            </a:p>
          </p:txBody>
        </p:sp>
        <p:sp>
          <p:nvSpPr>
            <p:cNvPr id="16471" name="Freeform 129"/>
            <p:cNvSpPr>
              <a:spLocks/>
            </p:cNvSpPr>
            <p:nvPr/>
          </p:nvSpPr>
          <p:spPr bwMode="hidden">
            <a:xfrm rot="2664424" flipH="1">
              <a:off x="3433" y="700"/>
              <a:ext cx="404" cy="69"/>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headEnd/>
              <a:tailEnd/>
            </a:ln>
          </p:spPr>
          <p:txBody>
            <a:bodyPr wrap="none" anchor="ctr"/>
            <a:lstStyle/>
            <a:p>
              <a:endParaRPr lang="vi-VN"/>
            </a:p>
          </p:txBody>
        </p:sp>
        <p:sp>
          <p:nvSpPr>
            <p:cNvPr id="16472" name="Freeform 130"/>
            <p:cNvSpPr>
              <a:spLocks/>
            </p:cNvSpPr>
            <p:nvPr/>
          </p:nvSpPr>
          <p:spPr bwMode="hidden">
            <a:xfrm rot="2664424" flipH="1">
              <a:off x="3290" y="481"/>
              <a:ext cx="217" cy="10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endParaRPr lang="vi-VN"/>
            </a:p>
          </p:txBody>
        </p:sp>
        <p:sp>
          <p:nvSpPr>
            <p:cNvPr id="16473" name="Freeform 131"/>
            <p:cNvSpPr>
              <a:spLocks/>
            </p:cNvSpPr>
            <p:nvPr/>
          </p:nvSpPr>
          <p:spPr bwMode="hidden">
            <a:xfrm rot="3473776" flipH="1">
              <a:off x="3518" y="685"/>
              <a:ext cx="356" cy="70"/>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headEnd/>
              <a:tailEnd/>
            </a:ln>
          </p:spPr>
          <p:txBody>
            <a:bodyPr wrap="none" anchor="ctr"/>
            <a:lstStyle/>
            <a:p>
              <a:endParaRPr lang="vi-VN"/>
            </a:p>
          </p:txBody>
        </p:sp>
        <p:sp>
          <p:nvSpPr>
            <p:cNvPr id="16474" name="Freeform 132"/>
            <p:cNvSpPr>
              <a:spLocks/>
            </p:cNvSpPr>
            <p:nvPr/>
          </p:nvSpPr>
          <p:spPr bwMode="hidden">
            <a:xfrm rot="3473776" flipH="1">
              <a:off x="3438" y="450"/>
              <a:ext cx="191" cy="10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endParaRPr lang="vi-VN"/>
            </a:p>
          </p:txBody>
        </p:sp>
        <p:sp>
          <p:nvSpPr>
            <p:cNvPr id="16475" name="Freeform 133"/>
            <p:cNvSpPr>
              <a:spLocks/>
            </p:cNvSpPr>
            <p:nvPr/>
          </p:nvSpPr>
          <p:spPr bwMode="hidden">
            <a:xfrm rot="4126480" flipH="1">
              <a:off x="3577" y="673"/>
              <a:ext cx="342" cy="69"/>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headEnd/>
              <a:tailEnd/>
            </a:ln>
          </p:spPr>
          <p:txBody>
            <a:bodyPr wrap="none" anchor="ctr"/>
            <a:lstStyle/>
            <a:p>
              <a:endParaRPr lang="vi-VN"/>
            </a:p>
          </p:txBody>
        </p:sp>
        <p:sp>
          <p:nvSpPr>
            <p:cNvPr id="16476" name="Freeform 134"/>
            <p:cNvSpPr>
              <a:spLocks/>
            </p:cNvSpPr>
            <p:nvPr/>
          </p:nvSpPr>
          <p:spPr bwMode="hidden">
            <a:xfrm rot="4126480" flipH="1">
              <a:off x="3541" y="421"/>
              <a:ext cx="184" cy="10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endParaRPr lang="vi-VN"/>
            </a:p>
          </p:txBody>
        </p:sp>
        <p:sp>
          <p:nvSpPr>
            <p:cNvPr id="16477" name="Freeform 135"/>
            <p:cNvSpPr>
              <a:spLocks/>
            </p:cNvSpPr>
            <p:nvPr/>
          </p:nvSpPr>
          <p:spPr bwMode="hidden">
            <a:xfrm rot="-1325434">
              <a:off x="3864" y="705"/>
              <a:ext cx="398" cy="70"/>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endParaRPr lang="vi-VN"/>
            </a:p>
          </p:txBody>
        </p:sp>
        <p:sp>
          <p:nvSpPr>
            <p:cNvPr id="16478" name="Freeform 136"/>
            <p:cNvSpPr>
              <a:spLocks/>
            </p:cNvSpPr>
            <p:nvPr/>
          </p:nvSpPr>
          <p:spPr bwMode="hidden">
            <a:xfrm rot="-1325434">
              <a:off x="4246" y="592"/>
              <a:ext cx="214" cy="10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endParaRPr lang="vi-VN"/>
            </a:p>
          </p:txBody>
        </p:sp>
        <p:sp>
          <p:nvSpPr>
            <p:cNvPr id="16479" name="Freeform 137"/>
            <p:cNvSpPr>
              <a:spLocks/>
            </p:cNvSpPr>
            <p:nvPr/>
          </p:nvSpPr>
          <p:spPr bwMode="hidden">
            <a:xfrm rot="-1921064">
              <a:off x="3819" y="681"/>
              <a:ext cx="399" cy="70"/>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endParaRPr lang="vi-VN"/>
            </a:p>
          </p:txBody>
        </p:sp>
        <p:sp>
          <p:nvSpPr>
            <p:cNvPr id="16480" name="Freeform 138"/>
            <p:cNvSpPr>
              <a:spLocks/>
            </p:cNvSpPr>
            <p:nvPr/>
          </p:nvSpPr>
          <p:spPr bwMode="hidden">
            <a:xfrm rot="-1921064">
              <a:off x="4181" y="518"/>
              <a:ext cx="214" cy="11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endParaRPr lang="vi-VN"/>
            </a:p>
          </p:txBody>
        </p:sp>
        <p:sp>
          <p:nvSpPr>
            <p:cNvPr id="16481" name="Freeform 139"/>
            <p:cNvSpPr>
              <a:spLocks/>
            </p:cNvSpPr>
            <p:nvPr/>
          </p:nvSpPr>
          <p:spPr bwMode="hidden">
            <a:xfrm rot="4578755" flipH="1">
              <a:off x="3632" y="690"/>
              <a:ext cx="332" cy="4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headEnd/>
              <a:tailEnd/>
            </a:ln>
          </p:spPr>
          <p:txBody>
            <a:bodyPr wrap="none" anchor="ctr"/>
            <a:lstStyle/>
            <a:p>
              <a:endParaRPr lang="vi-VN"/>
            </a:p>
          </p:txBody>
        </p:sp>
        <p:sp>
          <p:nvSpPr>
            <p:cNvPr id="16482" name="Freeform 140"/>
            <p:cNvSpPr>
              <a:spLocks/>
            </p:cNvSpPr>
            <p:nvPr/>
          </p:nvSpPr>
          <p:spPr bwMode="hidden">
            <a:xfrm rot="4578755" flipH="1">
              <a:off x="3639" y="447"/>
              <a:ext cx="178" cy="7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w="9525">
              <a:noFill/>
              <a:round/>
              <a:headEnd/>
              <a:tailEnd/>
            </a:ln>
          </p:spPr>
          <p:txBody>
            <a:bodyPr wrap="none" anchor="ctr"/>
            <a:lstStyle/>
            <a:p>
              <a:endParaRPr lang="vi-VN"/>
            </a:p>
          </p:txBody>
        </p:sp>
        <p:sp>
          <p:nvSpPr>
            <p:cNvPr id="16483" name="Freeform 141"/>
            <p:cNvSpPr>
              <a:spLocks/>
            </p:cNvSpPr>
            <p:nvPr/>
          </p:nvSpPr>
          <p:spPr bwMode="hidden">
            <a:xfrm rot="-3857755">
              <a:off x="3715" y="678"/>
              <a:ext cx="343" cy="60"/>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endParaRPr lang="vi-VN"/>
            </a:p>
          </p:txBody>
        </p:sp>
        <p:sp>
          <p:nvSpPr>
            <p:cNvPr id="16484" name="Freeform 142"/>
            <p:cNvSpPr>
              <a:spLocks/>
            </p:cNvSpPr>
            <p:nvPr/>
          </p:nvSpPr>
          <p:spPr bwMode="hidden">
            <a:xfrm rot="-3857755">
              <a:off x="3926" y="433"/>
              <a:ext cx="184" cy="9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endParaRPr lang="vi-VN"/>
            </a:p>
          </p:txBody>
        </p:sp>
        <p:sp>
          <p:nvSpPr>
            <p:cNvPr id="16485" name="Freeform 143"/>
            <p:cNvSpPr>
              <a:spLocks/>
            </p:cNvSpPr>
            <p:nvPr/>
          </p:nvSpPr>
          <p:spPr bwMode="hidden">
            <a:xfrm rot="-2777260">
              <a:off x="3758" y="671"/>
              <a:ext cx="373"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endParaRPr lang="vi-VN"/>
            </a:p>
          </p:txBody>
        </p:sp>
        <p:sp>
          <p:nvSpPr>
            <p:cNvPr id="16486" name="Freeform 144"/>
            <p:cNvSpPr>
              <a:spLocks/>
            </p:cNvSpPr>
            <p:nvPr/>
          </p:nvSpPr>
          <p:spPr bwMode="hidden">
            <a:xfrm rot="-2777260">
              <a:off x="4061" y="460"/>
              <a:ext cx="200" cy="13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endParaRPr lang="vi-VN"/>
            </a:p>
          </p:txBody>
        </p:sp>
        <p:sp>
          <p:nvSpPr>
            <p:cNvPr id="16487" name="Freeform 145"/>
            <p:cNvSpPr>
              <a:spLocks/>
            </p:cNvSpPr>
            <p:nvPr/>
          </p:nvSpPr>
          <p:spPr bwMode="hidden">
            <a:xfrm rot="-4903748">
              <a:off x="3695" y="685"/>
              <a:ext cx="308" cy="28"/>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endParaRPr lang="vi-VN"/>
            </a:p>
          </p:txBody>
        </p:sp>
        <p:sp>
          <p:nvSpPr>
            <p:cNvPr id="16488" name="Freeform 146"/>
            <p:cNvSpPr>
              <a:spLocks/>
            </p:cNvSpPr>
            <p:nvPr/>
          </p:nvSpPr>
          <p:spPr bwMode="hidden">
            <a:xfrm rot="-4903748">
              <a:off x="3809" y="447"/>
              <a:ext cx="165" cy="4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w="9525">
              <a:noFill/>
              <a:round/>
              <a:headEnd/>
              <a:tailEnd/>
            </a:ln>
          </p:spPr>
          <p:txBody>
            <a:bodyPr wrap="none" anchor="ctr"/>
            <a:lstStyle/>
            <a:p>
              <a:endParaRPr lang="vi-VN"/>
            </a:p>
          </p:txBody>
        </p:sp>
        <p:sp>
          <p:nvSpPr>
            <p:cNvPr id="16489" name="Freeform 147"/>
            <p:cNvSpPr>
              <a:spLocks/>
            </p:cNvSpPr>
            <p:nvPr/>
          </p:nvSpPr>
          <p:spPr bwMode="hidden">
            <a:xfrm rot="18335692" flipH="1">
              <a:off x="3278" y="1175"/>
              <a:ext cx="557" cy="10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headEnd/>
              <a:tailEnd/>
            </a:ln>
          </p:spPr>
          <p:txBody>
            <a:bodyPr wrap="none" anchor="ctr"/>
            <a:lstStyle/>
            <a:p>
              <a:endParaRPr lang="vi-VN"/>
            </a:p>
          </p:txBody>
        </p:sp>
        <p:sp>
          <p:nvSpPr>
            <p:cNvPr id="16490" name="Freeform 148"/>
            <p:cNvSpPr>
              <a:spLocks/>
            </p:cNvSpPr>
            <p:nvPr/>
          </p:nvSpPr>
          <p:spPr bwMode="hidden">
            <a:xfrm rot="18335692" flipH="1">
              <a:off x="3186" y="1510"/>
              <a:ext cx="299" cy="15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p:spPr>
          <p:txBody>
            <a:bodyPr wrap="none" anchor="ctr"/>
            <a:lstStyle/>
            <a:p>
              <a:endParaRPr lang="vi-VN"/>
            </a:p>
          </p:txBody>
        </p:sp>
        <p:sp>
          <p:nvSpPr>
            <p:cNvPr id="16491" name="Freeform 149"/>
            <p:cNvSpPr>
              <a:spLocks/>
            </p:cNvSpPr>
            <p:nvPr/>
          </p:nvSpPr>
          <p:spPr bwMode="hidden">
            <a:xfrm rot="17542885" flipH="1">
              <a:off x="3362" y="1208"/>
              <a:ext cx="515" cy="10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headEnd/>
              <a:tailEnd/>
            </a:ln>
          </p:spPr>
          <p:txBody>
            <a:bodyPr wrap="none" anchor="ctr"/>
            <a:lstStyle/>
            <a:p>
              <a:endParaRPr lang="vi-VN"/>
            </a:p>
          </p:txBody>
        </p:sp>
        <p:sp>
          <p:nvSpPr>
            <p:cNvPr id="16492" name="Freeform 150"/>
            <p:cNvSpPr>
              <a:spLocks/>
            </p:cNvSpPr>
            <p:nvPr/>
          </p:nvSpPr>
          <p:spPr bwMode="hidden">
            <a:xfrm rot="17542885" flipH="1">
              <a:off x="3364" y="1550"/>
              <a:ext cx="276" cy="15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p:spPr>
          <p:txBody>
            <a:bodyPr wrap="none" anchor="ctr"/>
            <a:lstStyle/>
            <a:p>
              <a:endParaRPr lang="vi-VN"/>
            </a:p>
          </p:txBody>
        </p:sp>
        <p:sp>
          <p:nvSpPr>
            <p:cNvPr id="16493" name="Freeform 151"/>
            <p:cNvSpPr>
              <a:spLocks/>
            </p:cNvSpPr>
            <p:nvPr/>
          </p:nvSpPr>
          <p:spPr bwMode="hidden">
            <a:xfrm rot="16870650" flipH="1">
              <a:off x="3452" y="1220"/>
              <a:ext cx="495" cy="9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w="9525">
              <a:noFill/>
              <a:round/>
              <a:headEnd/>
              <a:tailEnd/>
            </a:ln>
          </p:spPr>
          <p:txBody>
            <a:bodyPr wrap="none" anchor="ctr"/>
            <a:lstStyle/>
            <a:p>
              <a:endParaRPr lang="vi-VN"/>
            </a:p>
          </p:txBody>
        </p:sp>
        <p:sp>
          <p:nvSpPr>
            <p:cNvPr id="16494" name="Freeform 152"/>
            <p:cNvSpPr>
              <a:spLocks/>
            </p:cNvSpPr>
            <p:nvPr/>
          </p:nvSpPr>
          <p:spPr bwMode="hidden">
            <a:xfrm rot="16870650" flipH="1">
              <a:off x="3525" y="1567"/>
              <a:ext cx="265" cy="1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p:spPr>
          <p:txBody>
            <a:bodyPr wrap="none" anchor="ctr"/>
            <a:lstStyle/>
            <a:p>
              <a:endParaRPr lang="vi-VN"/>
            </a:p>
          </p:txBody>
        </p:sp>
        <p:sp>
          <p:nvSpPr>
            <p:cNvPr id="16495" name="Freeform 153"/>
            <p:cNvSpPr>
              <a:spLocks/>
            </p:cNvSpPr>
            <p:nvPr/>
          </p:nvSpPr>
          <p:spPr bwMode="hidden">
            <a:xfrm rot="3144576">
              <a:off x="3801" y="1158"/>
              <a:ext cx="557" cy="10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endParaRPr lang="vi-VN"/>
            </a:p>
          </p:txBody>
        </p:sp>
        <p:sp>
          <p:nvSpPr>
            <p:cNvPr id="16496" name="Freeform 154"/>
            <p:cNvSpPr>
              <a:spLocks/>
            </p:cNvSpPr>
            <p:nvPr/>
          </p:nvSpPr>
          <p:spPr bwMode="hidden">
            <a:xfrm rot="3144576">
              <a:off x="4165" y="1485"/>
              <a:ext cx="299" cy="15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p:spPr>
          <p:txBody>
            <a:bodyPr wrap="none" anchor="ctr"/>
            <a:lstStyle/>
            <a:p>
              <a:endParaRPr lang="vi-VN"/>
            </a:p>
          </p:txBody>
        </p:sp>
        <p:sp>
          <p:nvSpPr>
            <p:cNvPr id="16497" name="Freeform 155"/>
            <p:cNvSpPr>
              <a:spLocks/>
            </p:cNvSpPr>
            <p:nvPr/>
          </p:nvSpPr>
          <p:spPr bwMode="hidden">
            <a:xfrm rot="3745735">
              <a:off x="3762" y="1196"/>
              <a:ext cx="533" cy="9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endParaRPr lang="vi-VN"/>
            </a:p>
          </p:txBody>
        </p:sp>
        <p:sp>
          <p:nvSpPr>
            <p:cNvPr id="16498" name="Freeform 156"/>
            <p:cNvSpPr>
              <a:spLocks/>
            </p:cNvSpPr>
            <p:nvPr/>
          </p:nvSpPr>
          <p:spPr bwMode="hidden">
            <a:xfrm rot="3745735">
              <a:off x="4047" y="1543"/>
              <a:ext cx="286" cy="15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p:spPr>
          <p:txBody>
            <a:bodyPr wrap="none" anchor="ctr"/>
            <a:lstStyle/>
            <a:p>
              <a:endParaRPr lang="vi-VN"/>
            </a:p>
          </p:txBody>
        </p:sp>
        <p:sp>
          <p:nvSpPr>
            <p:cNvPr id="16499" name="Freeform 157"/>
            <p:cNvSpPr>
              <a:spLocks/>
            </p:cNvSpPr>
            <p:nvPr/>
          </p:nvSpPr>
          <p:spPr bwMode="hidden">
            <a:xfrm rot="4286818">
              <a:off x="3705" y="1235"/>
              <a:ext cx="517" cy="79"/>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endParaRPr lang="vi-VN"/>
            </a:p>
          </p:txBody>
        </p:sp>
        <p:sp>
          <p:nvSpPr>
            <p:cNvPr id="16500" name="Freeform 158"/>
            <p:cNvSpPr>
              <a:spLocks/>
            </p:cNvSpPr>
            <p:nvPr/>
          </p:nvSpPr>
          <p:spPr bwMode="hidden">
            <a:xfrm rot="4286818">
              <a:off x="3923" y="1585"/>
              <a:ext cx="278" cy="12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p:spPr>
          <p:txBody>
            <a:bodyPr wrap="none" anchor="ctr"/>
            <a:lstStyle/>
            <a:p>
              <a:endParaRPr lang="vi-VN"/>
            </a:p>
          </p:txBody>
        </p:sp>
        <p:sp>
          <p:nvSpPr>
            <p:cNvPr id="16501" name="Freeform 159"/>
            <p:cNvSpPr>
              <a:spLocks/>
            </p:cNvSpPr>
            <p:nvPr/>
          </p:nvSpPr>
          <p:spPr bwMode="hidden">
            <a:xfrm rot="4898956">
              <a:off x="3665" y="1252"/>
              <a:ext cx="475" cy="80"/>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w="9525">
              <a:noFill/>
              <a:round/>
              <a:headEnd/>
              <a:tailEnd/>
            </a:ln>
          </p:spPr>
          <p:txBody>
            <a:bodyPr wrap="none" anchor="ctr"/>
            <a:lstStyle/>
            <a:p>
              <a:endParaRPr lang="vi-VN"/>
            </a:p>
          </p:txBody>
        </p:sp>
        <p:sp>
          <p:nvSpPr>
            <p:cNvPr id="16502" name="Freeform 160"/>
            <p:cNvSpPr>
              <a:spLocks/>
            </p:cNvSpPr>
            <p:nvPr/>
          </p:nvSpPr>
          <p:spPr bwMode="hidden">
            <a:xfrm rot="4898956">
              <a:off x="3804" y="1581"/>
              <a:ext cx="255" cy="12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p:spPr>
          <p:txBody>
            <a:bodyPr wrap="none" anchor="ctr"/>
            <a:lstStyle/>
            <a:p>
              <a:endParaRPr lang="vi-VN"/>
            </a:p>
          </p:txBody>
        </p:sp>
        <p:sp>
          <p:nvSpPr>
            <p:cNvPr id="16503" name="Freeform 161"/>
            <p:cNvSpPr>
              <a:spLocks/>
            </p:cNvSpPr>
            <p:nvPr/>
          </p:nvSpPr>
          <p:spPr bwMode="hidden">
            <a:xfrm rot="5755659">
              <a:off x="3570" y="1267"/>
              <a:ext cx="464" cy="60"/>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 name="T24" fmla="*/ 0 w 2736"/>
                <a:gd name="T25" fmla="*/ 0 h 504"/>
                <a:gd name="T26" fmla="*/ 2736 w 2736"/>
                <a:gd name="T27" fmla="*/ 504 h 5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w="9525">
              <a:noFill/>
              <a:round/>
              <a:headEnd/>
              <a:tailEnd/>
            </a:ln>
          </p:spPr>
          <p:txBody>
            <a:bodyPr wrap="none" anchor="ctr"/>
            <a:lstStyle/>
            <a:p>
              <a:endParaRPr lang="vi-VN"/>
            </a:p>
          </p:txBody>
        </p:sp>
        <p:sp>
          <p:nvSpPr>
            <p:cNvPr id="16504" name="Freeform 162"/>
            <p:cNvSpPr>
              <a:spLocks/>
            </p:cNvSpPr>
            <p:nvPr/>
          </p:nvSpPr>
          <p:spPr bwMode="hidden">
            <a:xfrm rot="5755659">
              <a:off x="3618" y="1599"/>
              <a:ext cx="249" cy="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69"/>
                <a:gd name="T37" fmla="*/ 0 h 791"/>
                <a:gd name="T38" fmla="*/ 1769 w 1769"/>
                <a:gd name="T39" fmla="*/ 791 h 7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w="9525">
              <a:noFill/>
              <a:round/>
              <a:headEnd/>
              <a:tailEnd/>
            </a:ln>
          </p:spPr>
          <p:txBody>
            <a:bodyPr wrap="none" anchor="ctr"/>
            <a:lstStyle/>
            <a:p>
              <a:endParaRPr lang="vi-VN"/>
            </a:p>
          </p:txBody>
        </p:sp>
        <p:sp>
          <p:nvSpPr>
            <p:cNvPr id="16505" name="Freeform 163"/>
            <p:cNvSpPr>
              <a:spLocks/>
            </p:cNvSpPr>
            <p:nvPr/>
          </p:nvSpPr>
          <p:spPr bwMode="hidden">
            <a:xfrm flipH="1">
              <a:off x="3553" y="1154"/>
              <a:ext cx="157" cy="478"/>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66FF"/>
              </a:solidFill>
              <a:round/>
              <a:headEnd/>
              <a:tailEnd/>
            </a:ln>
          </p:spPr>
          <p:txBody>
            <a:bodyPr wrap="none" anchor="ctr"/>
            <a:lstStyle/>
            <a:p>
              <a:endParaRPr lang="vi-VN"/>
            </a:p>
          </p:txBody>
        </p:sp>
        <p:sp>
          <p:nvSpPr>
            <p:cNvPr id="16506" name="Arc 164"/>
            <p:cNvSpPr>
              <a:spLocks/>
            </p:cNvSpPr>
            <p:nvPr/>
          </p:nvSpPr>
          <p:spPr bwMode="hidden">
            <a:xfrm flipH="1">
              <a:off x="3268" y="982"/>
              <a:ext cx="687" cy="745"/>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 name="T9" fmla="*/ 0 w 21600"/>
                <a:gd name="T10" fmla="*/ 0 h 21602"/>
                <a:gd name="T11" fmla="*/ 21600 w 21600"/>
                <a:gd name="T12" fmla="*/ 21602 h 21602"/>
              </a:gdLst>
              <a:ahLst/>
              <a:cxnLst>
                <a:cxn ang="T6">
                  <a:pos x="T0" y="T1"/>
                </a:cxn>
                <a:cxn ang="T7">
                  <a:pos x="T2" y="T3"/>
                </a:cxn>
                <a:cxn ang="T8">
                  <a:pos x="T4" y="T5"/>
                </a:cxn>
              </a:cxnLst>
              <a:rect l="T9" t="T10" r="T11" b="T12"/>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p:spPr>
          <p:txBody>
            <a:bodyPr wrap="none" anchor="ctr"/>
            <a:lstStyle/>
            <a:p>
              <a:endParaRPr lang="vi-VN"/>
            </a:p>
          </p:txBody>
        </p:sp>
        <p:sp>
          <p:nvSpPr>
            <p:cNvPr id="16507" name="Arc 165"/>
            <p:cNvSpPr>
              <a:spLocks/>
            </p:cNvSpPr>
            <p:nvPr/>
          </p:nvSpPr>
          <p:spPr bwMode="hidden">
            <a:xfrm flipV="1">
              <a:off x="3887" y="532"/>
              <a:ext cx="830" cy="661"/>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 name="T9" fmla="*/ 0 w 36729"/>
                <a:gd name="T10" fmla="*/ 0 h 21600"/>
                <a:gd name="T11" fmla="*/ 36729 w 36729"/>
                <a:gd name="T12" fmla="*/ 21600 h 21600"/>
              </a:gdLst>
              <a:ahLst/>
              <a:cxnLst>
                <a:cxn ang="T6">
                  <a:pos x="T0" y="T1"/>
                </a:cxn>
                <a:cxn ang="T7">
                  <a:pos x="T2" y="T3"/>
                </a:cxn>
                <a:cxn ang="T8">
                  <a:pos x="T4" y="T5"/>
                </a:cxn>
              </a:cxnLst>
              <a:rect l="T9" t="T10" r="T11" b="T12"/>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rgbClr val="FF66FF"/>
              </a:solidFill>
              <a:round/>
              <a:headEnd/>
              <a:tailEnd/>
            </a:ln>
          </p:spPr>
          <p:txBody>
            <a:bodyPr wrap="none" anchor="ctr"/>
            <a:lstStyle/>
            <a:p>
              <a:endParaRPr lang="vi-VN"/>
            </a:p>
          </p:txBody>
        </p:sp>
        <p:sp>
          <p:nvSpPr>
            <p:cNvPr id="16508" name="Arc 166"/>
            <p:cNvSpPr>
              <a:spLocks/>
            </p:cNvSpPr>
            <p:nvPr/>
          </p:nvSpPr>
          <p:spPr bwMode="hidden">
            <a:xfrm flipH="1">
              <a:off x="3338" y="862"/>
              <a:ext cx="401" cy="76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 name="T9" fmla="*/ 0 w 28940"/>
                <a:gd name="T10" fmla="*/ 0 h 22305"/>
                <a:gd name="T11" fmla="*/ 28940 w 28940"/>
                <a:gd name="T12" fmla="*/ 22305 h 22305"/>
              </a:gdLst>
              <a:ahLst/>
              <a:cxnLst>
                <a:cxn ang="T6">
                  <a:pos x="T0" y="T1"/>
                </a:cxn>
                <a:cxn ang="T7">
                  <a:pos x="T2" y="T3"/>
                </a:cxn>
                <a:cxn ang="T8">
                  <a:pos x="T4" y="T5"/>
                </a:cxn>
              </a:cxnLst>
              <a:rect l="T9" t="T10" r="T11" b="T12"/>
              <a:pathLst>
                <a:path w="28940" h="22305" fill="none" extrusionOk="0">
                  <a:moveTo>
                    <a:pt x="0" y="1285"/>
                  </a:moveTo>
                  <a:cubicBezTo>
                    <a:pt x="2353" y="434"/>
                    <a:pt x="4837" y="0"/>
                    <a:pt x="7340" y="0"/>
                  </a:cubicBezTo>
                  <a:cubicBezTo>
                    <a:pt x="19269" y="0"/>
                    <a:pt x="28940" y="9670"/>
                    <a:pt x="28940" y="21600"/>
                  </a:cubicBezTo>
                  <a:cubicBezTo>
                    <a:pt x="28940" y="21835"/>
                    <a:pt x="28936" y="22070"/>
                    <a:pt x="28928" y="22304"/>
                  </a:cubicBezTo>
                </a:path>
                <a:path w="28940" h="22305" stroke="0" extrusionOk="0">
                  <a:moveTo>
                    <a:pt x="0" y="1285"/>
                  </a:moveTo>
                  <a:cubicBezTo>
                    <a:pt x="2353" y="434"/>
                    <a:pt x="4837" y="0"/>
                    <a:pt x="7340" y="0"/>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rgbClr val="FF66FF"/>
              </a:solidFill>
              <a:round/>
              <a:headEnd/>
              <a:tailEnd/>
            </a:ln>
          </p:spPr>
          <p:txBody>
            <a:bodyPr wrap="none" anchor="ctr"/>
            <a:lstStyle/>
            <a:p>
              <a:endParaRPr lang="vi-VN"/>
            </a:p>
          </p:txBody>
        </p:sp>
        <p:sp>
          <p:nvSpPr>
            <p:cNvPr id="16509" name="Arc 167"/>
            <p:cNvSpPr>
              <a:spLocks/>
            </p:cNvSpPr>
            <p:nvPr/>
          </p:nvSpPr>
          <p:spPr bwMode="hidden">
            <a:xfrm flipH="1">
              <a:off x="3053" y="902"/>
              <a:ext cx="652" cy="768"/>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 name="T9" fmla="*/ 0 w 30473"/>
                <a:gd name="T10" fmla="*/ 0 h 22305"/>
                <a:gd name="T11" fmla="*/ 30473 w 30473"/>
                <a:gd name="T12" fmla="*/ 22305 h 22305"/>
              </a:gdLst>
              <a:ahLst/>
              <a:cxnLst>
                <a:cxn ang="T6">
                  <a:pos x="T0" y="T1"/>
                </a:cxn>
                <a:cxn ang="T7">
                  <a:pos x="T2" y="T3"/>
                </a:cxn>
                <a:cxn ang="T8">
                  <a:pos x="T4" y="T5"/>
                </a:cxn>
              </a:cxnLst>
              <a:rect l="T9" t="T10" r="T11" b="T12"/>
              <a:pathLst>
                <a:path w="30473" h="22305" fill="none" extrusionOk="0">
                  <a:moveTo>
                    <a:pt x="-1" y="1906"/>
                  </a:moveTo>
                  <a:cubicBezTo>
                    <a:pt x="2789" y="649"/>
                    <a:pt x="5813" y="0"/>
                    <a:pt x="8873" y="0"/>
                  </a:cubicBezTo>
                  <a:cubicBezTo>
                    <a:pt x="20802" y="0"/>
                    <a:pt x="30473" y="9670"/>
                    <a:pt x="30473" y="21600"/>
                  </a:cubicBezTo>
                  <a:cubicBezTo>
                    <a:pt x="30473" y="21835"/>
                    <a:pt x="30469" y="22070"/>
                    <a:pt x="30461" y="22304"/>
                  </a:cubicBezTo>
                </a:path>
                <a:path w="30473" h="22305" stroke="0" extrusionOk="0">
                  <a:moveTo>
                    <a:pt x="-1" y="1906"/>
                  </a:moveTo>
                  <a:cubicBezTo>
                    <a:pt x="2789" y="649"/>
                    <a:pt x="5813" y="0"/>
                    <a:pt x="8873" y="0"/>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p:spPr>
          <p:txBody>
            <a:bodyPr wrap="none" anchor="ctr"/>
            <a:lstStyle/>
            <a:p>
              <a:endParaRPr lang="vi-VN"/>
            </a:p>
          </p:txBody>
        </p:sp>
        <p:sp>
          <p:nvSpPr>
            <p:cNvPr id="16510" name="Arc 168"/>
            <p:cNvSpPr>
              <a:spLocks/>
            </p:cNvSpPr>
            <p:nvPr/>
          </p:nvSpPr>
          <p:spPr bwMode="hidden">
            <a:xfrm flipH="1">
              <a:off x="2996" y="762"/>
              <a:ext cx="768" cy="76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 name="T9" fmla="*/ 0 w 34455"/>
                <a:gd name="T10" fmla="*/ 0 h 22305"/>
                <a:gd name="T11" fmla="*/ 34455 w 34455"/>
                <a:gd name="T12" fmla="*/ 22305 h 22305"/>
              </a:gdLst>
              <a:ahLst/>
              <a:cxnLst>
                <a:cxn ang="T6">
                  <a:pos x="T0" y="T1"/>
                </a:cxn>
                <a:cxn ang="T7">
                  <a:pos x="T2" y="T3"/>
                </a:cxn>
                <a:cxn ang="T8">
                  <a:pos x="T4" y="T5"/>
                </a:cxn>
              </a:cxnLst>
              <a:rect l="T9" t="T10" r="T11" b="T12"/>
              <a:pathLst>
                <a:path w="34455" h="22305" fill="none" extrusionOk="0">
                  <a:moveTo>
                    <a:pt x="0" y="4241"/>
                  </a:moveTo>
                  <a:cubicBezTo>
                    <a:pt x="3720" y="1486"/>
                    <a:pt x="8226" y="0"/>
                    <a:pt x="12855" y="0"/>
                  </a:cubicBezTo>
                  <a:cubicBezTo>
                    <a:pt x="24784" y="0"/>
                    <a:pt x="34455" y="9670"/>
                    <a:pt x="34455" y="21600"/>
                  </a:cubicBezTo>
                  <a:cubicBezTo>
                    <a:pt x="34455" y="21835"/>
                    <a:pt x="34451" y="22070"/>
                    <a:pt x="34443" y="22304"/>
                  </a:cubicBezTo>
                </a:path>
                <a:path w="34455" h="22305" stroke="0" extrusionOk="0">
                  <a:moveTo>
                    <a:pt x="0" y="4241"/>
                  </a:moveTo>
                  <a:cubicBezTo>
                    <a:pt x="3720" y="1486"/>
                    <a:pt x="8226" y="0"/>
                    <a:pt x="12855" y="0"/>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p:spPr>
          <p:txBody>
            <a:bodyPr wrap="none" anchor="ctr"/>
            <a:lstStyle/>
            <a:p>
              <a:endParaRPr lang="vi-VN"/>
            </a:p>
          </p:txBody>
        </p:sp>
        <p:sp>
          <p:nvSpPr>
            <p:cNvPr id="16511" name="Arc 169"/>
            <p:cNvSpPr>
              <a:spLocks/>
            </p:cNvSpPr>
            <p:nvPr/>
          </p:nvSpPr>
          <p:spPr bwMode="hidden">
            <a:xfrm>
              <a:off x="3846" y="870"/>
              <a:ext cx="123" cy="76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0"/>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0"/>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p:spPr>
          <p:txBody>
            <a:bodyPr wrap="none" anchor="ctr"/>
            <a:lstStyle/>
            <a:p>
              <a:endParaRPr lang="vi-VN"/>
            </a:p>
          </p:txBody>
        </p:sp>
        <p:sp>
          <p:nvSpPr>
            <p:cNvPr id="16512" name="Arc 170"/>
            <p:cNvSpPr>
              <a:spLocks/>
            </p:cNvSpPr>
            <p:nvPr/>
          </p:nvSpPr>
          <p:spPr bwMode="hidden">
            <a:xfrm>
              <a:off x="3879" y="866"/>
              <a:ext cx="324" cy="76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0"/>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0"/>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rgbClr val="FF0000"/>
              </a:solidFill>
              <a:round/>
              <a:headEnd/>
              <a:tailEnd/>
            </a:ln>
          </p:spPr>
          <p:txBody>
            <a:bodyPr wrap="none" anchor="ctr"/>
            <a:lstStyle/>
            <a:p>
              <a:endParaRPr lang="vi-VN"/>
            </a:p>
          </p:txBody>
        </p:sp>
        <p:sp>
          <p:nvSpPr>
            <p:cNvPr id="16513" name="Arc 171"/>
            <p:cNvSpPr>
              <a:spLocks/>
            </p:cNvSpPr>
            <p:nvPr/>
          </p:nvSpPr>
          <p:spPr bwMode="hidden">
            <a:xfrm>
              <a:off x="3907" y="766"/>
              <a:ext cx="461" cy="76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 name="T9" fmla="*/ 0 w 34812"/>
                <a:gd name="T10" fmla="*/ 0 h 22305"/>
                <a:gd name="T11" fmla="*/ 34812 w 34812"/>
                <a:gd name="T12" fmla="*/ 22305 h 22305"/>
              </a:gdLst>
              <a:ahLst/>
              <a:cxnLst>
                <a:cxn ang="T6">
                  <a:pos x="T0" y="T1"/>
                </a:cxn>
                <a:cxn ang="T7">
                  <a:pos x="T2" y="T3"/>
                </a:cxn>
                <a:cxn ang="T8">
                  <a:pos x="T4" y="T5"/>
                </a:cxn>
              </a:cxnLst>
              <a:rect l="T9" t="T10" r="T11" b="T12"/>
              <a:pathLst>
                <a:path w="34812" h="22305" fill="none" extrusionOk="0">
                  <a:moveTo>
                    <a:pt x="-1" y="4511"/>
                  </a:moveTo>
                  <a:cubicBezTo>
                    <a:pt x="3783" y="1586"/>
                    <a:pt x="8429" y="0"/>
                    <a:pt x="13212" y="0"/>
                  </a:cubicBezTo>
                  <a:cubicBezTo>
                    <a:pt x="25141" y="0"/>
                    <a:pt x="34812" y="9670"/>
                    <a:pt x="34812" y="21600"/>
                  </a:cubicBezTo>
                  <a:cubicBezTo>
                    <a:pt x="34812" y="21835"/>
                    <a:pt x="34808" y="22070"/>
                    <a:pt x="34800" y="22304"/>
                  </a:cubicBezTo>
                </a:path>
                <a:path w="34812" h="22305" stroke="0" extrusionOk="0">
                  <a:moveTo>
                    <a:pt x="-1" y="4511"/>
                  </a:moveTo>
                  <a:cubicBezTo>
                    <a:pt x="3783" y="1586"/>
                    <a:pt x="8429" y="0"/>
                    <a:pt x="13212" y="0"/>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rgbClr val="FF66FF"/>
              </a:solidFill>
              <a:round/>
              <a:headEnd/>
              <a:tailEnd/>
            </a:ln>
          </p:spPr>
          <p:txBody>
            <a:bodyPr wrap="none" anchor="ctr"/>
            <a:lstStyle/>
            <a:p>
              <a:endParaRPr lang="vi-VN"/>
            </a:p>
          </p:txBody>
        </p:sp>
        <p:sp>
          <p:nvSpPr>
            <p:cNvPr id="16514" name="Freeform 172"/>
            <p:cNvSpPr>
              <a:spLocks/>
            </p:cNvSpPr>
            <p:nvPr/>
          </p:nvSpPr>
          <p:spPr bwMode="hidden">
            <a:xfrm>
              <a:off x="3996" y="1236"/>
              <a:ext cx="156" cy="478"/>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66FF"/>
              </a:solidFill>
              <a:round/>
              <a:headEnd/>
              <a:tailEnd/>
            </a:ln>
          </p:spPr>
          <p:txBody>
            <a:bodyPr wrap="none" anchor="ctr"/>
            <a:lstStyle/>
            <a:p>
              <a:endParaRPr lang="vi-VN"/>
            </a:p>
          </p:txBody>
        </p:sp>
        <p:sp>
          <p:nvSpPr>
            <p:cNvPr id="16515" name="Freeform 173"/>
            <p:cNvSpPr>
              <a:spLocks/>
            </p:cNvSpPr>
            <p:nvPr/>
          </p:nvSpPr>
          <p:spPr bwMode="hidden">
            <a:xfrm rot="19660755" flipV="1">
              <a:off x="3752" y="1079"/>
              <a:ext cx="142" cy="27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p:spPr>
          <p:txBody>
            <a:bodyPr wrap="none" anchor="ctr"/>
            <a:lstStyle/>
            <a:p>
              <a:endParaRPr lang="vi-VN"/>
            </a:p>
          </p:txBody>
        </p:sp>
        <p:sp>
          <p:nvSpPr>
            <p:cNvPr id="16516" name="Arc 174"/>
            <p:cNvSpPr>
              <a:spLocks/>
            </p:cNvSpPr>
            <p:nvPr/>
          </p:nvSpPr>
          <p:spPr bwMode="hidden">
            <a:xfrm flipH="1">
              <a:off x="2952" y="647"/>
              <a:ext cx="821" cy="769"/>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 name="T9" fmla="*/ 0 w 36830"/>
                <a:gd name="T10" fmla="*/ 0 h 22305"/>
                <a:gd name="T11" fmla="*/ 36830 w 36830"/>
                <a:gd name="T12" fmla="*/ 22305 h 22305"/>
              </a:gdLst>
              <a:ahLst/>
              <a:cxnLst>
                <a:cxn ang="T6">
                  <a:pos x="T0" y="T1"/>
                </a:cxn>
                <a:cxn ang="T7">
                  <a:pos x="T2" y="T3"/>
                </a:cxn>
                <a:cxn ang="T8">
                  <a:pos x="T4" y="T5"/>
                </a:cxn>
              </a:cxnLst>
              <a:rect l="T9" t="T10" r="T11" b="T12"/>
              <a:pathLst>
                <a:path w="36830" h="22305" fill="none" extrusionOk="0">
                  <a:moveTo>
                    <a:pt x="0" y="6283"/>
                  </a:moveTo>
                  <a:cubicBezTo>
                    <a:pt x="4047" y="2258"/>
                    <a:pt x="9522" y="0"/>
                    <a:pt x="15230" y="0"/>
                  </a:cubicBezTo>
                  <a:cubicBezTo>
                    <a:pt x="27159" y="0"/>
                    <a:pt x="36830" y="9670"/>
                    <a:pt x="36830" y="21600"/>
                  </a:cubicBezTo>
                  <a:cubicBezTo>
                    <a:pt x="36830" y="21835"/>
                    <a:pt x="36826" y="22070"/>
                    <a:pt x="36818" y="22304"/>
                  </a:cubicBezTo>
                </a:path>
                <a:path w="36830" h="22305" stroke="0" extrusionOk="0">
                  <a:moveTo>
                    <a:pt x="0" y="6283"/>
                  </a:moveTo>
                  <a:cubicBezTo>
                    <a:pt x="4047" y="2258"/>
                    <a:pt x="9522" y="0"/>
                    <a:pt x="15230" y="0"/>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p:spPr>
          <p:txBody>
            <a:bodyPr wrap="none" anchor="ctr"/>
            <a:lstStyle/>
            <a:p>
              <a:endParaRPr lang="vi-VN"/>
            </a:p>
          </p:txBody>
        </p:sp>
        <p:sp>
          <p:nvSpPr>
            <p:cNvPr id="16517" name="Arc 175"/>
            <p:cNvSpPr>
              <a:spLocks/>
            </p:cNvSpPr>
            <p:nvPr/>
          </p:nvSpPr>
          <p:spPr bwMode="hidden">
            <a:xfrm flipH="1">
              <a:off x="3184" y="485"/>
              <a:ext cx="597" cy="745"/>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 name="T9" fmla="*/ 0 w 31881"/>
                <a:gd name="T10" fmla="*/ 0 h 21600"/>
                <a:gd name="T11" fmla="*/ 31881 w 31881"/>
                <a:gd name="T12" fmla="*/ 21600 h 21600"/>
              </a:gdLst>
              <a:ahLst/>
              <a:cxnLst>
                <a:cxn ang="T6">
                  <a:pos x="T0" y="T1"/>
                </a:cxn>
                <a:cxn ang="T7">
                  <a:pos x="T2" y="T3"/>
                </a:cxn>
                <a:cxn ang="T8">
                  <a:pos x="T4" y="T5"/>
                </a:cxn>
              </a:cxnLst>
              <a:rect l="T9" t="T10" r="T11" b="T12"/>
              <a:pathLst>
                <a:path w="31881" h="21600" fill="none" extrusionOk="0">
                  <a:moveTo>
                    <a:pt x="-1" y="10015"/>
                  </a:moveTo>
                  <a:cubicBezTo>
                    <a:pt x="3963" y="3778"/>
                    <a:pt x="10840" y="0"/>
                    <a:pt x="18231" y="0"/>
                  </a:cubicBezTo>
                  <a:cubicBezTo>
                    <a:pt x="23204" y="0"/>
                    <a:pt x="28026" y="1716"/>
                    <a:pt x="31881" y="4859"/>
                  </a:cubicBezTo>
                </a:path>
                <a:path w="31881" h="21600" stroke="0" extrusionOk="0">
                  <a:moveTo>
                    <a:pt x="-1" y="10015"/>
                  </a:moveTo>
                  <a:cubicBezTo>
                    <a:pt x="3963" y="3778"/>
                    <a:pt x="10840" y="0"/>
                    <a:pt x="18231" y="0"/>
                  </a:cubicBezTo>
                  <a:cubicBezTo>
                    <a:pt x="23204" y="0"/>
                    <a:pt x="28026" y="1716"/>
                    <a:pt x="31881" y="4859"/>
                  </a:cubicBezTo>
                  <a:lnTo>
                    <a:pt x="18231" y="21600"/>
                  </a:lnTo>
                  <a:lnTo>
                    <a:pt x="-1" y="10015"/>
                  </a:lnTo>
                  <a:close/>
                </a:path>
              </a:pathLst>
            </a:custGeom>
            <a:noFill/>
            <a:ln w="9525">
              <a:solidFill>
                <a:schemeClr val="accent1"/>
              </a:solidFill>
              <a:round/>
              <a:headEnd/>
              <a:tailEnd/>
            </a:ln>
          </p:spPr>
          <p:txBody>
            <a:bodyPr wrap="none" anchor="ctr"/>
            <a:lstStyle/>
            <a:p>
              <a:endParaRPr lang="vi-VN"/>
            </a:p>
          </p:txBody>
        </p:sp>
        <p:sp>
          <p:nvSpPr>
            <p:cNvPr id="16518" name="Arc 176"/>
            <p:cNvSpPr>
              <a:spLocks/>
            </p:cNvSpPr>
            <p:nvPr/>
          </p:nvSpPr>
          <p:spPr bwMode="hidden">
            <a:xfrm>
              <a:off x="3822" y="798"/>
              <a:ext cx="246" cy="745"/>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 name="T9" fmla="*/ 0 w 31146"/>
                <a:gd name="T10" fmla="*/ 0 h 21600"/>
                <a:gd name="T11" fmla="*/ 31146 w 31146"/>
                <a:gd name="T12" fmla="*/ 21600 h 21600"/>
              </a:gdLst>
              <a:ahLst/>
              <a:cxnLst>
                <a:cxn ang="T6">
                  <a:pos x="T0" y="T1"/>
                </a:cxn>
                <a:cxn ang="T7">
                  <a:pos x="T2" y="T3"/>
                </a:cxn>
                <a:cxn ang="T8">
                  <a:pos x="T4" y="T5"/>
                </a:cxn>
              </a:cxnLst>
              <a:rect l="T9" t="T10" r="T11" b="T12"/>
              <a:pathLst>
                <a:path w="31146" h="21600" fill="none" extrusionOk="0">
                  <a:moveTo>
                    <a:pt x="-1" y="4511"/>
                  </a:moveTo>
                  <a:cubicBezTo>
                    <a:pt x="3783" y="1586"/>
                    <a:pt x="8429" y="0"/>
                    <a:pt x="13212" y="0"/>
                  </a:cubicBezTo>
                  <a:cubicBezTo>
                    <a:pt x="20409" y="0"/>
                    <a:pt x="27134" y="3585"/>
                    <a:pt x="31145" y="9561"/>
                  </a:cubicBezTo>
                </a:path>
                <a:path w="31146" h="21600" stroke="0" extrusionOk="0">
                  <a:moveTo>
                    <a:pt x="-1" y="4511"/>
                  </a:moveTo>
                  <a:cubicBezTo>
                    <a:pt x="3783" y="1586"/>
                    <a:pt x="8429" y="0"/>
                    <a:pt x="13212" y="0"/>
                  </a:cubicBezTo>
                  <a:cubicBezTo>
                    <a:pt x="20409" y="0"/>
                    <a:pt x="27134" y="3585"/>
                    <a:pt x="31145" y="9561"/>
                  </a:cubicBezTo>
                  <a:lnTo>
                    <a:pt x="13212" y="21600"/>
                  </a:lnTo>
                  <a:lnTo>
                    <a:pt x="-1" y="4511"/>
                  </a:lnTo>
                  <a:close/>
                </a:path>
              </a:pathLst>
            </a:custGeom>
            <a:noFill/>
            <a:ln w="9525">
              <a:solidFill>
                <a:schemeClr val="accent2"/>
              </a:solidFill>
              <a:round/>
              <a:headEnd/>
              <a:tailEnd/>
            </a:ln>
          </p:spPr>
          <p:txBody>
            <a:bodyPr wrap="none" anchor="ctr"/>
            <a:lstStyle/>
            <a:p>
              <a:endParaRPr lang="vi-VN"/>
            </a:p>
          </p:txBody>
        </p:sp>
        <p:sp>
          <p:nvSpPr>
            <p:cNvPr id="16519" name="Freeform 177"/>
            <p:cNvSpPr>
              <a:spLocks/>
            </p:cNvSpPr>
            <p:nvPr/>
          </p:nvSpPr>
          <p:spPr bwMode="hidden">
            <a:xfrm flipH="1">
              <a:off x="3086" y="1193"/>
              <a:ext cx="351" cy="493"/>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0000"/>
              </a:solidFill>
              <a:round/>
              <a:headEnd/>
              <a:tailEnd/>
            </a:ln>
          </p:spPr>
          <p:txBody>
            <a:bodyPr wrap="none" anchor="ctr"/>
            <a:lstStyle/>
            <a:p>
              <a:endParaRPr lang="vi-VN"/>
            </a:p>
          </p:txBody>
        </p:sp>
        <p:sp>
          <p:nvSpPr>
            <p:cNvPr id="16520" name="Freeform 178"/>
            <p:cNvSpPr>
              <a:spLocks/>
            </p:cNvSpPr>
            <p:nvPr/>
          </p:nvSpPr>
          <p:spPr bwMode="hidden">
            <a:xfrm flipH="1">
              <a:off x="3251" y="673"/>
              <a:ext cx="225" cy="492"/>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0000"/>
              </a:solidFill>
              <a:round/>
              <a:headEnd/>
              <a:tailEnd/>
            </a:ln>
          </p:spPr>
          <p:txBody>
            <a:bodyPr wrap="none" anchor="ctr"/>
            <a:lstStyle/>
            <a:p>
              <a:endParaRPr lang="vi-VN"/>
            </a:p>
          </p:txBody>
        </p:sp>
        <p:sp>
          <p:nvSpPr>
            <p:cNvPr id="16521" name="Freeform 179"/>
            <p:cNvSpPr>
              <a:spLocks/>
            </p:cNvSpPr>
            <p:nvPr/>
          </p:nvSpPr>
          <p:spPr bwMode="hidden">
            <a:xfrm flipH="1">
              <a:off x="3510" y="526"/>
              <a:ext cx="135" cy="492"/>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0000"/>
              </a:solidFill>
              <a:round/>
              <a:headEnd/>
              <a:tailEnd/>
            </a:ln>
          </p:spPr>
          <p:txBody>
            <a:bodyPr wrap="none" anchor="ctr"/>
            <a:lstStyle/>
            <a:p>
              <a:endParaRPr lang="vi-VN"/>
            </a:p>
          </p:txBody>
        </p:sp>
        <p:sp>
          <p:nvSpPr>
            <p:cNvPr id="16522" name="Freeform 180"/>
            <p:cNvSpPr>
              <a:spLocks/>
            </p:cNvSpPr>
            <p:nvPr/>
          </p:nvSpPr>
          <p:spPr bwMode="hidden">
            <a:xfrm>
              <a:off x="4351" y="1121"/>
              <a:ext cx="326" cy="518"/>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66FF"/>
              </a:solidFill>
              <a:round/>
              <a:headEnd/>
              <a:tailEnd/>
            </a:ln>
          </p:spPr>
          <p:txBody>
            <a:bodyPr wrap="none" anchor="ctr"/>
            <a:lstStyle/>
            <a:p>
              <a:endParaRPr lang="vi-VN"/>
            </a:p>
          </p:txBody>
        </p:sp>
        <p:sp>
          <p:nvSpPr>
            <p:cNvPr id="16523" name="Freeform 181"/>
            <p:cNvSpPr>
              <a:spLocks/>
            </p:cNvSpPr>
            <p:nvPr/>
          </p:nvSpPr>
          <p:spPr bwMode="hidden">
            <a:xfrm>
              <a:off x="4182" y="859"/>
              <a:ext cx="490" cy="345"/>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0000"/>
              </a:solidFill>
              <a:round/>
              <a:headEnd/>
              <a:tailEnd/>
            </a:ln>
          </p:spPr>
          <p:txBody>
            <a:bodyPr wrap="none" anchor="ctr"/>
            <a:lstStyle/>
            <a:p>
              <a:endParaRPr lang="vi-VN"/>
            </a:p>
          </p:txBody>
        </p:sp>
        <p:sp>
          <p:nvSpPr>
            <p:cNvPr id="16524" name="Freeform 182"/>
            <p:cNvSpPr>
              <a:spLocks/>
            </p:cNvSpPr>
            <p:nvPr/>
          </p:nvSpPr>
          <p:spPr bwMode="hidden">
            <a:xfrm>
              <a:off x="4200" y="493"/>
              <a:ext cx="214" cy="463"/>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rgbClr val="FF0000"/>
              </a:solidFill>
              <a:round/>
              <a:headEnd/>
              <a:tailEnd/>
            </a:ln>
          </p:spPr>
          <p:txBody>
            <a:bodyPr wrap="none" anchor="ctr"/>
            <a:lstStyle/>
            <a:p>
              <a:endParaRPr lang="vi-VN"/>
            </a:p>
          </p:txBody>
        </p:sp>
        <p:sp>
          <p:nvSpPr>
            <p:cNvPr id="16525" name="Freeform 183"/>
            <p:cNvSpPr>
              <a:spLocks/>
            </p:cNvSpPr>
            <p:nvPr/>
          </p:nvSpPr>
          <p:spPr bwMode="hidden">
            <a:xfrm rot="-1346631">
              <a:off x="3988" y="878"/>
              <a:ext cx="144" cy="271"/>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p:spPr>
          <p:txBody>
            <a:bodyPr wrap="none" anchor="ctr"/>
            <a:lstStyle/>
            <a:p>
              <a:endParaRPr lang="vi-VN"/>
            </a:p>
          </p:txBody>
        </p:sp>
        <p:sp>
          <p:nvSpPr>
            <p:cNvPr id="16526" name="Freeform 184"/>
            <p:cNvSpPr>
              <a:spLocks/>
            </p:cNvSpPr>
            <p:nvPr/>
          </p:nvSpPr>
          <p:spPr bwMode="hidden">
            <a:xfrm rot="1346631" flipH="1">
              <a:off x="3479" y="870"/>
              <a:ext cx="142" cy="272"/>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6"/>
                <a:gd name="T73" fmla="*/ 0 h 2368"/>
                <a:gd name="T74" fmla="*/ 776 w 776"/>
                <a:gd name="T75" fmla="*/ 2368 h 236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p:spPr>
          <p:txBody>
            <a:bodyPr wrap="none" anchor="ctr"/>
            <a:lstStyle/>
            <a:p>
              <a:endParaRPr lang="vi-VN"/>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repeatCount="indefinite"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ppt_w</p:attrName>
                                        </p:attrNameLst>
                                      </p:cBhvr>
                                      <p:tavLst>
                                        <p:tav tm="0">
                                          <p:val>
                                            <p:fltVal val="0"/>
                                          </p:val>
                                        </p:tav>
                                        <p:tav tm="100000">
                                          <p:val>
                                            <p:strVal val="#ppt_w"/>
                                          </p:val>
                                        </p:tav>
                                      </p:tavLst>
                                    </p:anim>
                                    <p:anim calcmode="lin" valueType="num">
                                      <p:cBhvr>
                                        <p:cTn id="8" dur="2000" fill="hold"/>
                                        <p:tgtEl>
                                          <p:spTgt spid="10"/>
                                        </p:tgtEl>
                                        <p:attrNameLst>
                                          <p:attrName>ppt_h</p:attrName>
                                        </p:attrNameLst>
                                      </p:cBhvr>
                                      <p:tavLst>
                                        <p:tav tm="0">
                                          <p:val>
                                            <p:fltVal val="0"/>
                                          </p:val>
                                        </p:tav>
                                        <p:tav tm="100000">
                                          <p:val>
                                            <p:strVal val="#ppt_h"/>
                                          </p:val>
                                        </p:tav>
                                      </p:tavLst>
                                    </p:anim>
                                  </p:childTnLst>
                                  <p:subTnLst>
                                    <p:audio>
                                      <p:cMediaNode vol="100000">
                                        <p:cTn display="0" masterRel="sameClick">
                                          <p:stCondLst>
                                            <p:cond evt="begin" delay="0">
                                              <p:tn val="5"/>
                                            </p:cond>
                                          </p:stCondLst>
                                          <p:endCondLst>
                                            <p:cond evt="onStopAudio" delay="0">
                                              <p:tgtEl>
                                                <p:sldTgt/>
                                              </p:tgtEl>
                                            </p:cond>
                                          </p:endCondLst>
                                        </p:cTn>
                                        <p:tgtEl>
                                          <p:sndTgt r:embed="rId3" name="explode.wav"/>
                                        </p:tgtEl>
                                      </p:cMediaNode>
                                    </p:audio>
                                  </p:subTnLst>
                                </p:cTn>
                              </p:par>
                              <p:par>
                                <p:cTn id="9" presetID="26" presetClass="emph" presetSubtype="0" repeatCount="indefinite" fill="hold" nodeType="withEffect">
                                  <p:stCondLst>
                                    <p:cond delay="0"/>
                                  </p:stCondLst>
                                  <p:childTnLst>
                                    <p:animEffect transition="out" filter="fade">
                                      <p:cBhvr>
                                        <p:cTn id="10" dur="2000" tmFilter="0, 0; .2, .5; .8, .5; 1, 0"/>
                                        <p:tgtEl>
                                          <p:spTgt spid="10"/>
                                        </p:tgtEl>
                                      </p:cBhvr>
                                    </p:animEffect>
                                    <p:animScale>
                                      <p:cBhvr>
                                        <p:cTn id="11" dur="1000" autoRev="1" fill="hold"/>
                                        <p:tgtEl>
                                          <p:spTgt spid="10"/>
                                        </p:tgtEl>
                                      </p:cBhvr>
                                      <p:by x="105000" y="105000"/>
                                    </p:animScale>
                                  </p:childTnLst>
                                  <p:subTnLst>
                                    <p:audio>
                                      <p:cMediaNode vol="100000">
                                        <p:cTn display="0" masterRel="sameClick">
                                          <p:stCondLst>
                                            <p:cond evt="begin" delay="0">
                                              <p:tn val="9"/>
                                            </p:cond>
                                          </p:stCondLst>
                                          <p:endCondLst>
                                            <p:cond evt="onStopAudio" delay="0">
                                              <p:tgtEl>
                                                <p:sldTgt/>
                                              </p:tgtEl>
                                            </p:cond>
                                          </p:endCondLst>
                                        </p:cTn>
                                        <p:tgtEl>
                                          <p:sndTgt r:embed="rId3" name="explode.wav"/>
                                        </p:tgtEl>
                                      </p:cMediaNode>
                                    </p:audio>
                                  </p:subTnLst>
                                </p:cTn>
                              </p:par>
                              <p:par>
                                <p:cTn id="12" presetID="23" presetClass="entr" presetSubtype="16" repeatCount="indefinite"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2000" fill="hold"/>
                                        <p:tgtEl>
                                          <p:spTgt spid="11"/>
                                        </p:tgtEl>
                                        <p:attrNameLst>
                                          <p:attrName>ppt_w</p:attrName>
                                        </p:attrNameLst>
                                      </p:cBhvr>
                                      <p:tavLst>
                                        <p:tav tm="0">
                                          <p:val>
                                            <p:fltVal val="0"/>
                                          </p:val>
                                        </p:tav>
                                        <p:tav tm="100000">
                                          <p:val>
                                            <p:strVal val="#ppt_w"/>
                                          </p:val>
                                        </p:tav>
                                      </p:tavLst>
                                    </p:anim>
                                    <p:anim calcmode="lin" valueType="num">
                                      <p:cBhvr>
                                        <p:cTn id="15" dur="2000" fill="hold"/>
                                        <p:tgtEl>
                                          <p:spTgt spid="11"/>
                                        </p:tgtEl>
                                        <p:attrNameLst>
                                          <p:attrName>ppt_h</p:attrName>
                                        </p:attrNameLst>
                                      </p:cBhvr>
                                      <p:tavLst>
                                        <p:tav tm="0">
                                          <p:val>
                                            <p:fltVal val="0"/>
                                          </p:val>
                                        </p:tav>
                                        <p:tav tm="100000">
                                          <p:val>
                                            <p:strVal val="#ppt_h"/>
                                          </p:val>
                                        </p:tav>
                                      </p:tavLst>
                                    </p:anim>
                                  </p:childTnLst>
                                  <p:subTnLst>
                                    <p:audio>
                                      <p:cMediaNode vol="100000">
                                        <p:cTn display="0" masterRel="sameClick">
                                          <p:stCondLst>
                                            <p:cond evt="begin" delay="0">
                                              <p:tn val="12"/>
                                            </p:cond>
                                          </p:stCondLst>
                                          <p:endCondLst>
                                            <p:cond evt="onStopAudio" delay="0">
                                              <p:tgtEl>
                                                <p:sldTgt/>
                                              </p:tgtEl>
                                            </p:cond>
                                          </p:endCondLst>
                                        </p:cTn>
                                        <p:tgtEl>
                                          <p:sndTgt r:embed="rId3" name="explode.wav"/>
                                        </p:tgtEl>
                                      </p:cMediaNode>
                                    </p:audio>
                                  </p:subTnLst>
                                </p:cTn>
                              </p:par>
                              <p:par>
                                <p:cTn id="16" presetID="26" presetClass="emph" presetSubtype="0" repeatCount="indefinite" fill="hold" nodeType="withEffect">
                                  <p:stCondLst>
                                    <p:cond delay="0"/>
                                  </p:stCondLst>
                                  <p:childTnLst>
                                    <p:animEffect transition="out" filter="fade">
                                      <p:cBhvr>
                                        <p:cTn id="17" dur="2000" tmFilter="0, 0; .2, .5; .8, .5; 1, 0"/>
                                        <p:tgtEl>
                                          <p:spTgt spid="11"/>
                                        </p:tgtEl>
                                      </p:cBhvr>
                                    </p:animEffect>
                                    <p:animScale>
                                      <p:cBhvr>
                                        <p:cTn id="18" dur="1000" autoRev="1" fill="hold"/>
                                        <p:tgtEl>
                                          <p:spTgt spid="11"/>
                                        </p:tgtEl>
                                      </p:cBhvr>
                                      <p:by x="105000" y="105000"/>
                                    </p:animScale>
                                  </p:childTnLst>
                                  <p:subTnLst>
                                    <p:audio>
                                      <p:cMediaNode vol="100000">
                                        <p:cTn display="0" masterRel="sameClick">
                                          <p:stCondLst>
                                            <p:cond evt="begin" delay="0">
                                              <p:tn val="16"/>
                                            </p:cond>
                                          </p:stCondLst>
                                          <p:endCondLst>
                                            <p:cond evt="onStopAudio" delay="0">
                                              <p:tgtEl>
                                                <p:sldTgt/>
                                              </p:tgtEl>
                                            </p:cond>
                                          </p:endCondLst>
                                        </p:cTn>
                                        <p:tgtEl>
                                          <p:sndTgt r:embed="rId3"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345"/>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1" presetClass="mediacall" presetSubtype="0" fill="hold" nodeType="clickEffect">
                                  <p:stCondLst>
                                    <p:cond delay="0"/>
                                  </p:stCondLst>
                                  <p:childTnLst>
                                    <p:cmd type="call" cmd="playFrom(0.0)">
                                      <p:cBhvr>
                                        <p:cTn id="23" dur="204867" fill="hold"/>
                                        <p:tgtEl>
                                          <p:spTgt spid="3345"/>
                                        </p:tgtEl>
                                      </p:cBhvr>
                                    </p:cmd>
                                  </p:childTnLst>
                                </p:cTn>
                              </p:par>
                            </p:childTnLst>
                          </p:cTn>
                        </p:par>
                      </p:childTnLst>
                    </p:cTn>
                  </p:par>
                </p:childTnLst>
              </p:cTn>
              <p:nextCondLst>
                <p:cond evt="onClick" delay="0">
                  <p:tgtEl>
                    <p:spTgt spid="3345"/>
                  </p:tgtEl>
                </p:cond>
              </p:nextCondLst>
            </p:seq>
            <p:audio>
              <p:cMediaNode>
                <p:cTn id="24" fill="hold" display="0">
                  <p:stCondLst>
                    <p:cond delay="indefinite"/>
                  </p:stCondLst>
                  <p:endCondLst>
                    <p:cond evt="onNext" delay="0">
                      <p:tgtEl>
                        <p:sldTgt/>
                      </p:tgtEl>
                    </p:cond>
                    <p:cond evt="onPrev" delay="0">
                      <p:tgtEl>
                        <p:sldTgt/>
                      </p:tgtEl>
                    </p:cond>
                    <p:cond evt="onStopAudio" delay="0">
                      <p:tgtEl>
                        <p:sldTgt/>
                      </p:tgtEl>
                    </p:cond>
                  </p:endCondLst>
                </p:cTn>
                <p:tgtEl>
                  <p:spTgt spid="334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9" name="Object 2"/>
          <p:cNvGraphicFramePr>
            <a:graphicFrameLocks noChangeAspect="1"/>
          </p:cNvGraphicFramePr>
          <p:nvPr/>
        </p:nvGraphicFramePr>
        <p:xfrm>
          <a:off x="571472" y="2214554"/>
          <a:ext cx="842963" cy="914400"/>
        </p:xfrm>
        <a:graphic>
          <a:graphicData uri="http://schemas.openxmlformats.org/presentationml/2006/ole">
            <p:oleObj spid="_x0000_s2050" name="Equation" r:id="rId4" imgW="418918" imgH="393529" progId="Equation.3">
              <p:embed/>
            </p:oleObj>
          </a:graphicData>
        </a:graphic>
      </p:graphicFrame>
      <p:graphicFrame>
        <p:nvGraphicFramePr>
          <p:cNvPr id="9" name="Object 3"/>
          <p:cNvGraphicFramePr>
            <a:graphicFrameLocks noChangeAspect="1"/>
          </p:cNvGraphicFramePr>
          <p:nvPr/>
        </p:nvGraphicFramePr>
        <p:xfrm>
          <a:off x="1643042" y="2214554"/>
          <a:ext cx="765573" cy="990600"/>
        </p:xfrm>
        <a:graphic>
          <a:graphicData uri="http://schemas.openxmlformats.org/presentationml/2006/ole">
            <p:oleObj spid="_x0000_s2051" name="Equation" r:id="rId5" imgW="279279" imgH="393529" progId="Equation.3">
              <p:embed/>
            </p:oleObj>
          </a:graphicData>
        </a:graphic>
      </p:graphicFrame>
      <p:sp>
        <p:nvSpPr>
          <p:cNvPr id="31" name="Rectangle 30"/>
          <p:cNvSpPr/>
          <p:nvPr/>
        </p:nvSpPr>
        <p:spPr>
          <a:xfrm>
            <a:off x="285720" y="1142984"/>
            <a:ext cx="8258175" cy="1143000"/>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anchor="ctr"/>
          <a:lstStyle/>
          <a:p>
            <a:pPr eaLnBrk="1" hangingPunct="1">
              <a:defRPr/>
            </a:pPr>
            <a:r>
              <a:rPr lang="en-US" sz="3200" b="1" dirty="0">
                <a:solidFill>
                  <a:srgbClr val="0000FF"/>
                </a:solidFill>
                <a:latin typeface="Times New Roman"/>
                <a:cs typeface="Times New Roman" pitchFamily="18" charset="0"/>
              </a:rPr>
              <a:t>2. </a:t>
            </a:r>
            <a:r>
              <a:rPr lang="en-US" sz="3200" b="1" dirty="0" err="1">
                <a:solidFill>
                  <a:srgbClr val="0000FF"/>
                </a:solidFill>
                <a:latin typeface="Times New Roman"/>
                <a:cs typeface="Times New Roman" pitchFamily="18" charset="0"/>
              </a:rPr>
              <a:t>Viết</a:t>
            </a:r>
            <a:r>
              <a:rPr lang="en-US" sz="3200" b="1" dirty="0">
                <a:solidFill>
                  <a:srgbClr val="0000FF"/>
                </a:solidFill>
                <a:latin typeface="Times New Roman"/>
                <a:cs typeface="Times New Roman" pitchFamily="18" charset="0"/>
              </a:rPr>
              <a:t> </a:t>
            </a:r>
            <a:r>
              <a:rPr lang="en-US" sz="3200" b="1" dirty="0" err="1">
                <a:solidFill>
                  <a:srgbClr val="0000FF"/>
                </a:solidFill>
                <a:latin typeface="Times New Roman"/>
                <a:cs typeface="Times New Roman" pitchFamily="18" charset="0"/>
              </a:rPr>
              <a:t>các</a:t>
            </a:r>
            <a:r>
              <a:rPr lang="en-US" sz="3200" b="1" dirty="0">
                <a:solidFill>
                  <a:srgbClr val="0000FF"/>
                </a:solidFill>
                <a:latin typeface="Times New Roman"/>
                <a:cs typeface="Times New Roman" pitchFamily="18" charset="0"/>
              </a:rPr>
              <a:t> </a:t>
            </a:r>
            <a:r>
              <a:rPr lang="en-US" sz="3200" b="1" dirty="0" err="1">
                <a:solidFill>
                  <a:srgbClr val="0000FF"/>
                </a:solidFill>
                <a:latin typeface="Times New Roman"/>
                <a:cs typeface="Times New Roman" pitchFamily="18" charset="0"/>
              </a:rPr>
              <a:t>phân</a:t>
            </a:r>
            <a:r>
              <a:rPr lang="en-US" sz="3200" b="1" dirty="0">
                <a:solidFill>
                  <a:srgbClr val="0000FF"/>
                </a:solidFill>
                <a:latin typeface="Times New Roman"/>
                <a:cs typeface="Times New Roman" pitchFamily="18" charset="0"/>
              </a:rPr>
              <a:t> </a:t>
            </a:r>
            <a:r>
              <a:rPr lang="en-US" sz="3200" b="1" dirty="0" err="1">
                <a:solidFill>
                  <a:srgbClr val="0000FF"/>
                </a:solidFill>
                <a:latin typeface="Times New Roman"/>
                <a:cs typeface="Times New Roman" pitchFamily="18" charset="0"/>
              </a:rPr>
              <a:t>số</a:t>
            </a:r>
            <a:r>
              <a:rPr lang="en-US" sz="3200" b="1" dirty="0">
                <a:solidFill>
                  <a:srgbClr val="0000FF"/>
                </a:solidFill>
                <a:latin typeface="Times New Roman"/>
                <a:cs typeface="Times New Roman" pitchFamily="18" charset="0"/>
              </a:rPr>
              <a:t> </a:t>
            </a:r>
            <a:r>
              <a:rPr lang="en-US" sz="3200" b="1" dirty="0" err="1">
                <a:solidFill>
                  <a:srgbClr val="0000FF"/>
                </a:solidFill>
                <a:latin typeface="Times New Roman"/>
                <a:cs typeface="Times New Roman" pitchFamily="18" charset="0"/>
              </a:rPr>
              <a:t>sau</a:t>
            </a:r>
            <a:r>
              <a:rPr lang="en-US" sz="3200" b="1" dirty="0">
                <a:solidFill>
                  <a:srgbClr val="0000FF"/>
                </a:solidFill>
                <a:latin typeface="Times New Roman"/>
                <a:cs typeface="Times New Roman" pitchFamily="18" charset="0"/>
              </a:rPr>
              <a:t> </a:t>
            </a:r>
            <a:r>
              <a:rPr lang="en-US" sz="3200" b="1" dirty="0" err="1">
                <a:solidFill>
                  <a:srgbClr val="0000FF"/>
                </a:solidFill>
                <a:latin typeface="Times New Roman"/>
                <a:cs typeface="Times New Roman" pitchFamily="18" charset="0"/>
              </a:rPr>
              <a:t>dưới</a:t>
            </a:r>
            <a:r>
              <a:rPr lang="en-US" sz="3200" b="1" dirty="0">
                <a:solidFill>
                  <a:srgbClr val="0000FF"/>
                </a:solidFill>
                <a:latin typeface="Times New Roman"/>
                <a:cs typeface="Times New Roman" pitchFamily="18" charset="0"/>
              </a:rPr>
              <a:t> </a:t>
            </a:r>
            <a:r>
              <a:rPr lang="en-US" sz="3200" b="1" dirty="0" err="1">
                <a:solidFill>
                  <a:srgbClr val="0000FF"/>
                </a:solidFill>
                <a:latin typeface="Times New Roman"/>
                <a:cs typeface="Times New Roman" pitchFamily="18" charset="0"/>
              </a:rPr>
              <a:t>dạng</a:t>
            </a:r>
            <a:r>
              <a:rPr lang="en-US" sz="3200" b="1" dirty="0">
                <a:solidFill>
                  <a:srgbClr val="0000FF"/>
                </a:solidFill>
                <a:latin typeface="Times New Roman"/>
                <a:cs typeface="Times New Roman" pitchFamily="18" charset="0"/>
              </a:rPr>
              <a:t> </a:t>
            </a:r>
            <a:r>
              <a:rPr lang="en-US" sz="3200" b="1" dirty="0" err="1">
                <a:solidFill>
                  <a:srgbClr val="0000FF"/>
                </a:solidFill>
                <a:latin typeface="Times New Roman"/>
                <a:cs typeface="Times New Roman" pitchFamily="18" charset="0"/>
              </a:rPr>
              <a:t>phân</a:t>
            </a:r>
            <a:r>
              <a:rPr lang="en-US" sz="3200" b="1" dirty="0">
                <a:solidFill>
                  <a:srgbClr val="0000FF"/>
                </a:solidFill>
                <a:latin typeface="Times New Roman"/>
                <a:cs typeface="Times New Roman" pitchFamily="18" charset="0"/>
              </a:rPr>
              <a:t> </a:t>
            </a:r>
            <a:r>
              <a:rPr lang="en-US" sz="3200" b="1" dirty="0" err="1">
                <a:solidFill>
                  <a:srgbClr val="0000FF"/>
                </a:solidFill>
                <a:latin typeface="Times New Roman"/>
                <a:cs typeface="Times New Roman" pitchFamily="18" charset="0"/>
              </a:rPr>
              <a:t>số</a:t>
            </a:r>
            <a:r>
              <a:rPr lang="en-US" sz="3200" b="1" dirty="0">
                <a:solidFill>
                  <a:srgbClr val="0000FF"/>
                </a:solidFill>
                <a:latin typeface="Times New Roman"/>
                <a:cs typeface="Times New Roman" pitchFamily="18" charset="0"/>
              </a:rPr>
              <a:t> </a:t>
            </a:r>
            <a:r>
              <a:rPr lang="en-US" sz="3200" b="1" dirty="0" err="1">
                <a:solidFill>
                  <a:srgbClr val="0000FF"/>
                </a:solidFill>
                <a:latin typeface="Times New Roman"/>
                <a:cs typeface="Times New Roman" pitchFamily="18" charset="0"/>
              </a:rPr>
              <a:t>thập</a:t>
            </a:r>
            <a:r>
              <a:rPr lang="en-US" sz="3200" b="1" dirty="0">
                <a:solidFill>
                  <a:srgbClr val="0000FF"/>
                </a:solidFill>
                <a:latin typeface="Times New Roman"/>
                <a:cs typeface="Times New Roman" pitchFamily="18" charset="0"/>
              </a:rPr>
              <a:t> </a:t>
            </a:r>
            <a:r>
              <a:rPr lang="en-US" sz="3200" b="1" dirty="0" err="1">
                <a:solidFill>
                  <a:srgbClr val="0000FF"/>
                </a:solidFill>
                <a:latin typeface="Times New Roman"/>
                <a:cs typeface="Times New Roman" pitchFamily="18" charset="0"/>
              </a:rPr>
              <a:t>phân</a:t>
            </a:r>
            <a:r>
              <a:rPr lang="en-US" sz="3200" b="1" dirty="0">
                <a:solidFill>
                  <a:srgbClr val="0000FF"/>
                </a:solidFill>
                <a:latin typeface="Times New Roman"/>
                <a:cs typeface="Times New Roman" pitchFamily="18" charset="0"/>
              </a:rPr>
              <a:t> ( </a:t>
            </a:r>
            <a:r>
              <a:rPr lang="en-US" sz="3200" b="1" dirty="0" err="1">
                <a:solidFill>
                  <a:srgbClr val="0000FF"/>
                </a:solidFill>
                <a:latin typeface="Times New Roman"/>
                <a:cs typeface="Times New Roman" pitchFamily="18" charset="0"/>
              </a:rPr>
              <a:t>phân</a:t>
            </a:r>
            <a:r>
              <a:rPr lang="en-US" sz="3200" b="1" dirty="0">
                <a:solidFill>
                  <a:srgbClr val="0000FF"/>
                </a:solidFill>
                <a:latin typeface="Times New Roman"/>
                <a:cs typeface="Times New Roman" pitchFamily="18" charset="0"/>
              </a:rPr>
              <a:t> </a:t>
            </a:r>
            <a:r>
              <a:rPr lang="en-US" sz="3200" b="1" dirty="0" err="1">
                <a:solidFill>
                  <a:srgbClr val="0000FF"/>
                </a:solidFill>
                <a:latin typeface="Times New Roman"/>
                <a:cs typeface="Times New Roman" pitchFamily="18" charset="0"/>
              </a:rPr>
              <a:t>số</a:t>
            </a:r>
            <a:r>
              <a:rPr lang="en-US" sz="3200" b="1" dirty="0">
                <a:solidFill>
                  <a:srgbClr val="0000FF"/>
                </a:solidFill>
                <a:latin typeface="Times New Roman"/>
                <a:cs typeface="Times New Roman" pitchFamily="18" charset="0"/>
              </a:rPr>
              <a:t> </a:t>
            </a:r>
            <a:r>
              <a:rPr lang="en-US" sz="3200" b="1" dirty="0" err="1">
                <a:solidFill>
                  <a:srgbClr val="0000FF"/>
                </a:solidFill>
                <a:latin typeface="Times New Roman"/>
                <a:cs typeface="Times New Roman" pitchFamily="18" charset="0"/>
              </a:rPr>
              <a:t>có</a:t>
            </a:r>
            <a:r>
              <a:rPr lang="en-US" sz="3200" b="1" dirty="0">
                <a:solidFill>
                  <a:srgbClr val="0000FF"/>
                </a:solidFill>
                <a:latin typeface="Times New Roman"/>
                <a:cs typeface="Times New Roman" pitchFamily="18" charset="0"/>
              </a:rPr>
              <a:t> </a:t>
            </a:r>
            <a:r>
              <a:rPr lang="en-US" sz="3200" b="1" dirty="0" err="1">
                <a:solidFill>
                  <a:srgbClr val="0000FF"/>
                </a:solidFill>
                <a:latin typeface="Times New Roman"/>
                <a:cs typeface="Times New Roman" pitchFamily="18" charset="0"/>
              </a:rPr>
              <a:t>mẫu</a:t>
            </a:r>
            <a:r>
              <a:rPr lang="en-US" sz="3200" b="1" dirty="0">
                <a:solidFill>
                  <a:srgbClr val="0000FF"/>
                </a:solidFill>
                <a:latin typeface="Times New Roman"/>
                <a:cs typeface="Times New Roman" pitchFamily="18" charset="0"/>
              </a:rPr>
              <a:t> </a:t>
            </a:r>
            <a:r>
              <a:rPr lang="en-US" sz="3200" b="1" dirty="0" err="1">
                <a:solidFill>
                  <a:srgbClr val="0000FF"/>
                </a:solidFill>
                <a:latin typeface="Times New Roman"/>
                <a:cs typeface="Times New Roman" pitchFamily="18" charset="0"/>
              </a:rPr>
              <a:t>số</a:t>
            </a:r>
            <a:r>
              <a:rPr lang="en-US" sz="3200" b="1" dirty="0">
                <a:solidFill>
                  <a:srgbClr val="0000FF"/>
                </a:solidFill>
                <a:latin typeface="Times New Roman"/>
                <a:cs typeface="Times New Roman" pitchFamily="18" charset="0"/>
              </a:rPr>
              <a:t> </a:t>
            </a:r>
            <a:r>
              <a:rPr lang="en-US" sz="3200" b="1" dirty="0" err="1">
                <a:solidFill>
                  <a:srgbClr val="0000FF"/>
                </a:solidFill>
                <a:latin typeface="Times New Roman"/>
                <a:cs typeface="Times New Roman" pitchFamily="18" charset="0"/>
              </a:rPr>
              <a:t>là</a:t>
            </a:r>
            <a:r>
              <a:rPr lang="en-US" sz="3200" b="1" dirty="0">
                <a:solidFill>
                  <a:srgbClr val="0000FF"/>
                </a:solidFill>
                <a:latin typeface="Times New Roman"/>
                <a:cs typeface="Times New Roman" pitchFamily="18" charset="0"/>
              </a:rPr>
              <a:t> 100)</a:t>
            </a:r>
          </a:p>
        </p:txBody>
      </p:sp>
      <p:graphicFrame>
        <p:nvGraphicFramePr>
          <p:cNvPr id="9226" name="Object 2"/>
          <p:cNvGraphicFramePr>
            <a:graphicFrameLocks noChangeAspect="1"/>
          </p:cNvGraphicFramePr>
          <p:nvPr/>
        </p:nvGraphicFramePr>
        <p:xfrm>
          <a:off x="3428992" y="2357430"/>
          <a:ext cx="571500" cy="1066800"/>
        </p:xfrm>
        <a:graphic>
          <a:graphicData uri="http://schemas.openxmlformats.org/presentationml/2006/ole">
            <p:oleObj spid="_x0000_s2052" name="Equation" r:id="rId6" imgW="342751" imgH="393529" progId="Equation.3">
              <p:embed/>
            </p:oleObj>
          </a:graphicData>
        </a:graphic>
      </p:graphicFrame>
      <p:graphicFrame>
        <p:nvGraphicFramePr>
          <p:cNvPr id="4" name="Object 3"/>
          <p:cNvGraphicFramePr>
            <a:graphicFrameLocks noChangeAspect="1"/>
          </p:cNvGraphicFramePr>
          <p:nvPr/>
        </p:nvGraphicFramePr>
        <p:xfrm>
          <a:off x="4572000" y="2428868"/>
          <a:ext cx="1057278" cy="990600"/>
        </p:xfrm>
        <a:graphic>
          <a:graphicData uri="http://schemas.openxmlformats.org/presentationml/2006/ole">
            <p:oleObj spid="_x0000_s2053" name="Equation" r:id="rId7" imgW="279279" imgH="393529" progId="Equation.3">
              <p:embed/>
            </p:oleObj>
          </a:graphicData>
        </a:graphic>
      </p:graphicFrame>
      <p:sp>
        <p:nvSpPr>
          <p:cNvPr id="2055" name="WordArt 5"/>
          <p:cNvSpPr>
            <a:spLocks noChangeArrowheads="1" noChangeShapeType="1" noTextEdit="1"/>
          </p:cNvSpPr>
          <p:nvPr/>
        </p:nvSpPr>
        <p:spPr bwMode="auto">
          <a:xfrm>
            <a:off x="428596" y="571480"/>
            <a:ext cx="2636044" cy="447675"/>
          </a:xfrm>
          <a:prstGeom prst="rect">
            <a:avLst/>
          </a:prstGeom>
        </p:spPr>
        <p:txBody>
          <a:bodyPr wrap="none" fromWordArt="1">
            <a:prstTxWarp prst="textPlain">
              <a:avLst>
                <a:gd name="adj" fmla="val 50000"/>
              </a:avLst>
            </a:prstTxWarp>
          </a:bodyPr>
          <a:lstStyle/>
          <a:p>
            <a:pPr algn="ctr"/>
            <a:r>
              <a:rPr lang="vi-VN" sz="36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Khởi động.</a:t>
            </a:r>
          </a:p>
        </p:txBody>
      </p:sp>
      <p:sp>
        <p:nvSpPr>
          <p:cNvPr id="2056" name="Rectangle 36"/>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p:spPr>
        <p:txBody>
          <a:bodyPr wrap="none" anchor="ctr"/>
          <a:lstStyle/>
          <a:p>
            <a:endParaRPr lang="vi-VN" altLang="en-US">
              <a:latin typeface="Times New Roman" pitchFamily="18" charset="0"/>
            </a:endParaRPr>
          </a:p>
        </p:txBody>
      </p:sp>
      <p:sp>
        <p:nvSpPr>
          <p:cNvPr id="2057" name="Rectangle 54"/>
          <p:cNvSpPr>
            <a:spLocks noChangeArrowheads="1"/>
          </p:cNvSpPr>
          <p:nvPr/>
        </p:nvSpPr>
        <p:spPr bwMode="auto">
          <a:xfrm>
            <a:off x="3714744" y="285728"/>
            <a:ext cx="1597825" cy="523220"/>
          </a:xfrm>
          <a:prstGeom prst="rect">
            <a:avLst/>
          </a:prstGeom>
          <a:noFill/>
          <a:ln w="9525">
            <a:noFill/>
            <a:miter lim="800000"/>
            <a:headEnd/>
            <a:tailEnd/>
          </a:ln>
        </p:spPr>
        <p:txBody>
          <a:bodyPr wrap="square">
            <a:spAutoFit/>
          </a:bodyPr>
          <a:lstStyle/>
          <a:p>
            <a:pPr algn="ctr"/>
            <a:r>
              <a:rPr lang="en-US" altLang="en-US" sz="2800" b="1" u="sng" dirty="0" err="1">
                <a:solidFill>
                  <a:srgbClr val="0000FF"/>
                </a:solidFill>
                <a:latin typeface="Times New Roman" pitchFamily="18" charset="0"/>
                <a:cs typeface="Times New Roman" pitchFamily="18" charset="0"/>
              </a:rPr>
              <a:t>Toán</a:t>
            </a:r>
            <a:r>
              <a:rPr lang="en-US" altLang="en-US" sz="2800" b="1" u="sng" dirty="0">
                <a:solidFill>
                  <a:srgbClr val="0000FF"/>
                </a:solidFill>
                <a:latin typeface="Times New Roman" pitchFamily="18" charset="0"/>
                <a:cs typeface="Times New Roman" pitchFamily="18" charset="0"/>
              </a:rPr>
              <a:t>:</a:t>
            </a:r>
          </a:p>
        </p:txBody>
      </p:sp>
      <p:sp>
        <p:nvSpPr>
          <p:cNvPr id="10" name="TextBox 9"/>
          <p:cNvSpPr txBox="1"/>
          <p:nvPr/>
        </p:nvSpPr>
        <p:spPr>
          <a:xfrm>
            <a:off x="1071538" y="3643314"/>
            <a:ext cx="5214974" cy="1077218"/>
          </a:xfrm>
          <a:prstGeom prst="rect">
            <a:avLst/>
          </a:prstGeom>
          <a:noFill/>
        </p:spPr>
        <p:txBody>
          <a:bodyPr wrap="square" rtlCol="0">
            <a:spAutoFit/>
          </a:bodyPr>
          <a:lstStyle/>
          <a:p>
            <a:r>
              <a:rPr lang="en-US" sz="3200" dirty="0" err="1" smtClean="0"/>
              <a:t>Có</a:t>
            </a:r>
            <a:r>
              <a:rPr lang="en-US" sz="3200" dirty="0" smtClean="0"/>
              <a:t> 4 con </a:t>
            </a:r>
            <a:r>
              <a:rPr lang="en-US" sz="3200" dirty="0" err="1" smtClean="0"/>
              <a:t>gà</a:t>
            </a:r>
            <a:r>
              <a:rPr lang="en-US" sz="3200" dirty="0" smtClean="0"/>
              <a:t> </a:t>
            </a:r>
            <a:r>
              <a:rPr lang="en-US" sz="3200" dirty="0" err="1" smtClean="0"/>
              <a:t>và</a:t>
            </a:r>
            <a:r>
              <a:rPr lang="en-US" sz="3200" dirty="0" smtClean="0"/>
              <a:t> 7 con </a:t>
            </a:r>
            <a:r>
              <a:rPr lang="en-US" sz="3200" dirty="0" err="1" smtClean="0"/>
              <a:t>vịt</a:t>
            </a:r>
            <a:r>
              <a:rPr lang="en-US" sz="3200" dirty="0" smtClean="0"/>
              <a:t>. </a:t>
            </a:r>
          </a:p>
          <a:p>
            <a:r>
              <a:rPr lang="en-US" sz="3200" dirty="0" err="1" smtClean="0"/>
              <a:t>Tỉ</a:t>
            </a:r>
            <a:r>
              <a:rPr lang="en-US" sz="3200" dirty="0" smtClean="0"/>
              <a:t> </a:t>
            </a:r>
            <a:r>
              <a:rPr lang="en-US" sz="3200" dirty="0" err="1" smtClean="0"/>
              <a:t>số</a:t>
            </a:r>
            <a:r>
              <a:rPr lang="en-US" sz="3200" dirty="0" smtClean="0"/>
              <a:t>  </a:t>
            </a:r>
            <a:r>
              <a:rPr lang="en-US" sz="3200" dirty="0" err="1" smtClean="0"/>
              <a:t>gà</a:t>
            </a:r>
            <a:r>
              <a:rPr lang="en-US" sz="3200" dirty="0" smtClean="0"/>
              <a:t> </a:t>
            </a:r>
            <a:r>
              <a:rPr lang="en-US" sz="3200" dirty="0" err="1" smtClean="0"/>
              <a:t>và</a:t>
            </a:r>
            <a:r>
              <a:rPr lang="en-US" sz="3200" dirty="0" smtClean="0"/>
              <a:t> </a:t>
            </a:r>
            <a:r>
              <a:rPr lang="en-US" sz="3200" dirty="0" err="1" smtClean="0"/>
              <a:t>vịt</a:t>
            </a:r>
            <a:r>
              <a:rPr lang="en-US" sz="3200" dirty="0" smtClean="0"/>
              <a:t> </a:t>
            </a:r>
            <a:r>
              <a:rPr lang="en-US" sz="3200" dirty="0" err="1" smtClean="0"/>
              <a:t>là</a:t>
            </a:r>
            <a:r>
              <a:rPr lang="en-US" sz="3200" dirty="0" smtClean="0"/>
              <a:t>: 4: 7 =</a:t>
            </a:r>
            <a:endParaRPr lang="vi-VN" sz="3200" dirty="0"/>
          </a:p>
        </p:txBody>
      </p:sp>
      <p:graphicFrame>
        <p:nvGraphicFramePr>
          <p:cNvPr id="2" name="Object 2"/>
          <p:cNvGraphicFramePr>
            <a:graphicFrameLocks noChangeAspect="1"/>
          </p:cNvGraphicFramePr>
          <p:nvPr/>
        </p:nvGraphicFramePr>
        <p:xfrm>
          <a:off x="5072066" y="4000504"/>
          <a:ext cx="380755" cy="1136347"/>
        </p:xfrm>
        <a:graphic>
          <a:graphicData uri="http://schemas.openxmlformats.org/presentationml/2006/ole">
            <p:oleObj spid="_x0000_s2054" name="Equation" r:id="rId8" imgW="152280" imgH="393480" progId="Equation.3">
              <p:embed/>
            </p:oleObj>
          </a:graphicData>
        </a:graphic>
      </p:graphicFrame>
      <p:sp>
        <p:nvSpPr>
          <p:cNvPr id="12" name="TextBox 11"/>
          <p:cNvSpPr txBox="1"/>
          <p:nvPr/>
        </p:nvSpPr>
        <p:spPr>
          <a:xfrm>
            <a:off x="1214414" y="4929198"/>
            <a:ext cx="5214974" cy="1077218"/>
          </a:xfrm>
          <a:prstGeom prst="rect">
            <a:avLst/>
          </a:prstGeom>
          <a:noFill/>
        </p:spPr>
        <p:txBody>
          <a:bodyPr wrap="square" rtlCol="0">
            <a:spAutoFit/>
          </a:bodyPr>
          <a:lstStyle/>
          <a:p>
            <a:r>
              <a:rPr lang="en-US" sz="3200" dirty="0" err="1" smtClean="0"/>
              <a:t>Có</a:t>
            </a:r>
            <a:r>
              <a:rPr lang="en-US" sz="3200" dirty="0" smtClean="0"/>
              <a:t> 32 </a:t>
            </a:r>
            <a:r>
              <a:rPr lang="en-US" sz="3200" dirty="0" err="1" smtClean="0"/>
              <a:t>nam</a:t>
            </a:r>
            <a:r>
              <a:rPr lang="en-US" sz="3200" dirty="0" smtClean="0"/>
              <a:t> </a:t>
            </a:r>
            <a:r>
              <a:rPr lang="en-US" sz="3200" dirty="0" err="1" smtClean="0"/>
              <a:t>và</a:t>
            </a:r>
            <a:r>
              <a:rPr lang="en-US" sz="3200" dirty="0" smtClean="0"/>
              <a:t> 100 </a:t>
            </a:r>
            <a:r>
              <a:rPr lang="en-US" sz="3200" dirty="0" err="1" smtClean="0"/>
              <a:t>nữ</a:t>
            </a:r>
            <a:r>
              <a:rPr lang="en-US" sz="3200" dirty="0" smtClean="0"/>
              <a:t>. </a:t>
            </a:r>
          </a:p>
          <a:p>
            <a:r>
              <a:rPr lang="en-US" sz="3200" dirty="0" err="1" smtClean="0"/>
              <a:t>Tỉ</a:t>
            </a:r>
            <a:r>
              <a:rPr lang="en-US" sz="3200" dirty="0" smtClean="0"/>
              <a:t> </a:t>
            </a:r>
            <a:r>
              <a:rPr lang="en-US" sz="3200" dirty="0" err="1" smtClean="0"/>
              <a:t>số</a:t>
            </a:r>
            <a:r>
              <a:rPr lang="en-US" sz="3200" dirty="0" smtClean="0"/>
              <a:t>  </a:t>
            </a:r>
            <a:r>
              <a:rPr lang="en-US" sz="3200" dirty="0" err="1" smtClean="0"/>
              <a:t>nam</a:t>
            </a:r>
            <a:r>
              <a:rPr lang="en-US" sz="3200" dirty="0" smtClean="0"/>
              <a:t> </a:t>
            </a:r>
            <a:r>
              <a:rPr lang="en-US" sz="3200" dirty="0" err="1" smtClean="0"/>
              <a:t>và</a:t>
            </a:r>
            <a:r>
              <a:rPr lang="en-US" sz="3200" dirty="0" smtClean="0"/>
              <a:t> </a:t>
            </a:r>
            <a:r>
              <a:rPr lang="en-US" sz="3200" dirty="0" err="1" smtClean="0"/>
              <a:t>nữ</a:t>
            </a:r>
            <a:r>
              <a:rPr lang="en-US" sz="3200" dirty="0" smtClean="0"/>
              <a:t> </a:t>
            </a:r>
            <a:r>
              <a:rPr lang="en-US" sz="3200" dirty="0" err="1" smtClean="0"/>
              <a:t>là</a:t>
            </a:r>
            <a:r>
              <a:rPr lang="en-US" sz="3200" dirty="0" smtClean="0"/>
              <a:t>: 32: 100 =</a:t>
            </a:r>
            <a:endParaRPr lang="vi-VN" sz="3200" dirty="0"/>
          </a:p>
        </p:txBody>
      </p:sp>
      <p:graphicFrame>
        <p:nvGraphicFramePr>
          <p:cNvPr id="3" name="Object 3"/>
          <p:cNvGraphicFramePr>
            <a:graphicFrameLocks noChangeAspect="1"/>
          </p:cNvGraphicFramePr>
          <p:nvPr/>
        </p:nvGraphicFramePr>
        <p:xfrm>
          <a:off x="6286512" y="5214950"/>
          <a:ext cx="765175" cy="990600"/>
        </p:xfrm>
        <a:graphic>
          <a:graphicData uri="http://schemas.openxmlformats.org/presentationml/2006/ole">
            <p:oleObj spid="_x0000_s2055" name="Equation" r:id="rId9" imgW="279360" imgH="393480" progId="Equation.3">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nodeType="clickEffect">
                                  <p:stCondLst>
                                    <p:cond delay="0"/>
                                  </p:stCondLst>
                                  <p:childTnLst>
                                    <p:set>
                                      <p:cBhvr>
                                        <p:cTn id="14" dur="1" fill="hold">
                                          <p:stCondLst>
                                            <p:cond delay="0"/>
                                          </p:stCondLst>
                                        </p:cTn>
                                        <p:tgtEl>
                                          <p:spTgt spid="9219"/>
                                        </p:tgtEl>
                                        <p:attrNameLst>
                                          <p:attrName>style.visibility</p:attrName>
                                        </p:attrNameLst>
                                      </p:cBhvr>
                                      <p:to>
                                        <p:strVal val="visible"/>
                                      </p:to>
                                    </p:set>
                                    <p:animEffect transition="in" filter="circle(in)">
                                      <p:cBhvr>
                                        <p:cTn id="15" dur="2000"/>
                                        <p:tgtEl>
                                          <p:spTgt spid="9219"/>
                                        </p:tgtEl>
                                      </p:cBhvr>
                                    </p:animEffect>
                                  </p:childTnLst>
                                </p:cTn>
                              </p:par>
                              <p:par>
                                <p:cTn id="16" presetID="6" presetClass="entr" presetSubtype="16" fill="hold" nodeType="withEffect">
                                  <p:stCondLst>
                                    <p:cond delay="0"/>
                                  </p:stCondLst>
                                  <p:childTnLst>
                                    <p:set>
                                      <p:cBhvr>
                                        <p:cTn id="17" dur="1" fill="hold">
                                          <p:stCondLst>
                                            <p:cond delay="0"/>
                                          </p:stCondLst>
                                        </p:cTn>
                                        <p:tgtEl>
                                          <p:spTgt spid="9226"/>
                                        </p:tgtEl>
                                        <p:attrNameLst>
                                          <p:attrName>style.visibility</p:attrName>
                                        </p:attrNameLst>
                                      </p:cBhvr>
                                      <p:to>
                                        <p:strVal val="visible"/>
                                      </p:to>
                                    </p:set>
                                    <p:animEffect transition="in" filter="circle(in)">
                                      <p:cBhvr>
                                        <p:cTn id="18" dur="2000"/>
                                        <p:tgtEl>
                                          <p:spTgt spid="922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6" presetClass="entr" presetSubtype="16"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6" presetClass="entr" presetSubtype="16"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ircle(in)">
                                      <p:cBhvr>
                                        <p:cTn id="28" dur="20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circle(in)">
                                      <p:cBhvr>
                                        <p:cTn id="33" dur="20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circle(in)">
                                      <p:cBhvr>
                                        <p:cTn id="3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3"/>
          <p:cNvSpPr>
            <a:spLocks noGrp="1"/>
          </p:cNvSpPr>
          <p:nvPr>
            <p:ph type="ctrTitle"/>
          </p:nvPr>
        </p:nvSpPr>
        <p:spPr>
          <a:xfrm>
            <a:off x="400050" y="1235076"/>
            <a:ext cx="8572500" cy="1470025"/>
          </a:xfrm>
        </p:spPr>
        <p:txBody>
          <a:bodyPr/>
          <a:lstStyle/>
          <a:p>
            <a:pPr algn="l"/>
            <a:r>
              <a:rPr lang="en-US" altLang="en-US" sz="3000" b="1" dirty="0" smtClean="0">
                <a:solidFill>
                  <a:srgbClr val="FF0000"/>
                </a:solidFill>
                <a:latin typeface="Times New Roman" pitchFamily="18" charset="0"/>
                <a:cs typeface="Times New Roman" pitchFamily="18" charset="0"/>
              </a:rPr>
              <a:t>a) </a:t>
            </a:r>
            <a:r>
              <a:rPr lang="en-US" altLang="en-US" sz="3000" b="1" dirty="0" err="1" smtClean="0">
                <a:solidFill>
                  <a:srgbClr val="FF0000"/>
                </a:solidFill>
                <a:latin typeface="Times New Roman" pitchFamily="18" charset="0"/>
                <a:cs typeface="Times New Roman" pitchFamily="18" charset="0"/>
              </a:rPr>
              <a:t>Ví</a:t>
            </a:r>
            <a:r>
              <a:rPr lang="en-US" altLang="en-US" sz="3000" b="1" dirty="0" smtClean="0">
                <a:solidFill>
                  <a:srgbClr val="FF0000"/>
                </a:solidFill>
                <a:latin typeface="Times New Roman" pitchFamily="18" charset="0"/>
                <a:cs typeface="Times New Roman" pitchFamily="18" charset="0"/>
              </a:rPr>
              <a:t> </a:t>
            </a:r>
            <a:r>
              <a:rPr lang="en-US" altLang="en-US" sz="3000" b="1" dirty="0" err="1" smtClean="0">
                <a:solidFill>
                  <a:srgbClr val="FF0000"/>
                </a:solidFill>
                <a:latin typeface="Times New Roman" pitchFamily="18" charset="0"/>
                <a:cs typeface="Times New Roman" pitchFamily="18" charset="0"/>
              </a:rPr>
              <a:t>dụ</a:t>
            </a:r>
            <a:r>
              <a:rPr lang="en-US" altLang="en-US" sz="3000" b="1" dirty="0" smtClean="0">
                <a:solidFill>
                  <a:srgbClr val="FF0000"/>
                </a:solidFill>
                <a:latin typeface="Times New Roman" pitchFamily="18" charset="0"/>
                <a:cs typeface="Times New Roman" pitchFamily="18" charset="0"/>
              </a:rPr>
              <a:t> 1: </a:t>
            </a:r>
            <a:r>
              <a:rPr lang="en-US" altLang="en-US" sz="3000" b="1" dirty="0" err="1" smtClean="0">
                <a:solidFill>
                  <a:srgbClr val="0000FF"/>
                </a:solidFill>
                <a:latin typeface="Times New Roman" pitchFamily="18" charset="0"/>
                <a:cs typeface="Times New Roman" pitchFamily="18" charset="0"/>
              </a:rPr>
              <a:t>Diện</a:t>
            </a:r>
            <a:r>
              <a:rPr lang="en-US" altLang="en-US" sz="3000" b="1" dirty="0" smtClean="0">
                <a:solidFill>
                  <a:srgbClr val="0000FF"/>
                </a:solidFill>
                <a:latin typeface="Times New Roman" pitchFamily="18" charset="0"/>
                <a:cs typeface="Times New Roman" pitchFamily="18" charset="0"/>
              </a:rPr>
              <a:t> </a:t>
            </a:r>
            <a:r>
              <a:rPr lang="en-US" altLang="en-US" sz="3000" b="1" dirty="0" err="1" smtClean="0">
                <a:solidFill>
                  <a:srgbClr val="0000FF"/>
                </a:solidFill>
                <a:latin typeface="Times New Roman" pitchFamily="18" charset="0"/>
                <a:cs typeface="Times New Roman" pitchFamily="18" charset="0"/>
              </a:rPr>
              <a:t>tích</a:t>
            </a:r>
            <a:r>
              <a:rPr lang="en-US" altLang="en-US" sz="3000" b="1" dirty="0" smtClean="0">
                <a:solidFill>
                  <a:srgbClr val="0000FF"/>
                </a:solidFill>
                <a:latin typeface="Times New Roman" pitchFamily="18" charset="0"/>
                <a:cs typeface="Times New Roman" pitchFamily="18" charset="0"/>
              </a:rPr>
              <a:t> </a:t>
            </a:r>
            <a:r>
              <a:rPr lang="en-US" altLang="en-US" sz="3000" b="1" dirty="0" err="1" smtClean="0">
                <a:solidFill>
                  <a:srgbClr val="0000FF"/>
                </a:solidFill>
                <a:latin typeface="Times New Roman" pitchFamily="18" charset="0"/>
                <a:cs typeface="Times New Roman" pitchFamily="18" charset="0"/>
              </a:rPr>
              <a:t>một</a:t>
            </a:r>
            <a:r>
              <a:rPr lang="en-US" altLang="en-US" sz="3000" b="1" dirty="0" smtClean="0">
                <a:solidFill>
                  <a:srgbClr val="0000FF"/>
                </a:solidFill>
                <a:latin typeface="Times New Roman" pitchFamily="18" charset="0"/>
                <a:cs typeface="Times New Roman" pitchFamily="18" charset="0"/>
              </a:rPr>
              <a:t> </a:t>
            </a:r>
            <a:r>
              <a:rPr lang="en-US" altLang="en-US" sz="3000" b="1" dirty="0" err="1" smtClean="0">
                <a:solidFill>
                  <a:srgbClr val="0000FF"/>
                </a:solidFill>
                <a:latin typeface="Times New Roman" pitchFamily="18" charset="0"/>
                <a:cs typeface="Times New Roman" pitchFamily="18" charset="0"/>
              </a:rPr>
              <a:t>rau</a:t>
            </a:r>
            <a:r>
              <a:rPr lang="en-US" altLang="en-US" sz="3000" b="1" dirty="0" smtClean="0">
                <a:solidFill>
                  <a:srgbClr val="0000FF"/>
                </a:solidFill>
                <a:latin typeface="Times New Roman" pitchFamily="18" charset="0"/>
                <a:cs typeface="Times New Roman" pitchFamily="18" charset="0"/>
              </a:rPr>
              <a:t> </a:t>
            </a:r>
            <a:r>
              <a:rPr lang="en-US" altLang="en-US" sz="3000" b="1" dirty="0" err="1" smtClean="0">
                <a:solidFill>
                  <a:srgbClr val="0000FF"/>
                </a:solidFill>
                <a:latin typeface="Times New Roman" pitchFamily="18" charset="0"/>
                <a:cs typeface="Times New Roman" pitchFamily="18" charset="0"/>
              </a:rPr>
              <a:t>là</a:t>
            </a:r>
            <a:r>
              <a:rPr lang="en-US" altLang="en-US" sz="3000" b="1" dirty="0" smtClean="0">
                <a:solidFill>
                  <a:srgbClr val="0000FF"/>
                </a:solidFill>
                <a:latin typeface="Times New Roman" pitchFamily="18" charset="0"/>
                <a:cs typeface="Times New Roman" pitchFamily="18" charset="0"/>
              </a:rPr>
              <a:t> 100m</a:t>
            </a:r>
            <a:r>
              <a:rPr lang="en-US" altLang="en-US" sz="3000" b="1" baseline="30000" dirty="0" smtClean="0">
                <a:solidFill>
                  <a:srgbClr val="0000FF"/>
                </a:solidFill>
                <a:latin typeface="Times New Roman" pitchFamily="18" charset="0"/>
                <a:cs typeface="Times New Roman" pitchFamily="18" charset="0"/>
              </a:rPr>
              <a:t>2</a:t>
            </a:r>
            <a:r>
              <a:rPr lang="en-US" altLang="en-US" sz="3000" b="1" dirty="0" smtClean="0">
                <a:solidFill>
                  <a:srgbClr val="0000FF"/>
                </a:solidFill>
                <a:latin typeface="Times New Roman" pitchFamily="18" charset="0"/>
                <a:cs typeface="Times New Roman" pitchFamily="18" charset="0"/>
              </a:rPr>
              <a:t>, </a:t>
            </a:r>
            <a:r>
              <a:rPr lang="en-US" altLang="en-US" sz="3000" b="1" dirty="0" err="1" smtClean="0">
                <a:solidFill>
                  <a:srgbClr val="0000FF"/>
                </a:solidFill>
                <a:latin typeface="Times New Roman" pitchFamily="18" charset="0"/>
                <a:cs typeface="Times New Roman" pitchFamily="18" charset="0"/>
              </a:rPr>
              <a:t>trong</a:t>
            </a:r>
            <a:r>
              <a:rPr lang="en-US" altLang="en-US" sz="3000" b="1" dirty="0" smtClean="0">
                <a:solidFill>
                  <a:srgbClr val="0000FF"/>
                </a:solidFill>
                <a:latin typeface="Times New Roman" pitchFamily="18" charset="0"/>
                <a:cs typeface="Times New Roman" pitchFamily="18" charset="0"/>
              </a:rPr>
              <a:t> </a:t>
            </a:r>
            <a:r>
              <a:rPr lang="en-US" altLang="en-US" sz="3000" b="1" dirty="0" err="1" smtClean="0">
                <a:solidFill>
                  <a:srgbClr val="0000FF"/>
                </a:solidFill>
                <a:latin typeface="Times New Roman" pitchFamily="18" charset="0"/>
                <a:cs typeface="Times New Roman" pitchFamily="18" charset="0"/>
              </a:rPr>
              <a:t>đó</a:t>
            </a:r>
            <a:r>
              <a:rPr lang="en-US" altLang="en-US" sz="3000" b="1" dirty="0" smtClean="0">
                <a:solidFill>
                  <a:srgbClr val="0000FF"/>
                </a:solidFill>
                <a:latin typeface="Times New Roman" pitchFamily="18" charset="0"/>
                <a:cs typeface="Times New Roman" pitchFamily="18" charset="0"/>
              </a:rPr>
              <a:t> </a:t>
            </a:r>
            <a:r>
              <a:rPr lang="en-US" altLang="en-US" sz="3000" b="1" dirty="0" err="1" smtClean="0">
                <a:solidFill>
                  <a:srgbClr val="0000FF"/>
                </a:solidFill>
                <a:latin typeface="Times New Roman" pitchFamily="18" charset="0"/>
                <a:cs typeface="Times New Roman" pitchFamily="18" charset="0"/>
              </a:rPr>
              <a:t>có</a:t>
            </a:r>
            <a:r>
              <a:rPr lang="en-US" altLang="en-US" sz="3000" b="1" dirty="0" smtClean="0">
                <a:solidFill>
                  <a:srgbClr val="0000FF"/>
                </a:solidFill>
                <a:latin typeface="Times New Roman" pitchFamily="18" charset="0"/>
                <a:cs typeface="Times New Roman" pitchFamily="18" charset="0"/>
              </a:rPr>
              <a:t> 25m</a:t>
            </a:r>
            <a:r>
              <a:rPr lang="en-US" altLang="en-US" sz="3000" b="1" baseline="30000" dirty="0" smtClean="0">
                <a:solidFill>
                  <a:srgbClr val="0000FF"/>
                </a:solidFill>
                <a:latin typeface="Times New Roman" pitchFamily="18" charset="0"/>
                <a:cs typeface="Times New Roman" pitchFamily="18" charset="0"/>
              </a:rPr>
              <a:t>2</a:t>
            </a:r>
            <a:r>
              <a:rPr lang="en-US" altLang="en-US" sz="3000" b="1" dirty="0" smtClean="0">
                <a:solidFill>
                  <a:srgbClr val="0000FF"/>
                </a:solidFill>
                <a:latin typeface="Times New Roman" pitchFamily="18" charset="0"/>
                <a:cs typeface="Times New Roman" pitchFamily="18" charset="0"/>
              </a:rPr>
              <a:t> </a:t>
            </a:r>
            <a:r>
              <a:rPr lang="en-US" altLang="en-US" sz="3000" b="1" dirty="0" err="1" smtClean="0">
                <a:solidFill>
                  <a:srgbClr val="0000FF"/>
                </a:solidFill>
                <a:latin typeface="Times New Roman" pitchFamily="18" charset="0"/>
                <a:cs typeface="Times New Roman" pitchFamily="18" charset="0"/>
              </a:rPr>
              <a:t>trồng</a:t>
            </a:r>
            <a:r>
              <a:rPr lang="en-US" altLang="en-US" sz="3000" b="1" dirty="0" smtClean="0">
                <a:solidFill>
                  <a:srgbClr val="0000FF"/>
                </a:solidFill>
                <a:latin typeface="Times New Roman" pitchFamily="18" charset="0"/>
                <a:cs typeface="Times New Roman" pitchFamily="18" charset="0"/>
              </a:rPr>
              <a:t> </a:t>
            </a:r>
            <a:r>
              <a:rPr lang="en-US" altLang="en-US" sz="3000" b="1" dirty="0" err="1" smtClean="0">
                <a:solidFill>
                  <a:srgbClr val="0000FF"/>
                </a:solidFill>
                <a:latin typeface="Times New Roman" pitchFamily="18" charset="0"/>
                <a:cs typeface="Times New Roman" pitchFamily="18" charset="0"/>
              </a:rPr>
              <a:t>rau</a:t>
            </a:r>
            <a:r>
              <a:rPr lang="en-US" altLang="en-US" sz="3000" b="1" dirty="0" smtClean="0">
                <a:solidFill>
                  <a:srgbClr val="0000FF"/>
                </a:solidFill>
                <a:latin typeface="Times New Roman" pitchFamily="18" charset="0"/>
                <a:cs typeface="Times New Roman" pitchFamily="18" charset="0"/>
              </a:rPr>
              <a:t> </a:t>
            </a:r>
            <a:r>
              <a:rPr lang="en-US" altLang="en-US" sz="3000" b="1" dirty="0" err="1" smtClean="0">
                <a:solidFill>
                  <a:srgbClr val="0000FF"/>
                </a:solidFill>
                <a:latin typeface="Times New Roman" pitchFamily="18" charset="0"/>
                <a:cs typeface="Times New Roman" pitchFamily="18" charset="0"/>
              </a:rPr>
              <a:t>muống</a:t>
            </a:r>
            <a:r>
              <a:rPr lang="en-US" altLang="en-US" sz="3000" b="1" dirty="0" smtClean="0">
                <a:solidFill>
                  <a:srgbClr val="0000FF"/>
                </a:solidFill>
                <a:latin typeface="Times New Roman" pitchFamily="18" charset="0"/>
                <a:cs typeface="Times New Roman" pitchFamily="18" charset="0"/>
              </a:rPr>
              <a:t> . </a:t>
            </a:r>
            <a:r>
              <a:rPr lang="en-US" altLang="en-US" sz="3000" b="1" dirty="0" err="1" smtClean="0">
                <a:solidFill>
                  <a:srgbClr val="0000FF"/>
                </a:solidFill>
                <a:latin typeface="Times New Roman" pitchFamily="18" charset="0"/>
                <a:cs typeface="Times New Roman" pitchFamily="18" charset="0"/>
              </a:rPr>
              <a:t>Tìm</a:t>
            </a:r>
            <a:r>
              <a:rPr lang="en-US" altLang="en-US" sz="3000" b="1" dirty="0" smtClean="0">
                <a:solidFill>
                  <a:srgbClr val="0000FF"/>
                </a:solidFill>
                <a:latin typeface="Times New Roman" pitchFamily="18" charset="0"/>
                <a:cs typeface="Times New Roman" pitchFamily="18" charset="0"/>
              </a:rPr>
              <a:t> </a:t>
            </a:r>
            <a:r>
              <a:rPr lang="en-US" altLang="en-US" sz="3000" b="1" dirty="0" err="1" smtClean="0">
                <a:solidFill>
                  <a:srgbClr val="0000FF"/>
                </a:solidFill>
                <a:latin typeface="Times New Roman" pitchFamily="18" charset="0"/>
                <a:cs typeface="Times New Roman" pitchFamily="18" charset="0"/>
              </a:rPr>
              <a:t>tỉ</a:t>
            </a:r>
            <a:r>
              <a:rPr lang="en-US" altLang="en-US" sz="3000" b="1" dirty="0" smtClean="0">
                <a:solidFill>
                  <a:srgbClr val="0000FF"/>
                </a:solidFill>
                <a:latin typeface="Times New Roman" pitchFamily="18" charset="0"/>
                <a:cs typeface="Times New Roman" pitchFamily="18" charset="0"/>
              </a:rPr>
              <a:t> </a:t>
            </a:r>
            <a:r>
              <a:rPr lang="en-US" altLang="en-US" sz="3000" b="1" dirty="0" err="1" smtClean="0">
                <a:solidFill>
                  <a:srgbClr val="0000FF"/>
                </a:solidFill>
                <a:latin typeface="Times New Roman" pitchFamily="18" charset="0"/>
                <a:cs typeface="Times New Roman" pitchFamily="18" charset="0"/>
              </a:rPr>
              <a:t>số</a:t>
            </a:r>
            <a:r>
              <a:rPr lang="en-US" altLang="en-US" sz="3000" b="1" dirty="0" smtClean="0">
                <a:solidFill>
                  <a:srgbClr val="0000FF"/>
                </a:solidFill>
                <a:latin typeface="Times New Roman" pitchFamily="18" charset="0"/>
                <a:cs typeface="Times New Roman" pitchFamily="18" charset="0"/>
              </a:rPr>
              <a:t> </a:t>
            </a:r>
            <a:r>
              <a:rPr lang="en-US" altLang="en-US" sz="3000" b="1" dirty="0" err="1" smtClean="0">
                <a:solidFill>
                  <a:srgbClr val="0000FF"/>
                </a:solidFill>
                <a:latin typeface="Times New Roman" pitchFamily="18" charset="0"/>
                <a:cs typeface="Times New Roman" pitchFamily="18" charset="0"/>
              </a:rPr>
              <a:t>của</a:t>
            </a:r>
            <a:r>
              <a:rPr lang="en-US" altLang="en-US" sz="3000" b="1" dirty="0" smtClean="0">
                <a:solidFill>
                  <a:srgbClr val="0000FF"/>
                </a:solidFill>
                <a:latin typeface="Times New Roman" pitchFamily="18" charset="0"/>
                <a:cs typeface="Times New Roman" pitchFamily="18" charset="0"/>
              </a:rPr>
              <a:t> </a:t>
            </a:r>
            <a:r>
              <a:rPr lang="en-US" altLang="en-US" sz="3000" b="1" dirty="0" err="1" smtClean="0">
                <a:solidFill>
                  <a:srgbClr val="0000FF"/>
                </a:solidFill>
                <a:latin typeface="Times New Roman" pitchFamily="18" charset="0"/>
                <a:cs typeface="Times New Roman" pitchFamily="18" charset="0"/>
              </a:rPr>
              <a:t>diện</a:t>
            </a:r>
            <a:r>
              <a:rPr lang="en-US" altLang="en-US" sz="3000" b="1" dirty="0" smtClean="0">
                <a:solidFill>
                  <a:srgbClr val="0000FF"/>
                </a:solidFill>
                <a:latin typeface="Times New Roman" pitchFamily="18" charset="0"/>
                <a:cs typeface="Times New Roman" pitchFamily="18" charset="0"/>
              </a:rPr>
              <a:t> </a:t>
            </a:r>
            <a:r>
              <a:rPr lang="en-US" altLang="en-US" sz="3000" b="1" dirty="0" err="1" smtClean="0">
                <a:solidFill>
                  <a:srgbClr val="0000FF"/>
                </a:solidFill>
                <a:latin typeface="Times New Roman" pitchFamily="18" charset="0"/>
                <a:cs typeface="Times New Roman" pitchFamily="18" charset="0"/>
              </a:rPr>
              <a:t>tích</a:t>
            </a:r>
            <a:r>
              <a:rPr lang="en-US" altLang="en-US" sz="3000" b="1" dirty="0" smtClean="0">
                <a:solidFill>
                  <a:srgbClr val="0000FF"/>
                </a:solidFill>
                <a:latin typeface="Times New Roman" pitchFamily="18" charset="0"/>
                <a:cs typeface="Times New Roman" pitchFamily="18" charset="0"/>
              </a:rPr>
              <a:t> </a:t>
            </a:r>
            <a:r>
              <a:rPr lang="en-US" altLang="en-US" sz="3000" b="1" dirty="0" err="1" smtClean="0">
                <a:solidFill>
                  <a:srgbClr val="0000FF"/>
                </a:solidFill>
                <a:latin typeface="Times New Roman" pitchFamily="18" charset="0"/>
                <a:cs typeface="Times New Roman" pitchFamily="18" charset="0"/>
              </a:rPr>
              <a:t>trồng</a:t>
            </a:r>
            <a:r>
              <a:rPr lang="en-US" altLang="en-US" sz="3000" b="1" dirty="0" smtClean="0">
                <a:solidFill>
                  <a:srgbClr val="0000FF"/>
                </a:solidFill>
                <a:latin typeface="Times New Roman" pitchFamily="18" charset="0"/>
                <a:cs typeface="Times New Roman" pitchFamily="18" charset="0"/>
              </a:rPr>
              <a:t> </a:t>
            </a:r>
            <a:r>
              <a:rPr lang="en-US" altLang="en-US" sz="3000" b="1" dirty="0" err="1" smtClean="0">
                <a:solidFill>
                  <a:srgbClr val="0000FF"/>
                </a:solidFill>
                <a:latin typeface="Times New Roman" pitchFamily="18" charset="0"/>
                <a:cs typeface="Times New Roman" pitchFamily="18" charset="0"/>
              </a:rPr>
              <a:t>rau</a:t>
            </a:r>
            <a:r>
              <a:rPr lang="en-US" altLang="en-US" sz="3000" b="1" dirty="0" smtClean="0">
                <a:solidFill>
                  <a:srgbClr val="0000FF"/>
                </a:solidFill>
                <a:latin typeface="Times New Roman" pitchFamily="18" charset="0"/>
                <a:cs typeface="Times New Roman" pitchFamily="18" charset="0"/>
              </a:rPr>
              <a:t> </a:t>
            </a:r>
            <a:r>
              <a:rPr lang="en-US" altLang="en-US" sz="3000" b="1" dirty="0" err="1" smtClean="0">
                <a:solidFill>
                  <a:srgbClr val="0000FF"/>
                </a:solidFill>
                <a:latin typeface="Times New Roman" pitchFamily="18" charset="0"/>
                <a:cs typeface="Times New Roman" pitchFamily="18" charset="0"/>
              </a:rPr>
              <a:t>muống</a:t>
            </a:r>
            <a:r>
              <a:rPr lang="en-US" altLang="en-US" sz="3000" b="1" dirty="0" smtClean="0">
                <a:solidFill>
                  <a:srgbClr val="0000FF"/>
                </a:solidFill>
                <a:latin typeface="Times New Roman" pitchFamily="18" charset="0"/>
                <a:cs typeface="Times New Roman" pitchFamily="18" charset="0"/>
              </a:rPr>
              <a:t> </a:t>
            </a:r>
            <a:r>
              <a:rPr lang="en-US" altLang="en-US" sz="3000" b="1" dirty="0" err="1" smtClean="0">
                <a:solidFill>
                  <a:srgbClr val="0000FF"/>
                </a:solidFill>
                <a:latin typeface="Times New Roman" pitchFamily="18" charset="0"/>
                <a:cs typeface="Times New Roman" pitchFamily="18" charset="0"/>
              </a:rPr>
              <a:t>và</a:t>
            </a:r>
            <a:r>
              <a:rPr lang="en-US" altLang="en-US" sz="3000" b="1" dirty="0" smtClean="0">
                <a:solidFill>
                  <a:srgbClr val="0000FF"/>
                </a:solidFill>
                <a:latin typeface="Times New Roman" pitchFamily="18" charset="0"/>
                <a:cs typeface="Times New Roman" pitchFamily="18" charset="0"/>
              </a:rPr>
              <a:t> </a:t>
            </a:r>
            <a:r>
              <a:rPr lang="en-US" altLang="en-US" sz="3000" b="1" dirty="0" err="1" smtClean="0">
                <a:solidFill>
                  <a:srgbClr val="0000FF"/>
                </a:solidFill>
                <a:latin typeface="Times New Roman" pitchFamily="18" charset="0"/>
                <a:cs typeface="Times New Roman" pitchFamily="18" charset="0"/>
              </a:rPr>
              <a:t>diện</a:t>
            </a:r>
            <a:r>
              <a:rPr lang="en-US" altLang="en-US" sz="3000" b="1" dirty="0" smtClean="0">
                <a:solidFill>
                  <a:srgbClr val="0000FF"/>
                </a:solidFill>
                <a:latin typeface="Times New Roman" pitchFamily="18" charset="0"/>
                <a:cs typeface="Times New Roman" pitchFamily="18" charset="0"/>
              </a:rPr>
              <a:t> </a:t>
            </a:r>
            <a:r>
              <a:rPr lang="en-US" altLang="en-US" sz="3000" b="1" dirty="0" err="1" smtClean="0">
                <a:solidFill>
                  <a:srgbClr val="0000FF"/>
                </a:solidFill>
                <a:latin typeface="Times New Roman" pitchFamily="18" charset="0"/>
                <a:cs typeface="Times New Roman" pitchFamily="18" charset="0"/>
              </a:rPr>
              <a:t>tích</a:t>
            </a:r>
            <a:r>
              <a:rPr lang="en-US" altLang="en-US" sz="3000" b="1" dirty="0" smtClean="0">
                <a:solidFill>
                  <a:srgbClr val="0000FF"/>
                </a:solidFill>
                <a:latin typeface="Times New Roman" pitchFamily="18" charset="0"/>
                <a:cs typeface="Times New Roman" pitchFamily="18" charset="0"/>
              </a:rPr>
              <a:t> </a:t>
            </a:r>
            <a:r>
              <a:rPr lang="en-US" altLang="en-US" sz="3000" b="1" dirty="0" err="1" smtClean="0">
                <a:solidFill>
                  <a:srgbClr val="0000FF"/>
                </a:solidFill>
                <a:latin typeface="Times New Roman" pitchFamily="18" charset="0"/>
                <a:cs typeface="Times New Roman" pitchFamily="18" charset="0"/>
              </a:rPr>
              <a:t>rau</a:t>
            </a:r>
            <a:r>
              <a:rPr lang="en-US" altLang="en-US" sz="3000" b="1" dirty="0" smtClean="0">
                <a:solidFill>
                  <a:srgbClr val="0000FF"/>
                </a:solidFill>
                <a:latin typeface="Times New Roman" pitchFamily="18" charset="0"/>
                <a:cs typeface="Times New Roman" pitchFamily="18" charset="0"/>
              </a:rPr>
              <a:t>.</a:t>
            </a:r>
          </a:p>
        </p:txBody>
      </p:sp>
      <p:sp>
        <p:nvSpPr>
          <p:cNvPr id="8" name="Subtitle 7"/>
          <p:cNvSpPr>
            <a:spLocks noGrp="1"/>
          </p:cNvSpPr>
          <p:nvPr>
            <p:ph type="subTitle" idx="1"/>
          </p:nvPr>
        </p:nvSpPr>
        <p:spPr>
          <a:xfrm>
            <a:off x="1714500" y="2638425"/>
            <a:ext cx="571500" cy="457200"/>
          </a:xfrm>
        </p:spPr>
        <p:txBody>
          <a:bodyPr>
            <a:normAutofit fontScale="85000" lnSpcReduction="10000"/>
          </a:bodyPr>
          <a:lstStyle/>
          <a:p>
            <a:pPr eaLnBrk="1" hangingPunct="1"/>
            <a:r>
              <a:rPr lang="en-US" altLang="en-US" sz="2000" smtClean="0">
                <a:solidFill>
                  <a:schemeClr val="tx1"/>
                </a:solidFill>
                <a:latin typeface="Times New Roman" pitchFamily="18" charset="0"/>
                <a:cs typeface="Times New Roman" pitchFamily="18" charset="0"/>
              </a:rPr>
              <a:t>10m</a:t>
            </a:r>
          </a:p>
        </p:txBody>
      </p:sp>
      <p:graphicFrame>
        <p:nvGraphicFramePr>
          <p:cNvPr id="6" name="Table 5"/>
          <p:cNvGraphicFramePr>
            <a:graphicFrameLocks noGrp="1"/>
          </p:cNvGraphicFramePr>
          <p:nvPr/>
        </p:nvGraphicFramePr>
        <p:xfrm>
          <a:off x="0" y="2971800"/>
          <a:ext cx="3571870" cy="3687800"/>
        </p:xfrm>
        <a:graphic>
          <a:graphicData uri="http://schemas.openxmlformats.org/drawingml/2006/table">
            <a:tbl>
              <a:tblPr firstRow="1" bandRow="1">
                <a:tableStyleId>{5C22544A-7EE6-4342-B048-85BDC9FD1C3A}</a:tableStyleId>
              </a:tblPr>
              <a:tblGrid>
                <a:gridCol w="357187"/>
                <a:gridCol w="357187"/>
                <a:gridCol w="357187"/>
                <a:gridCol w="357187"/>
                <a:gridCol w="357187"/>
                <a:gridCol w="357187"/>
                <a:gridCol w="357187"/>
                <a:gridCol w="357187"/>
                <a:gridCol w="357187"/>
                <a:gridCol w="357187"/>
              </a:tblGrid>
              <a:tr h="394505">
                <a:tc>
                  <a:txBody>
                    <a:bodyPr/>
                    <a:lstStyle/>
                    <a:p>
                      <a:endParaRPr lang="en-US" sz="1800" dirty="0"/>
                    </a:p>
                  </a:txBody>
                  <a:tcPr marL="68580" marR="68580" marT="45706" marB="45706">
                    <a:solidFill>
                      <a:schemeClr val="accent2"/>
                    </a:solidFill>
                  </a:tcPr>
                </a:tc>
                <a:tc>
                  <a:txBody>
                    <a:bodyPr/>
                    <a:lstStyle/>
                    <a:p>
                      <a:endParaRPr lang="en-US" sz="1800" dirty="0"/>
                    </a:p>
                  </a:txBody>
                  <a:tcPr marL="68580" marR="68580" marT="45706" marB="45706">
                    <a:solidFill>
                      <a:schemeClr val="accent2"/>
                    </a:solidFill>
                  </a:tcPr>
                </a:tc>
                <a:tc>
                  <a:txBody>
                    <a:bodyPr/>
                    <a:lstStyle/>
                    <a:p>
                      <a:endParaRPr lang="en-US" sz="1800" dirty="0"/>
                    </a:p>
                  </a:txBody>
                  <a:tcPr marL="68580" marR="68580" marT="45706" marB="45706">
                    <a:solidFill>
                      <a:schemeClr val="accent2"/>
                    </a:solidFill>
                  </a:tcPr>
                </a:tc>
                <a:tc>
                  <a:txBody>
                    <a:bodyPr/>
                    <a:lstStyle/>
                    <a:p>
                      <a:endParaRPr lang="en-US" sz="1800" dirty="0"/>
                    </a:p>
                  </a:txBody>
                  <a:tcPr marL="68580" marR="68580" marT="45706" marB="45706">
                    <a:solidFill>
                      <a:schemeClr val="accent2"/>
                    </a:solidFill>
                  </a:tcPr>
                </a:tc>
                <a:tc>
                  <a:txBody>
                    <a:bodyPr/>
                    <a:lstStyle/>
                    <a:p>
                      <a:endParaRPr lang="en-US" sz="1800"/>
                    </a:p>
                  </a:txBody>
                  <a:tcPr marL="68580" marR="68580" marT="45706" marB="45706">
                    <a:solidFill>
                      <a:schemeClr val="accent2"/>
                    </a:solidFill>
                  </a:tcPr>
                </a:tc>
                <a:tc>
                  <a:txBody>
                    <a:bodyPr/>
                    <a:lstStyle/>
                    <a:p>
                      <a:endParaRPr lang="en-US" sz="2000" dirty="0"/>
                    </a:p>
                  </a:txBody>
                  <a:tcPr marL="68580" marR="68580" marT="45706" marB="45706">
                    <a:solidFill>
                      <a:schemeClr val="accent2"/>
                    </a:solidFill>
                  </a:tcPr>
                </a:tc>
                <a:tc>
                  <a:txBody>
                    <a:bodyPr/>
                    <a:lstStyle/>
                    <a:p>
                      <a:endParaRPr lang="en-US" sz="2000" dirty="0"/>
                    </a:p>
                  </a:txBody>
                  <a:tcPr marL="68580" marR="68580" marT="45706" marB="45706">
                    <a:solidFill>
                      <a:schemeClr val="accent2"/>
                    </a:solidFill>
                  </a:tcPr>
                </a:tc>
                <a:tc>
                  <a:txBody>
                    <a:bodyPr/>
                    <a:lstStyle/>
                    <a:p>
                      <a:endParaRPr lang="en-US" sz="2000" dirty="0"/>
                    </a:p>
                  </a:txBody>
                  <a:tcPr marL="68580" marR="68580" marT="45706" marB="45706">
                    <a:solidFill>
                      <a:schemeClr val="accent2"/>
                    </a:solidFill>
                  </a:tcPr>
                </a:tc>
                <a:tc>
                  <a:txBody>
                    <a:bodyPr/>
                    <a:lstStyle/>
                    <a:p>
                      <a:endParaRPr lang="en-US" sz="2000" dirty="0"/>
                    </a:p>
                  </a:txBody>
                  <a:tcPr marL="68580" marR="68580" marT="45706" marB="45706">
                    <a:solidFill>
                      <a:schemeClr val="accent2"/>
                    </a:solidFill>
                  </a:tcPr>
                </a:tc>
                <a:tc>
                  <a:txBody>
                    <a:bodyPr/>
                    <a:lstStyle/>
                    <a:p>
                      <a:endParaRPr lang="en-US" sz="2000"/>
                    </a:p>
                  </a:txBody>
                  <a:tcPr marL="68580" marR="68580" marT="45706" marB="45706">
                    <a:solidFill>
                      <a:schemeClr val="accent2"/>
                    </a:solidFill>
                  </a:tcPr>
                </a:tc>
              </a:tr>
              <a:tr h="364156">
                <a:tc>
                  <a:txBody>
                    <a:bodyPr/>
                    <a:lstStyle/>
                    <a:p>
                      <a:endParaRPr lang="en-US" sz="1800"/>
                    </a:p>
                  </a:txBody>
                  <a:tcPr marL="68580" marR="68580" marT="45706" marB="45706">
                    <a:solidFill>
                      <a:schemeClr val="accent2"/>
                    </a:solidFill>
                  </a:tcPr>
                </a:tc>
                <a:tc>
                  <a:txBody>
                    <a:bodyPr/>
                    <a:lstStyle/>
                    <a:p>
                      <a:endParaRPr lang="en-US" sz="1800" dirty="0"/>
                    </a:p>
                  </a:txBody>
                  <a:tcPr marL="68580" marR="68580" marT="45706" marB="45706">
                    <a:solidFill>
                      <a:schemeClr val="accent2"/>
                    </a:solidFill>
                  </a:tcPr>
                </a:tc>
                <a:tc>
                  <a:txBody>
                    <a:bodyPr/>
                    <a:lstStyle/>
                    <a:p>
                      <a:endParaRPr lang="en-US" sz="1800" dirty="0"/>
                    </a:p>
                  </a:txBody>
                  <a:tcPr marL="68580" marR="68580" marT="45706" marB="45706">
                    <a:solidFill>
                      <a:schemeClr val="accent2"/>
                    </a:solidFill>
                  </a:tcPr>
                </a:tc>
                <a:tc>
                  <a:txBody>
                    <a:bodyPr/>
                    <a:lstStyle/>
                    <a:p>
                      <a:endParaRPr lang="en-US" sz="1800" dirty="0"/>
                    </a:p>
                  </a:txBody>
                  <a:tcPr marL="68580" marR="68580" marT="45706" marB="45706">
                    <a:solidFill>
                      <a:schemeClr val="accent2"/>
                    </a:solidFill>
                  </a:tcPr>
                </a:tc>
                <a:tc>
                  <a:txBody>
                    <a:bodyPr/>
                    <a:lstStyle/>
                    <a:p>
                      <a:endParaRPr lang="en-US" sz="1800" dirty="0"/>
                    </a:p>
                  </a:txBody>
                  <a:tcPr marL="68580" marR="68580" marT="45706" marB="45706">
                    <a:solidFill>
                      <a:schemeClr val="accent2"/>
                    </a:solidFill>
                  </a:tcPr>
                </a:tc>
                <a:tc>
                  <a:txBody>
                    <a:bodyPr/>
                    <a:lstStyle/>
                    <a:p>
                      <a:endParaRPr lang="en-US" sz="1800"/>
                    </a:p>
                  </a:txBody>
                  <a:tcPr marL="68580" marR="68580" marT="45706" marB="45706">
                    <a:solidFill>
                      <a:schemeClr val="accent2"/>
                    </a:solidFill>
                  </a:tcPr>
                </a:tc>
                <a:tc>
                  <a:txBody>
                    <a:bodyPr/>
                    <a:lstStyle/>
                    <a:p>
                      <a:endParaRPr lang="en-US" sz="1800"/>
                    </a:p>
                  </a:txBody>
                  <a:tcPr marL="68580" marR="68580" marT="45706" marB="45706">
                    <a:solidFill>
                      <a:schemeClr val="accent2"/>
                    </a:solidFill>
                  </a:tcPr>
                </a:tc>
                <a:tc>
                  <a:txBody>
                    <a:bodyPr/>
                    <a:lstStyle/>
                    <a:p>
                      <a:endParaRPr lang="en-US" sz="1800"/>
                    </a:p>
                  </a:txBody>
                  <a:tcPr marL="68580" marR="68580" marT="45706" marB="45706">
                    <a:solidFill>
                      <a:schemeClr val="accent2"/>
                    </a:solidFill>
                  </a:tcPr>
                </a:tc>
                <a:tc>
                  <a:txBody>
                    <a:bodyPr/>
                    <a:lstStyle/>
                    <a:p>
                      <a:endParaRPr lang="en-US" sz="1800"/>
                    </a:p>
                  </a:txBody>
                  <a:tcPr marL="68580" marR="68580" marT="45706" marB="45706">
                    <a:solidFill>
                      <a:schemeClr val="accent2"/>
                    </a:solidFill>
                  </a:tcPr>
                </a:tc>
                <a:tc>
                  <a:txBody>
                    <a:bodyPr/>
                    <a:lstStyle/>
                    <a:p>
                      <a:endParaRPr lang="en-US" sz="1800" dirty="0"/>
                    </a:p>
                  </a:txBody>
                  <a:tcPr marL="68580" marR="68580" marT="45706" marB="45706">
                    <a:solidFill>
                      <a:schemeClr val="accent2"/>
                    </a:solidFill>
                  </a:tcPr>
                </a:tc>
              </a:tr>
              <a:tr h="364156">
                <a:tc>
                  <a:txBody>
                    <a:bodyPr/>
                    <a:lstStyle/>
                    <a:p>
                      <a:endParaRPr lang="en-US" sz="1800"/>
                    </a:p>
                  </a:txBody>
                  <a:tcPr marL="68580" marR="68580" marT="45706" marB="45706">
                    <a:solidFill>
                      <a:schemeClr val="accent2"/>
                    </a:solidFill>
                  </a:tcPr>
                </a:tc>
                <a:tc>
                  <a:txBody>
                    <a:bodyPr/>
                    <a:lstStyle/>
                    <a:p>
                      <a:endParaRPr lang="en-US" sz="1800"/>
                    </a:p>
                  </a:txBody>
                  <a:tcPr marL="68580" marR="68580" marT="45706" marB="45706">
                    <a:solidFill>
                      <a:schemeClr val="accent2"/>
                    </a:solidFill>
                  </a:tcPr>
                </a:tc>
                <a:tc>
                  <a:txBody>
                    <a:bodyPr/>
                    <a:lstStyle/>
                    <a:p>
                      <a:endParaRPr lang="en-US" sz="1800" dirty="0"/>
                    </a:p>
                  </a:txBody>
                  <a:tcPr marL="68580" marR="68580" marT="45706" marB="45706">
                    <a:solidFill>
                      <a:schemeClr val="accent2"/>
                    </a:solidFill>
                  </a:tcPr>
                </a:tc>
                <a:tc>
                  <a:txBody>
                    <a:bodyPr/>
                    <a:lstStyle/>
                    <a:p>
                      <a:endParaRPr lang="en-US" sz="1800"/>
                    </a:p>
                  </a:txBody>
                  <a:tcPr marL="68580" marR="68580" marT="45706" marB="45706">
                    <a:solidFill>
                      <a:schemeClr val="accent2"/>
                    </a:solidFill>
                  </a:tcPr>
                </a:tc>
                <a:tc>
                  <a:txBody>
                    <a:bodyPr/>
                    <a:lstStyle/>
                    <a:p>
                      <a:endParaRPr lang="en-US" sz="1800" dirty="0"/>
                    </a:p>
                  </a:txBody>
                  <a:tcPr marL="68580" marR="68580" marT="45706" marB="45706">
                    <a:solidFill>
                      <a:schemeClr val="accent2"/>
                    </a:solidFill>
                  </a:tcPr>
                </a:tc>
                <a:tc>
                  <a:txBody>
                    <a:bodyPr/>
                    <a:lstStyle/>
                    <a:p>
                      <a:endParaRPr lang="en-US" sz="1800" dirty="0"/>
                    </a:p>
                  </a:txBody>
                  <a:tcPr marL="68580" marR="68580" marT="45706" marB="45706">
                    <a:solidFill>
                      <a:schemeClr val="accent2"/>
                    </a:solidFill>
                  </a:tcPr>
                </a:tc>
                <a:tc>
                  <a:txBody>
                    <a:bodyPr/>
                    <a:lstStyle/>
                    <a:p>
                      <a:endParaRPr lang="en-US" sz="1800" dirty="0"/>
                    </a:p>
                  </a:txBody>
                  <a:tcPr marL="68580" marR="68580" marT="45706" marB="45706">
                    <a:solidFill>
                      <a:schemeClr val="accent2"/>
                    </a:solidFill>
                  </a:tcPr>
                </a:tc>
                <a:tc>
                  <a:txBody>
                    <a:bodyPr/>
                    <a:lstStyle/>
                    <a:p>
                      <a:endParaRPr lang="en-US" sz="1800" dirty="0"/>
                    </a:p>
                  </a:txBody>
                  <a:tcPr marL="68580" marR="68580" marT="45706" marB="45706">
                    <a:solidFill>
                      <a:schemeClr val="accent2"/>
                    </a:solidFill>
                  </a:tcPr>
                </a:tc>
                <a:tc>
                  <a:txBody>
                    <a:bodyPr/>
                    <a:lstStyle/>
                    <a:p>
                      <a:endParaRPr lang="en-US" sz="1800" dirty="0"/>
                    </a:p>
                  </a:txBody>
                  <a:tcPr marL="68580" marR="68580" marT="45706" marB="45706">
                    <a:solidFill>
                      <a:schemeClr val="accent2"/>
                    </a:solidFill>
                  </a:tcPr>
                </a:tc>
                <a:tc>
                  <a:txBody>
                    <a:bodyPr/>
                    <a:lstStyle/>
                    <a:p>
                      <a:endParaRPr lang="en-US" sz="1800" dirty="0"/>
                    </a:p>
                  </a:txBody>
                  <a:tcPr marL="68580" marR="68580" marT="45706" marB="45706">
                    <a:solidFill>
                      <a:schemeClr val="accent2"/>
                    </a:solidFill>
                  </a:tcPr>
                </a:tc>
              </a:tr>
              <a:tr h="364156">
                <a:tc>
                  <a:txBody>
                    <a:bodyPr/>
                    <a:lstStyle/>
                    <a:p>
                      <a:endParaRPr lang="en-US" sz="1800"/>
                    </a:p>
                  </a:txBody>
                  <a:tcPr marL="68580" marR="68580" marT="45706" marB="45706">
                    <a:solidFill>
                      <a:schemeClr val="accent2"/>
                    </a:solidFill>
                  </a:tcPr>
                </a:tc>
                <a:tc>
                  <a:txBody>
                    <a:bodyPr/>
                    <a:lstStyle/>
                    <a:p>
                      <a:endParaRPr lang="en-US" sz="1800"/>
                    </a:p>
                  </a:txBody>
                  <a:tcPr marL="68580" marR="68580" marT="45706" marB="45706">
                    <a:solidFill>
                      <a:schemeClr val="accent2"/>
                    </a:solidFill>
                  </a:tcPr>
                </a:tc>
                <a:tc>
                  <a:txBody>
                    <a:bodyPr/>
                    <a:lstStyle/>
                    <a:p>
                      <a:endParaRPr lang="en-US" sz="1800"/>
                    </a:p>
                  </a:txBody>
                  <a:tcPr marL="68580" marR="68580" marT="45706" marB="45706">
                    <a:solidFill>
                      <a:schemeClr val="accent2"/>
                    </a:solidFill>
                  </a:tcPr>
                </a:tc>
                <a:tc>
                  <a:txBody>
                    <a:bodyPr/>
                    <a:lstStyle/>
                    <a:p>
                      <a:endParaRPr lang="en-US" sz="1800"/>
                    </a:p>
                  </a:txBody>
                  <a:tcPr marL="68580" marR="68580" marT="45706" marB="45706">
                    <a:solidFill>
                      <a:schemeClr val="accent2"/>
                    </a:solidFill>
                  </a:tcPr>
                </a:tc>
                <a:tc>
                  <a:txBody>
                    <a:bodyPr/>
                    <a:lstStyle/>
                    <a:p>
                      <a:endParaRPr lang="en-US" sz="1800"/>
                    </a:p>
                  </a:txBody>
                  <a:tcPr marL="68580" marR="68580" marT="45706" marB="45706">
                    <a:solidFill>
                      <a:schemeClr val="accent2"/>
                    </a:solidFill>
                  </a:tcPr>
                </a:tc>
                <a:tc>
                  <a:txBody>
                    <a:bodyPr/>
                    <a:lstStyle/>
                    <a:p>
                      <a:endParaRPr lang="en-US" sz="1800"/>
                    </a:p>
                  </a:txBody>
                  <a:tcPr marL="68580" marR="68580" marT="45706" marB="45706">
                    <a:solidFill>
                      <a:schemeClr val="accent2"/>
                    </a:solidFill>
                  </a:tcPr>
                </a:tc>
                <a:tc>
                  <a:txBody>
                    <a:bodyPr/>
                    <a:lstStyle/>
                    <a:p>
                      <a:endParaRPr lang="en-US" sz="1800" dirty="0"/>
                    </a:p>
                  </a:txBody>
                  <a:tcPr marL="68580" marR="68580" marT="45706" marB="45706">
                    <a:solidFill>
                      <a:schemeClr val="accent2"/>
                    </a:solidFill>
                  </a:tcPr>
                </a:tc>
                <a:tc>
                  <a:txBody>
                    <a:bodyPr/>
                    <a:lstStyle/>
                    <a:p>
                      <a:endParaRPr lang="en-US" sz="1800" dirty="0"/>
                    </a:p>
                  </a:txBody>
                  <a:tcPr marL="68580" marR="68580" marT="45706" marB="45706">
                    <a:solidFill>
                      <a:schemeClr val="accent2"/>
                    </a:solidFill>
                  </a:tcPr>
                </a:tc>
                <a:tc>
                  <a:txBody>
                    <a:bodyPr/>
                    <a:lstStyle/>
                    <a:p>
                      <a:endParaRPr lang="en-US" sz="1800" dirty="0"/>
                    </a:p>
                  </a:txBody>
                  <a:tcPr marL="68580" marR="68580" marT="45706" marB="45706">
                    <a:solidFill>
                      <a:schemeClr val="accent2"/>
                    </a:solidFill>
                  </a:tcPr>
                </a:tc>
                <a:tc>
                  <a:txBody>
                    <a:bodyPr/>
                    <a:lstStyle/>
                    <a:p>
                      <a:endParaRPr lang="en-US" sz="1800"/>
                    </a:p>
                  </a:txBody>
                  <a:tcPr marL="68580" marR="68580" marT="45706" marB="45706">
                    <a:solidFill>
                      <a:schemeClr val="accent2"/>
                    </a:solidFill>
                  </a:tcPr>
                </a:tc>
              </a:tr>
              <a:tr h="364156">
                <a:tc>
                  <a:txBody>
                    <a:bodyPr/>
                    <a:lstStyle/>
                    <a:p>
                      <a:endParaRPr lang="en-US" sz="1800"/>
                    </a:p>
                  </a:txBody>
                  <a:tcPr marL="68580" marR="68580" marT="45706" marB="45706">
                    <a:solidFill>
                      <a:schemeClr val="accent2"/>
                    </a:solidFill>
                  </a:tcPr>
                </a:tc>
                <a:tc>
                  <a:txBody>
                    <a:bodyPr/>
                    <a:lstStyle/>
                    <a:p>
                      <a:endParaRPr lang="en-US" sz="1800"/>
                    </a:p>
                  </a:txBody>
                  <a:tcPr marL="68580" marR="68580" marT="45706" marB="45706">
                    <a:solidFill>
                      <a:schemeClr val="accent2"/>
                    </a:solidFill>
                  </a:tcPr>
                </a:tc>
                <a:tc>
                  <a:txBody>
                    <a:bodyPr/>
                    <a:lstStyle/>
                    <a:p>
                      <a:endParaRPr lang="en-US" sz="1800"/>
                    </a:p>
                  </a:txBody>
                  <a:tcPr marL="68580" marR="68580" marT="45706" marB="45706">
                    <a:solidFill>
                      <a:schemeClr val="accent2"/>
                    </a:solidFill>
                  </a:tcPr>
                </a:tc>
                <a:tc>
                  <a:txBody>
                    <a:bodyPr/>
                    <a:lstStyle/>
                    <a:p>
                      <a:endParaRPr lang="en-US" sz="1800" dirty="0"/>
                    </a:p>
                  </a:txBody>
                  <a:tcPr marL="68580" marR="68580" marT="45706" marB="45706">
                    <a:solidFill>
                      <a:schemeClr val="accent2"/>
                    </a:solidFill>
                  </a:tcPr>
                </a:tc>
                <a:tc>
                  <a:txBody>
                    <a:bodyPr/>
                    <a:lstStyle/>
                    <a:p>
                      <a:endParaRPr lang="en-US" sz="1800"/>
                    </a:p>
                  </a:txBody>
                  <a:tcPr marL="68580" marR="68580" marT="45706" marB="45706">
                    <a:solidFill>
                      <a:schemeClr val="accent2"/>
                    </a:solidFill>
                  </a:tcPr>
                </a:tc>
                <a:tc>
                  <a:txBody>
                    <a:bodyPr/>
                    <a:lstStyle/>
                    <a:p>
                      <a:endParaRPr lang="en-US" sz="1800"/>
                    </a:p>
                  </a:txBody>
                  <a:tcPr marL="68580" marR="68580" marT="45706" marB="45706">
                    <a:solidFill>
                      <a:schemeClr val="accent2"/>
                    </a:solidFill>
                  </a:tcPr>
                </a:tc>
                <a:tc>
                  <a:txBody>
                    <a:bodyPr/>
                    <a:lstStyle/>
                    <a:p>
                      <a:endParaRPr lang="en-US" sz="1800" dirty="0"/>
                    </a:p>
                  </a:txBody>
                  <a:tcPr marL="68580" marR="68580" marT="45706" marB="45706">
                    <a:solidFill>
                      <a:schemeClr val="accent2"/>
                    </a:solidFill>
                  </a:tcPr>
                </a:tc>
                <a:tc>
                  <a:txBody>
                    <a:bodyPr/>
                    <a:lstStyle/>
                    <a:p>
                      <a:endParaRPr lang="en-US" sz="1800" dirty="0"/>
                    </a:p>
                  </a:txBody>
                  <a:tcPr marL="68580" marR="68580" marT="45706" marB="45706">
                    <a:solidFill>
                      <a:schemeClr val="accent2"/>
                    </a:solidFill>
                  </a:tcPr>
                </a:tc>
                <a:tc>
                  <a:txBody>
                    <a:bodyPr/>
                    <a:lstStyle/>
                    <a:p>
                      <a:endParaRPr lang="en-US" sz="1800"/>
                    </a:p>
                  </a:txBody>
                  <a:tcPr marL="68580" marR="68580" marT="45706" marB="45706">
                    <a:solidFill>
                      <a:schemeClr val="accent2"/>
                    </a:solidFill>
                  </a:tcPr>
                </a:tc>
                <a:tc>
                  <a:txBody>
                    <a:bodyPr/>
                    <a:lstStyle/>
                    <a:p>
                      <a:endParaRPr lang="en-US" sz="1800" dirty="0"/>
                    </a:p>
                  </a:txBody>
                  <a:tcPr marL="68580" marR="68580" marT="45706" marB="45706">
                    <a:solidFill>
                      <a:schemeClr val="accent2"/>
                    </a:solidFill>
                  </a:tcPr>
                </a:tc>
              </a:tr>
              <a:tr h="364156">
                <a:tc>
                  <a:txBody>
                    <a:bodyPr/>
                    <a:lstStyle/>
                    <a:p>
                      <a:endParaRPr lang="en-US" sz="1800"/>
                    </a:p>
                  </a:txBody>
                  <a:tcPr marL="68580" marR="68580" marT="45706" marB="45706">
                    <a:solidFill>
                      <a:srgbClr val="5891D6"/>
                    </a:solidFill>
                  </a:tcPr>
                </a:tc>
                <a:tc>
                  <a:txBody>
                    <a:bodyPr/>
                    <a:lstStyle/>
                    <a:p>
                      <a:endParaRPr lang="en-US" sz="1800"/>
                    </a:p>
                  </a:txBody>
                  <a:tcPr marL="68580" marR="68580" marT="45706" marB="45706">
                    <a:solidFill>
                      <a:srgbClr val="5891D6"/>
                    </a:solidFill>
                  </a:tcPr>
                </a:tc>
                <a:tc>
                  <a:txBody>
                    <a:bodyPr/>
                    <a:lstStyle/>
                    <a:p>
                      <a:endParaRPr lang="en-US" sz="1800"/>
                    </a:p>
                  </a:txBody>
                  <a:tcPr marL="68580" marR="68580" marT="45706" marB="45706">
                    <a:solidFill>
                      <a:srgbClr val="5891D6"/>
                    </a:solidFill>
                  </a:tcPr>
                </a:tc>
                <a:tc>
                  <a:txBody>
                    <a:bodyPr/>
                    <a:lstStyle/>
                    <a:p>
                      <a:endParaRPr lang="en-US" sz="1800"/>
                    </a:p>
                  </a:txBody>
                  <a:tcPr marL="68580" marR="68580" marT="45706" marB="45706">
                    <a:solidFill>
                      <a:srgbClr val="5891D6"/>
                    </a:solidFill>
                  </a:tcPr>
                </a:tc>
                <a:tc>
                  <a:txBody>
                    <a:bodyPr/>
                    <a:lstStyle/>
                    <a:p>
                      <a:endParaRPr lang="en-US" sz="1800"/>
                    </a:p>
                  </a:txBody>
                  <a:tcPr marL="68580" marR="68580" marT="45706" marB="45706">
                    <a:solidFill>
                      <a:srgbClr val="5891D6"/>
                    </a:solidFill>
                  </a:tcPr>
                </a:tc>
                <a:tc>
                  <a:txBody>
                    <a:bodyPr/>
                    <a:lstStyle/>
                    <a:p>
                      <a:endParaRPr lang="en-US" sz="1800"/>
                    </a:p>
                  </a:txBody>
                  <a:tcPr marL="68580" marR="68580" marT="45706" marB="45706">
                    <a:solidFill>
                      <a:srgbClr val="5891D6"/>
                    </a:solidFill>
                  </a:tcPr>
                </a:tc>
                <a:tc>
                  <a:txBody>
                    <a:bodyPr/>
                    <a:lstStyle/>
                    <a:p>
                      <a:endParaRPr lang="en-US" sz="1800"/>
                    </a:p>
                  </a:txBody>
                  <a:tcPr marL="68580" marR="68580" marT="45706" marB="45706">
                    <a:solidFill>
                      <a:srgbClr val="5891D6"/>
                    </a:solidFill>
                  </a:tcPr>
                </a:tc>
                <a:tc>
                  <a:txBody>
                    <a:bodyPr/>
                    <a:lstStyle/>
                    <a:p>
                      <a:endParaRPr lang="en-US" sz="1800"/>
                    </a:p>
                  </a:txBody>
                  <a:tcPr marL="68580" marR="68580" marT="45706" marB="45706">
                    <a:solidFill>
                      <a:srgbClr val="5891D6"/>
                    </a:solidFill>
                  </a:tcPr>
                </a:tc>
                <a:tc>
                  <a:txBody>
                    <a:bodyPr/>
                    <a:lstStyle/>
                    <a:p>
                      <a:endParaRPr lang="en-US" sz="1800"/>
                    </a:p>
                  </a:txBody>
                  <a:tcPr marL="68580" marR="68580" marT="45706" marB="45706">
                    <a:solidFill>
                      <a:srgbClr val="5891D6"/>
                    </a:solidFill>
                  </a:tcPr>
                </a:tc>
                <a:tc>
                  <a:txBody>
                    <a:bodyPr/>
                    <a:lstStyle/>
                    <a:p>
                      <a:endParaRPr lang="en-US" sz="1800"/>
                    </a:p>
                  </a:txBody>
                  <a:tcPr marL="68580" marR="68580" marT="45706" marB="45706">
                    <a:solidFill>
                      <a:srgbClr val="5891D6"/>
                    </a:solidFill>
                  </a:tcPr>
                </a:tc>
              </a:tr>
              <a:tr h="364156">
                <a:tc>
                  <a:txBody>
                    <a:bodyPr/>
                    <a:lstStyle/>
                    <a:p>
                      <a:endParaRPr lang="en-US" sz="1800"/>
                    </a:p>
                  </a:txBody>
                  <a:tcPr marL="68580" marR="68580" marT="45706" marB="45706">
                    <a:solidFill>
                      <a:srgbClr val="5891D6"/>
                    </a:solidFill>
                  </a:tcPr>
                </a:tc>
                <a:tc>
                  <a:txBody>
                    <a:bodyPr/>
                    <a:lstStyle/>
                    <a:p>
                      <a:endParaRPr lang="en-US" sz="1800"/>
                    </a:p>
                  </a:txBody>
                  <a:tcPr marL="68580" marR="68580" marT="45706" marB="45706">
                    <a:solidFill>
                      <a:srgbClr val="5891D6"/>
                    </a:solidFill>
                  </a:tcPr>
                </a:tc>
                <a:tc>
                  <a:txBody>
                    <a:bodyPr/>
                    <a:lstStyle/>
                    <a:p>
                      <a:endParaRPr lang="en-US" sz="1800"/>
                    </a:p>
                  </a:txBody>
                  <a:tcPr marL="68580" marR="68580" marT="45706" marB="45706">
                    <a:solidFill>
                      <a:srgbClr val="5891D6"/>
                    </a:solidFill>
                  </a:tcPr>
                </a:tc>
                <a:tc>
                  <a:txBody>
                    <a:bodyPr/>
                    <a:lstStyle/>
                    <a:p>
                      <a:endParaRPr lang="en-US" sz="1800"/>
                    </a:p>
                  </a:txBody>
                  <a:tcPr marL="68580" marR="68580" marT="45706" marB="45706">
                    <a:solidFill>
                      <a:srgbClr val="5891D6"/>
                    </a:solidFill>
                  </a:tcPr>
                </a:tc>
                <a:tc>
                  <a:txBody>
                    <a:bodyPr/>
                    <a:lstStyle/>
                    <a:p>
                      <a:endParaRPr lang="en-US" sz="1800"/>
                    </a:p>
                  </a:txBody>
                  <a:tcPr marL="68580" marR="68580" marT="45706" marB="45706">
                    <a:solidFill>
                      <a:srgbClr val="5891D6"/>
                    </a:solidFill>
                  </a:tcPr>
                </a:tc>
                <a:tc>
                  <a:txBody>
                    <a:bodyPr/>
                    <a:lstStyle/>
                    <a:p>
                      <a:endParaRPr lang="en-US" sz="1800"/>
                    </a:p>
                  </a:txBody>
                  <a:tcPr marL="68580" marR="68580" marT="45706" marB="45706">
                    <a:solidFill>
                      <a:srgbClr val="5891D6"/>
                    </a:solidFill>
                  </a:tcPr>
                </a:tc>
                <a:tc>
                  <a:txBody>
                    <a:bodyPr/>
                    <a:lstStyle/>
                    <a:p>
                      <a:endParaRPr lang="en-US" sz="1800"/>
                    </a:p>
                  </a:txBody>
                  <a:tcPr marL="68580" marR="68580" marT="45706" marB="45706">
                    <a:solidFill>
                      <a:srgbClr val="5891D6"/>
                    </a:solidFill>
                  </a:tcPr>
                </a:tc>
                <a:tc>
                  <a:txBody>
                    <a:bodyPr/>
                    <a:lstStyle/>
                    <a:p>
                      <a:endParaRPr lang="en-US" sz="1800"/>
                    </a:p>
                  </a:txBody>
                  <a:tcPr marL="68580" marR="68580" marT="45706" marB="45706">
                    <a:solidFill>
                      <a:srgbClr val="5891D6"/>
                    </a:solidFill>
                  </a:tcPr>
                </a:tc>
                <a:tc>
                  <a:txBody>
                    <a:bodyPr/>
                    <a:lstStyle/>
                    <a:p>
                      <a:endParaRPr lang="en-US" sz="1800"/>
                    </a:p>
                  </a:txBody>
                  <a:tcPr marL="68580" marR="68580" marT="45706" marB="45706">
                    <a:solidFill>
                      <a:srgbClr val="5891D6"/>
                    </a:solidFill>
                  </a:tcPr>
                </a:tc>
                <a:tc>
                  <a:txBody>
                    <a:bodyPr/>
                    <a:lstStyle/>
                    <a:p>
                      <a:endParaRPr lang="en-US" sz="1800"/>
                    </a:p>
                  </a:txBody>
                  <a:tcPr marL="68580" marR="68580" marT="45706" marB="45706">
                    <a:solidFill>
                      <a:srgbClr val="5891D6"/>
                    </a:solidFill>
                  </a:tcPr>
                </a:tc>
              </a:tr>
              <a:tr h="364156">
                <a:tc>
                  <a:txBody>
                    <a:bodyPr/>
                    <a:lstStyle/>
                    <a:p>
                      <a:endParaRPr lang="en-US" sz="1800"/>
                    </a:p>
                  </a:txBody>
                  <a:tcPr marL="68580" marR="68580" marT="45706" marB="45706">
                    <a:solidFill>
                      <a:srgbClr val="5891D6"/>
                    </a:solidFill>
                  </a:tcPr>
                </a:tc>
                <a:tc>
                  <a:txBody>
                    <a:bodyPr/>
                    <a:lstStyle/>
                    <a:p>
                      <a:endParaRPr lang="en-US" sz="1800"/>
                    </a:p>
                  </a:txBody>
                  <a:tcPr marL="68580" marR="68580" marT="45706" marB="45706">
                    <a:solidFill>
                      <a:srgbClr val="5891D6"/>
                    </a:solidFill>
                  </a:tcPr>
                </a:tc>
                <a:tc>
                  <a:txBody>
                    <a:bodyPr/>
                    <a:lstStyle/>
                    <a:p>
                      <a:endParaRPr lang="en-US" sz="1800"/>
                    </a:p>
                  </a:txBody>
                  <a:tcPr marL="68580" marR="68580" marT="45706" marB="45706">
                    <a:solidFill>
                      <a:srgbClr val="5891D6"/>
                    </a:solidFill>
                  </a:tcPr>
                </a:tc>
                <a:tc>
                  <a:txBody>
                    <a:bodyPr/>
                    <a:lstStyle/>
                    <a:p>
                      <a:endParaRPr lang="en-US" sz="1800"/>
                    </a:p>
                  </a:txBody>
                  <a:tcPr marL="68580" marR="68580" marT="45706" marB="45706">
                    <a:solidFill>
                      <a:srgbClr val="5891D6"/>
                    </a:solidFill>
                  </a:tcPr>
                </a:tc>
                <a:tc>
                  <a:txBody>
                    <a:bodyPr/>
                    <a:lstStyle/>
                    <a:p>
                      <a:endParaRPr lang="en-US" sz="1800"/>
                    </a:p>
                  </a:txBody>
                  <a:tcPr marL="68580" marR="68580" marT="45706" marB="45706">
                    <a:solidFill>
                      <a:srgbClr val="5891D6"/>
                    </a:solidFill>
                  </a:tcPr>
                </a:tc>
                <a:tc>
                  <a:txBody>
                    <a:bodyPr/>
                    <a:lstStyle/>
                    <a:p>
                      <a:endParaRPr lang="en-US" sz="1800"/>
                    </a:p>
                  </a:txBody>
                  <a:tcPr marL="68580" marR="68580" marT="45706" marB="45706">
                    <a:solidFill>
                      <a:srgbClr val="5891D6"/>
                    </a:solidFill>
                  </a:tcPr>
                </a:tc>
                <a:tc>
                  <a:txBody>
                    <a:bodyPr/>
                    <a:lstStyle/>
                    <a:p>
                      <a:endParaRPr lang="en-US" sz="1800"/>
                    </a:p>
                  </a:txBody>
                  <a:tcPr marL="68580" marR="68580" marT="45706" marB="45706">
                    <a:solidFill>
                      <a:srgbClr val="5891D6"/>
                    </a:solidFill>
                  </a:tcPr>
                </a:tc>
                <a:tc>
                  <a:txBody>
                    <a:bodyPr/>
                    <a:lstStyle/>
                    <a:p>
                      <a:endParaRPr lang="en-US" sz="1800"/>
                    </a:p>
                  </a:txBody>
                  <a:tcPr marL="68580" marR="68580" marT="45706" marB="45706">
                    <a:solidFill>
                      <a:srgbClr val="5891D6"/>
                    </a:solidFill>
                  </a:tcPr>
                </a:tc>
                <a:tc>
                  <a:txBody>
                    <a:bodyPr/>
                    <a:lstStyle/>
                    <a:p>
                      <a:endParaRPr lang="en-US" sz="1800"/>
                    </a:p>
                  </a:txBody>
                  <a:tcPr marL="68580" marR="68580" marT="45706" marB="45706">
                    <a:solidFill>
                      <a:srgbClr val="5891D6"/>
                    </a:solidFill>
                  </a:tcPr>
                </a:tc>
                <a:tc>
                  <a:txBody>
                    <a:bodyPr/>
                    <a:lstStyle/>
                    <a:p>
                      <a:endParaRPr lang="en-US" sz="1800"/>
                    </a:p>
                  </a:txBody>
                  <a:tcPr marL="68580" marR="68580" marT="45706" marB="45706">
                    <a:solidFill>
                      <a:srgbClr val="5891D6"/>
                    </a:solidFill>
                  </a:tcPr>
                </a:tc>
              </a:tr>
              <a:tr h="364156">
                <a:tc>
                  <a:txBody>
                    <a:bodyPr/>
                    <a:lstStyle/>
                    <a:p>
                      <a:endParaRPr lang="en-US" sz="1800"/>
                    </a:p>
                  </a:txBody>
                  <a:tcPr marL="68580" marR="68580" marT="45706" marB="45706">
                    <a:solidFill>
                      <a:srgbClr val="5891D6"/>
                    </a:solidFill>
                  </a:tcPr>
                </a:tc>
                <a:tc>
                  <a:txBody>
                    <a:bodyPr/>
                    <a:lstStyle/>
                    <a:p>
                      <a:endParaRPr lang="en-US" sz="1800"/>
                    </a:p>
                  </a:txBody>
                  <a:tcPr marL="68580" marR="68580" marT="45706" marB="45706">
                    <a:solidFill>
                      <a:srgbClr val="5891D6"/>
                    </a:solidFill>
                  </a:tcPr>
                </a:tc>
                <a:tc>
                  <a:txBody>
                    <a:bodyPr/>
                    <a:lstStyle/>
                    <a:p>
                      <a:endParaRPr lang="en-US" sz="1800"/>
                    </a:p>
                  </a:txBody>
                  <a:tcPr marL="68580" marR="68580" marT="45706" marB="45706">
                    <a:solidFill>
                      <a:srgbClr val="5891D6"/>
                    </a:solidFill>
                  </a:tcPr>
                </a:tc>
                <a:tc>
                  <a:txBody>
                    <a:bodyPr/>
                    <a:lstStyle/>
                    <a:p>
                      <a:endParaRPr lang="en-US" sz="1800"/>
                    </a:p>
                  </a:txBody>
                  <a:tcPr marL="68580" marR="68580" marT="45706" marB="45706">
                    <a:solidFill>
                      <a:srgbClr val="5891D6"/>
                    </a:solidFill>
                  </a:tcPr>
                </a:tc>
                <a:tc>
                  <a:txBody>
                    <a:bodyPr/>
                    <a:lstStyle/>
                    <a:p>
                      <a:endParaRPr lang="en-US" sz="1800"/>
                    </a:p>
                  </a:txBody>
                  <a:tcPr marL="68580" marR="68580" marT="45706" marB="45706">
                    <a:solidFill>
                      <a:srgbClr val="5891D6"/>
                    </a:solidFill>
                  </a:tcPr>
                </a:tc>
                <a:tc>
                  <a:txBody>
                    <a:bodyPr/>
                    <a:lstStyle/>
                    <a:p>
                      <a:endParaRPr lang="en-US" sz="1800"/>
                    </a:p>
                  </a:txBody>
                  <a:tcPr marL="68580" marR="68580" marT="45706" marB="45706">
                    <a:solidFill>
                      <a:srgbClr val="5891D6"/>
                    </a:solidFill>
                  </a:tcPr>
                </a:tc>
                <a:tc>
                  <a:txBody>
                    <a:bodyPr/>
                    <a:lstStyle/>
                    <a:p>
                      <a:endParaRPr lang="en-US" sz="1800"/>
                    </a:p>
                  </a:txBody>
                  <a:tcPr marL="68580" marR="68580" marT="45706" marB="45706">
                    <a:solidFill>
                      <a:srgbClr val="5891D6"/>
                    </a:solidFill>
                  </a:tcPr>
                </a:tc>
                <a:tc>
                  <a:txBody>
                    <a:bodyPr/>
                    <a:lstStyle/>
                    <a:p>
                      <a:endParaRPr lang="en-US" sz="1800"/>
                    </a:p>
                  </a:txBody>
                  <a:tcPr marL="68580" marR="68580" marT="45706" marB="45706">
                    <a:solidFill>
                      <a:srgbClr val="5891D6"/>
                    </a:solidFill>
                  </a:tcPr>
                </a:tc>
                <a:tc>
                  <a:txBody>
                    <a:bodyPr/>
                    <a:lstStyle/>
                    <a:p>
                      <a:endParaRPr lang="en-US" sz="1800"/>
                    </a:p>
                  </a:txBody>
                  <a:tcPr marL="68580" marR="68580" marT="45706" marB="45706">
                    <a:solidFill>
                      <a:srgbClr val="5891D6"/>
                    </a:solidFill>
                  </a:tcPr>
                </a:tc>
                <a:tc>
                  <a:txBody>
                    <a:bodyPr/>
                    <a:lstStyle/>
                    <a:p>
                      <a:endParaRPr lang="en-US" sz="1800"/>
                    </a:p>
                  </a:txBody>
                  <a:tcPr marL="68580" marR="68580" marT="45706" marB="45706">
                    <a:solidFill>
                      <a:srgbClr val="5891D6"/>
                    </a:solidFill>
                  </a:tcPr>
                </a:tc>
              </a:tr>
              <a:tr h="364156">
                <a:tc>
                  <a:txBody>
                    <a:bodyPr/>
                    <a:lstStyle/>
                    <a:p>
                      <a:endParaRPr lang="en-US" sz="1800"/>
                    </a:p>
                  </a:txBody>
                  <a:tcPr marL="68580" marR="68580" marT="45706" marB="45706">
                    <a:solidFill>
                      <a:srgbClr val="5891D6"/>
                    </a:solidFill>
                  </a:tcPr>
                </a:tc>
                <a:tc>
                  <a:txBody>
                    <a:bodyPr/>
                    <a:lstStyle/>
                    <a:p>
                      <a:endParaRPr lang="en-US" sz="1800"/>
                    </a:p>
                  </a:txBody>
                  <a:tcPr marL="68580" marR="68580" marT="45706" marB="45706">
                    <a:solidFill>
                      <a:srgbClr val="5891D6"/>
                    </a:solidFill>
                  </a:tcPr>
                </a:tc>
                <a:tc>
                  <a:txBody>
                    <a:bodyPr/>
                    <a:lstStyle/>
                    <a:p>
                      <a:endParaRPr lang="en-US" sz="1800"/>
                    </a:p>
                  </a:txBody>
                  <a:tcPr marL="68580" marR="68580" marT="45706" marB="45706">
                    <a:solidFill>
                      <a:srgbClr val="5891D6"/>
                    </a:solidFill>
                  </a:tcPr>
                </a:tc>
                <a:tc>
                  <a:txBody>
                    <a:bodyPr/>
                    <a:lstStyle/>
                    <a:p>
                      <a:endParaRPr lang="en-US" sz="1800" dirty="0"/>
                    </a:p>
                  </a:txBody>
                  <a:tcPr marL="68580" marR="68580" marT="45706" marB="45706">
                    <a:solidFill>
                      <a:srgbClr val="5891D6"/>
                    </a:solidFill>
                  </a:tcPr>
                </a:tc>
                <a:tc>
                  <a:txBody>
                    <a:bodyPr/>
                    <a:lstStyle/>
                    <a:p>
                      <a:endParaRPr lang="en-US" sz="1800"/>
                    </a:p>
                  </a:txBody>
                  <a:tcPr marL="68580" marR="68580" marT="45706" marB="45706">
                    <a:solidFill>
                      <a:srgbClr val="5891D6"/>
                    </a:solidFill>
                  </a:tcPr>
                </a:tc>
                <a:tc>
                  <a:txBody>
                    <a:bodyPr/>
                    <a:lstStyle/>
                    <a:p>
                      <a:endParaRPr lang="en-US" sz="1800" dirty="0"/>
                    </a:p>
                  </a:txBody>
                  <a:tcPr marL="68580" marR="68580" marT="45706" marB="45706">
                    <a:solidFill>
                      <a:srgbClr val="5891D6"/>
                    </a:solidFill>
                  </a:tcPr>
                </a:tc>
                <a:tc>
                  <a:txBody>
                    <a:bodyPr/>
                    <a:lstStyle/>
                    <a:p>
                      <a:endParaRPr lang="en-US" sz="1800" dirty="0"/>
                    </a:p>
                  </a:txBody>
                  <a:tcPr marL="68580" marR="68580" marT="45706" marB="45706">
                    <a:solidFill>
                      <a:srgbClr val="5891D6"/>
                    </a:solidFill>
                  </a:tcPr>
                </a:tc>
                <a:tc>
                  <a:txBody>
                    <a:bodyPr/>
                    <a:lstStyle/>
                    <a:p>
                      <a:endParaRPr lang="en-US" sz="1800"/>
                    </a:p>
                  </a:txBody>
                  <a:tcPr marL="68580" marR="68580" marT="45706" marB="45706">
                    <a:solidFill>
                      <a:srgbClr val="5891D6"/>
                    </a:solidFill>
                  </a:tcPr>
                </a:tc>
                <a:tc>
                  <a:txBody>
                    <a:bodyPr/>
                    <a:lstStyle/>
                    <a:p>
                      <a:endParaRPr lang="en-US" sz="1800"/>
                    </a:p>
                  </a:txBody>
                  <a:tcPr marL="68580" marR="68580" marT="45706" marB="45706">
                    <a:solidFill>
                      <a:srgbClr val="5891D6"/>
                    </a:solidFill>
                  </a:tcPr>
                </a:tc>
                <a:tc>
                  <a:txBody>
                    <a:bodyPr/>
                    <a:lstStyle/>
                    <a:p>
                      <a:endParaRPr lang="en-US" sz="1800" dirty="0"/>
                    </a:p>
                  </a:txBody>
                  <a:tcPr marL="68580" marR="68580" marT="45706" marB="45706">
                    <a:solidFill>
                      <a:srgbClr val="5891D6"/>
                    </a:solidFill>
                  </a:tcPr>
                </a:tc>
              </a:tr>
            </a:tbl>
          </a:graphicData>
        </a:graphic>
      </p:graphicFrame>
      <p:cxnSp>
        <p:nvCxnSpPr>
          <p:cNvPr id="11" name="Straight Arrow Connector 10"/>
          <p:cNvCxnSpPr/>
          <p:nvPr/>
        </p:nvCxnSpPr>
        <p:spPr>
          <a:xfrm>
            <a:off x="2228850" y="2894014"/>
            <a:ext cx="1143000"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0800000">
            <a:off x="628650" y="2894014"/>
            <a:ext cx="1143000"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Subtitle 7"/>
          <p:cNvSpPr txBox="1">
            <a:spLocks/>
          </p:cNvSpPr>
          <p:nvPr/>
        </p:nvSpPr>
        <p:spPr bwMode="auto">
          <a:xfrm>
            <a:off x="664369" y="3657600"/>
            <a:ext cx="1221581" cy="457200"/>
          </a:xfrm>
          <a:prstGeom prst="rect">
            <a:avLst/>
          </a:prstGeom>
          <a:noFill/>
          <a:ln w="9525">
            <a:noFill/>
            <a:miter lim="800000"/>
            <a:headEnd/>
            <a:tailEnd/>
          </a:ln>
        </p:spPr>
        <p:txBody>
          <a:bodyPr/>
          <a:lstStyle/>
          <a:p>
            <a:pPr algn="ctr" eaLnBrk="1" hangingPunct="1">
              <a:spcBef>
                <a:spcPct val="20000"/>
              </a:spcBef>
              <a:buFont typeface="Arial" charset="0"/>
              <a:buNone/>
            </a:pPr>
            <a:r>
              <a:rPr lang="en-US" altLang="en-US" sz="2800" b="1" dirty="0">
                <a:solidFill>
                  <a:srgbClr val="FFFF00"/>
                </a:solidFill>
                <a:latin typeface="Times New Roman" pitchFamily="18" charset="0"/>
                <a:cs typeface="Times New Roman" pitchFamily="18" charset="0"/>
              </a:rPr>
              <a:t> </a:t>
            </a:r>
            <a:r>
              <a:rPr lang="en-US" altLang="en-US" sz="2800" b="1" dirty="0" smtClean="0">
                <a:solidFill>
                  <a:srgbClr val="FFFF00"/>
                </a:solidFill>
                <a:latin typeface="Times New Roman" pitchFamily="18" charset="0"/>
                <a:cs typeface="Times New Roman" pitchFamily="18" charset="0"/>
              </a:rPr>
              <a:t>50 m</a:t>
            </a:r>
            <a:r>
              <a:rPr lang="en-US" altLang="en-US" sz="2800" b="1" baseline="30000" dirty="0" smtClean="0">
                <a:solidFill>
                  <a:srgbClr val="FFFF00"/>
                </a:solidFill>
                <a:latin typeface="Times New Roman" pitchFamily="18" charset="0"/>
                <a:cs typeface="Times New Roman" pitchFamily="18" charset="0"/>
              </a:rPr>
              <a:t>2 </a:t>
            </a:r>
            <a:endParaRPr lang="en-US" altLang="en-US" sz="2800" b="1" dirty="0">
              <a:solidFill>
                <a:srgbClr val="FFFF00"/>
              </a:solidFill>
              <a:latin typeface="Times New Roman" pitchFamily="18" charset="0"/>
              <a:cs typeface="Times New Roman" pitchFamily="18" charset="0"/>
            </a:endParaRPr>
          </a:p>
        </p:txBody>
      </p:sp>
      <p:sp>
        <p:nvSpPr>
          <p:cNvPr id="28" name="Subtitle 7"/>
          <p:cNvSpPr txBox="1">
            <a:spLocks/>
          </p:cNvSpPr>
          <p:nvPr/>
        </p:nvSpPr>
        <p:spPr bwMode="auto">
          <a:xfrm>
            <a:off x="-2000296" y="5286388"/>
            <a:ext cx="1471582" cy="609600"/>
          </a:xfrm>
          <a:prstGeom prst="rect">
            <a:avLst/>
          </a:prstGeom>
          <a:noFill/>
          <a:ln w="9525">
            <a:noFill/>
            <a:miter lim="800000"/>
            <a:headEnd/>
            <a:tailEnd/>
          </a:ln>
        </p:spPr>
        <p:txBody>
          <a:bodyPr/>
          <a:lstStyle/>
          <a:p>
            <a:pPr algn="ctr" eaLnBrk="1" hangingPunct="1">
              <a:spcBef>
                <a:spcPct val="20000"/>
              </a:spcBef>
              <a:buFont typeface="Arial" charset="0"/>
              <a:buNone/>
            </a:pPr>
            <a:r>
              <a:rPr lang="en-US" altLang="en-US" sz="3200" b="1" dirty="0">
                <a:solidFill>
                  <a:srgbClr val="FF0000"/>
                </a:solidFill>
                <a:latin typeface="Times New Roman" pitchFamily="18" charset="0"/>
                <a:cs typeface="Times New Roman" pitchFamily="18" charset="0"/>
              </a:rPr>
              <a:t>100m</a:t>
            </a:r>
            <a:r>
              <a:rPr lang="en-US" altLang="en-US" sz="3200" b="1" baseline="30000" dirty="0">
                <a:solidFill>
                  <a:srgbClr val="FF0000"/>
                </a:solidFill>
                <a:latin typeface="Times New Roman" pitchFamily="18" charset="0"/>
                <a:cs typeface="Times New Roman" pitchFamily="18" charset="0"/>
              </a:rPr>
              <a:t>2 </a:t>
            </a:r>
            <a:endParaRPr lang="en-US" altLang="en-US" sz="3200" b="1" dirty="0">
              <a:solidFill>
                <a:srgbClr val="FF0000"/>
              </a:solidFill>
              <a:latin typeface="Times New Roman" pitchFamily="18" charset="0"/>
              <a:cs typeface="Times New Roman" pitchFamily="18" charset="0"/>
            </a:endParaRPr>
          </a:p>
        </p:txBody>
      </p:sp>
      <p:sp>
        <p:nvSpPr>
          <p:cNvPr id="3243" name="Rectangle 54"/>
          <p:cNvSpPr>
            <a:spLocks noChangeArrowheads="1"/>
          </p:cNvSpPr>
          <p:nvPr/>
        </p:nvSpPr>
        <p:spPr bwMode="auto">
          <a:xfrm>
            <a:off x="3929058" y="0"/>
            <a:ext cx="1643074" cy="523220"/>
          </a:xfrm>
          <a:prstGeom prst="rect">
            <a:avLst/>
          </a:prstGeom>
          <a:noFill/>
          <a:ln w="9525">
            <a:noFill/>
            <a:miter lim="800000"/>
            <a:headEnd/>
            <a:tailEnd/>
          </a:ln>
        </p:spPr>
        <p:txBody>
          <a:bodyPr wrap="square">
            <a:spAutoFit/>
          </a:bodyPr>
          <a:lstStyle/>
          <a:p>
            <a:pPr algn="ctr"/>
            <a:r>
              <a:rPr lang="en-US" altLang="en-US" sz="2800" b="1" u="sng" dirty="0" err="1">
                <a:solidFill>
                  <a:srgbClr val="0000FF"/>
                </a:solidFill>
                <a:latin typeface="Times New Roman" pitchFamily="18" charset="0"/>
                <a:cs typeface="Times New Roman" pitchFamily="18" charset="0"/>
              </a:rPr>
              <a:t>Toán</a:t>
            </a:r>
            <a:r>
              <a:rPr lang="en-US" altLang="en-US" sz="2800" b="1" u="sng" dirty="0">
                <a:solidFill>
                  <a:srgbClr val="0000FF"/>
                </a:solidFill>
                <a:latin typeface="Times New Roman" pitchFamily="18" charset="0"/>
                <a:cs typeface="Times New Roman" pitchFamily="18" charset="0"/>
              </a:rPr>
              <a:t>:</a:t>
            </a:r>
          </a:p>
        </p:txBody>
      </p:sp>
      <p:sp>
        <p:nvSpPr>
          <p:cNvPr id="3244" name="TextBox 17"/>
          <p:cNvSpPr txBox="1">
            <a:spLocks noChangeArrowheads="1"/>
          </p:cNvSpPr>
          <p:nvPr/>
        </p:nvSpPr>
        <p:spPr bwMode="auto">
          <a:xfrm>
            <a:off x="3286116" y="500042"/>
            <a:ext cx="3114689" cy="584775"/>
          </a:xfrm>
          <a:prstGeom prst="rect">
            <a:avLst/>
          </a:prstGeom>
          <a:noFill/>
          <a:ln w="9525">
            <a:noFill/>
            <a:miter lim="800000"/>
            <a:headEnd/>
            <a:tailEnd/>
          </a:ln>
        </p:spPr>
        <p:txBody>
          <a:bodyPr wrap="square">
            <a:spAutoFit/>
          </a:bodyPr>
          <a:lstStyle/>
          <a:p>
            <a:pPr algn="ctr" eaLnBrk="1" hangingPunct="1"/>
            <a:r>
              <a:rPr lang="en-US" altLang="en-US" sz="3200" b="1" dirty="0" err="1">
                <a:solidFill>
                  <a:srgbClr val="FF0000"/>
                </a:solidFill>
                <a:latin typeface="Times New Roman" pitchFamily="18" charset="0"/>
                <a:cs typeface="Times New Roman" pitchFamily="18" charset="0"/>
              </a:rPr>
              <a:t>Tỉ</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số</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phần</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trăm</a:t>
            </a:r>
            <a:endParaRPr lang="en-US" altLang="en-US" sz="3200" b="1" dirty="0">
              <a:solidFill>
                <a:srgbClr val="FF0000"/>
              </a:solidFill>
              <a:latin typeface="Times New Roman" pitchFamily="18" charset="0"/>
              <a:cs typeface="Times New Roman" pitchFamily="18" charset="0"/>
            </a:endParaRPr>
          </a:p>
        </p:txBody>
      </p:sp>
      <p:sp>
        <p:nvSpPr>
          <p:cNvPr id="14" name="Rectangle 13"/>
          <p:cNvSpPr>
            <a:spLocks noChangeArrowheads="1"/>
          </p:cNvSpPr>
          <p:nvPr/>
        </p:nvSpPr>
        <p:spPr bwMode="auto">
          <a:xfrm>
            <a:off x="3571868" y="2855913"/>
            <a:ext cx="5172082" cy="954107"/>
          </a:xfrm>
          <a:prstGeom prst="rect">
            <a:avLst/>
          </a:prstGeom>
          <a:noFill/>
          <a:ln w="9525">
            <a:noFill/>
            <a:miter lim="800000"/>
            <a:headEnd/>
            <a:tailEnd/>
          </a:ln>
        </p:spPr>
        <p:txBody>
          <a:bodyPr wrap="square">
            <a:spAutoFit/>
          </a:bodyPr>
          <a:lstStyle/>
          <a:p>
            <a:pPr algn="just">
              <a:spcBef>
                <a:spcPct val="20000"/>
              </a:spcBef>
            </a:pPr>
            <a:r>
              <a:rPr lang="en-US" altLang="en-US" sz="2800" b="1" dirty="0" err="1">
                <a:solidFill>
                  <a:srgbClr val="FF0000"/>
                </a:solidFill>
                <a:latin typeface="Times New Roman" pitchFamily="18" charset="0"/>
                <a:cs typeface="Times New Roman" pitchFamily="18" charset="0"/>
              </a:rPr>
              <a:t>Tỉ</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số</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của</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diện</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tích</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trồng</a:t>
            </a:r>
            <a:r>
              <a:rPr lang="en-US" altLang="en-US" sz="2800" b="1" dirty="0">
                <a:solidFill>
                  <a:srgbClr val="FF0000"/>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rau</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0000FF"/>
                </a:solidFill>
                <a:latin typeface="Times New Roman" pitchFamily="18" charset="0"/>
                <a:cs typeface="Times New Roman" pitchFamily="18" charset="0"/>
              </a:rPr>
              <a:t>muống</a:t>
            </a:r>
            <a:r>
              <a:rPr lang="en-US" altLang="en-US" sz="2800" b="1" dirty="0" smtClean="0">
                <a:solidFill>
                  <a:srgbClr val="0000FF"/>
                </a:solidFill>
                <a:latin typeface="Times New Roman" pitchFamily="18" charset="0"/>
                <a:cs typeface="Times New Roman" pitchFamily="18" charset="0"/>
              </a:rPr>
              <a:t> </a:t>
            </a:r>
            <a:r>
              <a:rPr lang="en-US" altLang="en-US" sz="2800" b="1" dirty="0" err="1" smtClean="0">
                <a:solidFill>
                  <a:srgbClr val="FF0000"/>
                </a:solidFill>
                <a:latin typeface="Times New Roman" pitchFamily="18" charset="0"/>
                <a:cs typeface="Times New Roman" pitchFamily="18" charset="0"/>
              </a:rPr>
              <a:t>và</a:t>
            </a:r>
            <a:r>
              <a:rPr lang="en-US" altLang="en-US" sz="2800" b="1" dirty="0" smtClean="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diện</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tích</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vườn</a:t>
            </a:r>
            <a:r>
              <a:rPr lang="en-US" altLang="en-US" sz="2800" b="1" dirty="0">
                <a:solidFill>
                  <a:srgbClr val="FF0000"/>
                </a:solidFill>
                <a:latin typeface="Times New Roman" pitchFamily="18" charset="0"/>
                <a:cs typeface="Times New Roman" pitchFamily="18" charset="0"/>
              </a:rPr>
              <a:t> </a:t>
            </a:r>
            <a:r>
              <a:rPr lang="en-US" altLang="en-US" sz="2800" b="1" dirty="0" err="1" smtClean="0">
                <a:solidFill>
                  <a:srgbClr val="FF0000"/>
                </a:solidFill>
                <a:latin typeface="Times New Roman" pitchFamily="18" charset="0"/>
                <a:cs typeface="Times New Roman" pitchFamily="18" charset="0"/>
              </a:rPr>
              <a:t>rau</a:t>
            </a:r>
            <a:r>
              <a:rPr lang="en-US" altLang="en-US" sz="2800" b="1" dirty="0" smtClean="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là</a:t>
            </a:r>
            <a:r>
              <a:rPr lang="en-US" altLang="en-US" sz="2800" b="1" dirty="0">
                <a:solidFill>
                  <a:srgbClr val="FF0000"/>
                </a:solidFill>
                <a:latin typeface="Times New Roman" pitchFamily="18" charset="0"/>
                <a:cs typeface="Times New Roman" pitchFamily="18" charset="0"/>
              </a:rPr>
              <a:t>: </a:t>
            </a:r>
          </a:p>
        </p:txBody>
      </p:sp>
      <p:sp>
        <p:nvSpPr>
          <p:cNvPr id="15" name="Subtitle 7"/>
          <p:cNvSpPr txBox="1">
            <a:spLocks/>
          </p:cNvSpPr>
          <p:nvPr/>
        </p:nvSpPr>
        <p:spPr bwMode="auto">
          <a:xfrm>
            <a:off x="3681412" y="3962400"/>
            <a:ext cx="4248174" cy="609600"/>
          </a:xfrm>
          <a:prstGeom prst="rect">
            <a:avLst/>
          </a:prstGeom>
          <a:noFill/>
          <a:ln w="9525">
            <a:noFill/>
            <a:miter lim="800000"/>
            <a:headEnd/>
            <a:tailEnd/>
          </a:ln>
        </p:spPr>
        <p:txBody>
          <a:bodyPr/>
          <a:lstStyle/>
          <a:p>
            <a:pPr algn="just" eaLnBrk="1" hangingPunct="1">
              <a:spcBef>
                <a:spcPct val="20000"/>
              </a:spcBef>
              <a:buFont typeface="Arial" charset="0"/>
              <a:buNone/>
            </a:pPr>
            <a:r>
              <a:rPr lang="en-US" altLang="en-US" sz="3200" b="1" dirty="0" smtClean="0">
                <a:solidFill>
                  <a:srgbClr val="0000FF"/>
                </a:solidFill>
                <a:latin typeface="Times New Roman" pitchFamily="18" charset="0"/>
                <a:cs typeface="Times New Roman" pitchFamily="18" charset="0"/>
              </a:rPr>
              <a:t>50: </a:t>
            </a:r>
            <a:r>
              <a:rPr lang="en-US" altLang="en-US" sz="3200" b="1" dirty="0">
                <a:solidFill>
                  <a:srgbClr val="0000FF"/>
                </a:solidFill>
                <a:latin typeface="Times New Roman" pitchFamily="18" charset="0"/>
                <a:cs typeface="Times New Roman" pitchFamily="18" charset="0"/>
              </a:rPr>
              <a:t>100</a:t>
            </a:r>
          </a:p>
        </p:txBody>
      </p:sp>
      <p:sp>
        <p:nvSpPr>
          <p:cNvPr id="16" name="Subtitle 7"/>
          <p:cNvSpPr txBox="1">
            <a:spLocks/>
          </p:cNvSpPr>
          <p:nvPr/>
        </p:nvSpPr>
        <p:spPr bwMode="auto">
          <a:xfrm>
            <a:off x="5500694" y="4857760"/>
            <a:ext cx="2357454" cy="533400"/>
          </a:xfrm>
          <a:prstGeom prst="rect">
            <a:avLst/>
          </a:prstGeom>
          <a:noFill/>
          <a:ln w="9525">
            <a:noFill/>
            <a:miter lim="800000"/>
            <a:headEnd/>
            <a:tailEnd/>
          </a:ln>
        </p:spPr>
        <p:txBody>
          <a:bodyPr/>
          <a:lstStyle/>
          <a:p>
            <a:pPr algn="just" eaLnBrk="1" hangingPunct="1">
              <a:spcBef>
                <a:spcPct val="20000"/>
              </a:spcBef>
              <a:buFont typeface="Arial" charset="0"/>
              <a:buNone/>
            </a:pPr>
            <a:r>
              <a:rPr lang="en-US" altLang="en-US" sz="3200" b="1" dirty="0" smtClean="0">
                <a:solidFill>
                  <a:srgbClr val="0000FF"/>
                </a:solidFill>
                <a:latin typeface="Times New Roman" pitchFamily="18" charset="0"/>
                <a:cs typeface="Times New Roman" pitchFamily="18" charset="0"/>
              </a:rPr>
              <a:t>     = 50%</a:t>
            </a:r>
            <a:endParaRPr lang="en-US" altLang="en-US" sz="3200" b="1" dirty="0">
              <a:solidFill>
                <a:srgbClr val="0000FF"/>
              </a:solidFill>
              <a:latin typeface="Times New Roman" pitchFamily="18" charset="0"/>
              <a:cs typeface="Times New Roman" pitchFamily="18" charset="0"/>
            </a:endParaRPr>
          </a:p>
        </p:txBody>
      </p:sp>
      <p:sp>
        <p:nvSpPr>
          <p:cNvPr id="17" name="Subtitle 7"/>
          <p:cNvSpPr txBox="1">
            <a:spLocks/>
          </p:cNvSpPr>
          <p:nvPr/>
        </p:nvSpPr>
        <p:spPr bwMode="auto">
          <a:xfrm>
            <a:off x="3500430" y="5572140"/>
            <a:ext cx="5429288" cy="609600"/>
          </a:xfrm>
          <a:prstGeom prst="rect">
            <a:avLst/>
          </a:prstGeom>
          <a:noFill/>
          <a:ln w="9525">
            <a:noFill/>
            <a:miter lim="800000"/>
            <a:headEnd/>
            <a:tailEnd/>
          </a:ln>
        </p:spPr>
        <p:txBody>
          <a:bodyPr/>
          <a:lstStyle/>
          <a:p>
            <a:pPr eaLnBrk="1" hangingPunct="1">
              <a:spcBef>
                <a:spcPct val="20000"/>
              </a:spcBef>
              <a:buFont typeface="Arial" charset="0"/>
              <a:buNone/>
            </a:pPr>
            <a:r>
              <a:rPr lang="en-US" altLang="en-US" sz="3200" b="1" dirty="0" err="1">
                <a:solidFill>
                  <a:srgbClr val="0000FF"/>
                </a:solidFill>
                <a:latin typeface="Times New Roman" pitchFamily="18" charset="0"/>
                <a:cs typeface="Times New Roman" pitchFamily="18" charset="0"/>
              </a:rPr>
              <a:t>đọc</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là</a:t>
            </a:r>
            <a:r>
              <a:rPr lang="en-US" altLang="en-US" sz="3200" b="1" dirty="0">
                <a:solidFill>
                  <a:srgbClr val="0000FF"/>
                </a:solidFill>
                <a:latin typeface="Times New Roman" pitchFamily="18" charset="0"/>
                <a:cs typeface="Times New Roman" pitchFamily="18" charset="0"/>
              </a:rPr>
              <a:t>: </a:t>
            </a:r>
            <a:r>
              <a:rPr lang="en-US" altLang="en-US" sz="3000" b="1" i="1" dirty="0" err="1" smtClean="0">
                <a:solidFill>
                  <a:srgbClr val="FF0000"/>
                </a:solidFill>
                <a:latin typeface="Times New Roman" pitchFamily="18" charset="0"/>
                <a:cs typeface="Times New Roman" pitchFamily="18" charset="0"/>
              </a:rPr>
              <a:t>năm</a:t>
            </a:r>
            <a:r>
              <a:rPr lang="en-US" altLang="en-US" sz="3000" b="1" i="1" dirty="0" smtClean="0">
                <a:solidFill>
                  <a:srgbClr val="FF0000"/>
                </a:solidFill>
                <a:latin typeface="Times New Roman" pitchFamily="18" charset="0"/>
                <a:cs typeface="Times New Roman" pitchFamily="18" charset="0"/>
              </a:rPr>
              <a:t> </a:t>
            </a:r>
            <a:r>
              <a:rPr lang="en-US" altLang="en-US" sz="3000" b="1" i="1" dirty="0" err="1" smtClean="0">
                <a:solidFill>
                  <a:srgbClr val="FF0000"/>
                </a:solidFill>
                <a:latin typeface="Times New Roman" pitchFamily="18" charset="0"/>
                <a:cs typeface="Times New Roman" pitchFamily="18" charset="0"/>
              </a:rPr>
              <a:t>phần</a:t>
            </a:r>
            <a:r>
              <a:rPr lang="en-US" altLang="en-US" sz="3000" b="1" i="1" dirty="0" smtClean="0">
                <a:solidFill>
                  <a:srgbClr val="FF0000"/>
                </a:solidFill>
                <a:latin typeface="Times New Roman" pitchFamily="18" charset="0"/>
                <a:cs typeface="Times New Roman" pitchFamily="18" charset="0"/>
              </a:rPr>
              <a:t> </a:t>
            </a:r>
            <a:r>
              <a:rPr lang="en-US" altLang="en-US" sz="3000" b="1" i="1" dirty="0" err="1" smtClean="0">
                <a:solidFill>
                  <a:srgbClr val="FF0000"/>
                </a:solidFill>
                <a:latin typeface="Times New Roman" pitchFamily="18" charset="0"/>
                <a:cs typeface="Times New Roman" pitchFamily="18" charset="0"/>
              </a:rPr>
              <a:t>mươi</a:t>
            </a:r>
            <a:r>
              <a:rPr lang="en-US" altLang="en-US" sz="3000" b="1" i="1" dirty="0" smtClean="0">
                <a:solidFill>
                  <a:srgbClr val="FF0000"/>
                </a:solidFill>
                <a:latin typeface="Times New Roman" pitchFamily="18" charset="0"/>
                <a:cs typeface="Times New Roman" pitchFamily="18" charset="0"/>
              </a:rPr>
              <a:t> </a:t>
            </a:r>
            <a:r>
              <a:rPr lang="en-US" altLang="en-US" sz="3000" b="1" i="1" dirty="0" err="1" smtClean="0">
                <a:solidFill>
                  <a:srgbClr val="FF0000"/>
                </a:solidFill>
                <a:latin typeface="Times New Roman" pitchFamily="18" charset="0"/>
                <a:cs typeface="Times New Roman" pitchFamily="18" charset="0"/>
              </a:rPr>
              <a:t>trăm</a:t>
            </a:r>
            <a:endParaRPr lang="en-US" altLang="en-US" sz="3000" b="1" i="1" dirty="0">
              <a:solidFill>
                <a:srgbClr val="FF0000"/>
              </a:solidFill>
              <a:latin typeface="Times New Roman" pitchFamily="18" charset="0"/>
              <a:cs typeface="Times New Roman" pitchFamily="18" charset="0"/>
            </a:endParaRPr>
          </a:p>
        </p:txBody>
      </p:sp>
      <p:graphicFrame>
        <p:nvGraphicFramePr>
          <p:cNvPr id="18" name="Object 2"/>
          <p:cNvGraphicFramePr>
            <a:graphicFrameLocks noChangeAspect="1"/>
          </p:cNvGraphicFramePr>
          <p:nvPr/>
        </p:nvGraphicFramePr>
        <p:xfrm>
          <a:off x="6357950" y="4000504"/>
          <a:ext cx="466725" cy="838200"/>
        </p:xfrm>
        <a:graphic>
          <a:graphicData uri="http://schemas.openxmlformats.org/presentationml/2006/ole">
            <p:oleObj spid="_x0000_s3074" name="Equation" r:id="rId5" imgW="279360" imgH="393480" progId="Equation.3">
              <p:embed/>
            </p:oleObj>
          </a:graphicData>
        </a:graphic>
      </p:graphicFrame>
      <p:sp>
        <p:nvSpPr>
          <p:cNvPr id="19" name="TextBox 18"/>
          <p:cNvSpPr txBox="1">
            <a:spLocks noChangeArrowheads="1"/>
          </p:cNvSpPr>
          <p:nvPr/>
        </p:nvSpPr>
        <p:spPr bwMode="auto">
          <a:xfrm>
            <a:off x="5143504" y="4000504"/>
            <a:ext cx="1757370" cy="584775"/>
          </a:xfrm>
          <a:prstGeom prst="rect">
            <a:avLst/>
          </a:prstGeom>
          <a:noFill/>
          <a:ln w="9525">
            <a:noFill/>
            <a:miter lim="800000"/>
            <a:headEnd/>
            <a:tailEnd/>
          </a:ln>
        </p:spPr>
        <p:txBody>
          <a:bodyPr wrap="square">
            <a:spAutoFit/>
          </a:bodyPr>
          <a:lstStyle/>
          <a:p>
            <a:pPr eaLnBrk="1" hangingPunct="1"/>
            <a:r>
              <a:rPr lang="en-US" altLang="en-US" sz="3200" b="1" dirty="0">
                <a:solidFill>
                  <a:srgbClr val="0000FF"/>
                </a:solidFill>
                <a:latin typeface="Times New Roman" pitchFamily="18" charset="0"/>
                <a:cs typeface="Times New Roman" pitchFamily="18" charset="0"/>
              </a:rPr>
              <a:t>hay</a:t>
            </a:r>
            <a:endParaRPr lang="vi-VN" altLang="en-US" sz="3200" b="1" dirty="0">
              <a:solidFill>
                <a:srgbClr val="0000FF"/>
              </a:solidFill>
              <a:latin typeface="Times New Roman" pitchFamily="18" charset="0"/>
              <a:cs typeface="Times New Roman" pitchFamily="18" charset="0"/>
            </a:endParaRPr>
          </a:p>
        </p:txBody>
      </p:sp>
      <p:sp>
        <p:nvSpPr>
          <p:cNvPr id="20" name="Subtitle 7"/>
          <p:cNvSpPr txBox="1">
            <a:spLocks/>
          </p:cNvSpPr>
          <p:nvPr/>
        </p:nvSpPr>
        <p:spPr bwMode="auto">
          <a:xfrm>
            <a:off x="3857620" y="4714884"/>
            <a:ext cx="5072098" cy="714380"/>
          </a:xfrm>
          <a:prstGeom prst="rect">
            <a:avLst/>
          </a:prstGeom>
          <a:noFill/>
          <a:ln w="9525">
            <a:noFill/>
            <a:miter lim="800000"/>
            <a:headEnd/>
            <a:tailEnd/>
          </a:ln>
        </p:spPr>
        <p:txBody>
          <a:bodyPr/>
          <a:lstStyle/>
          <a:p>
            <a:pPr eaLnBrk="1" hangingPunct="1">
              <a:spcBef>
                <a:spcPct val="20000"/>
              </a:spcBef>
              <a:buFont typeface="Arial" charset="0"/>
              <a:buNone/>
            </a:pPr>
            <a:r>
              <a:rPr lang="en-US" altLang="en-US" sz="3200" b="1" i="1" dirty="0">
                <a:solidFill>
                  <a:srgbClr val="0000FF"/>
                </a:solidFill>
                <a:latin typeface="Times New Roman" pitchFamily="18" charset="0"/>
                <a:cs typeface="Times New Roman" pitchFamily="18" charset="0"/>
              </a:rPr>
              <a:t>Ta </a:t>
            </a:r>
            <a:r>
              <a:rPr lang="en-US" altLang="en-US" sz="3200" b="1" i="1" dirty="0" err="1">
                <a:solidFill>
                  <a:srgbClr val="0000FF"/>
                </a:solidFill>
                <a:latin typeface="Times New Roman" pitchFamily="18" charset="0"/>
                <a:cs typeface="Times New Roman" pitchFamily="18" charset="0"/>
              </a:rPr>
              <a:t>viết</a:t>
            </a:r>
            <a:r>
              <a:rPr lang="en-US" altLang="en-US" sz="3200" b="1" i="1" dirty="0">
                <a:solidFill>
                  <a:srgbClr val="0000FF"/>
                </a:solidFill>
                <a:latin typeface="Times New Roman" pitchFamily="18" charset="0"/>
                <a:cs typeface="Times New Roman" pitchFamily="18" charset="0"/>
              </a:rPr>
              <a:t>: </a:t>
            </a:r>
          </a:p>
        </p:txBody>
      </p:sp>
      <p:graphicFrame>
        <p:nvGraphicFramePr>
          <p:cNvPr id="21" name="Object 2"/>
          <p:cNvGraphicFramePr>
            <a:graphicFrameLocks noChangeAspect="1"/>
          </p:cNvGraphicFramePr>
          <p:nvPr/>
        </p:nvGraphicFramePr>
        <p:xfrm>
          <a:off x="5143504" y="4643446"/>
          <a:ext cx="728668" cy="1057268"/>
        </p:xfrm>
        <a:graphic>
          <a:graphicData uri="http://schemas.openxmlformats.org/presentationml/2006/ole">
            <p:oleObj spid="_x0000_s3075" name="Equation" r:id="rId6" imgW="279360" imgH="393480" progId="Equation.3">
              <p:embed/>
            </p:oleObj>
          </a:graphicData>
        </a:graphic>
      </p:graphicFrame>
      <p:sp>
        <p:nvSpPr>
          <p:cNvPr id="3251" name="Rectangle 36"/>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p:spPr>
        <p:txBody>
          <a:bodyPr wrap="none" anchor="ctr"/>
          <a:lstStyle/>
          <a:p>
            <a:endParaRPr lang="vi-VN" altLang="en-US">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circle(in)">
                                      <p:cBhvr>
                                        <p:cTn id="7" dur="2000"/>
                                        <p:tgtEl>
                                          <p:spTgt spid="122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out)">
                                      <p:cBhvr>
                                        <p:cTn id="12" dur="10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ox(out)">
                                      <p:cBhvr>
                                        <p:cTn id="17" dur="1000"/>
                                        <p:tgtEl>
                                          <p:spTgt spid="8">
                                            <p:txEl>
                                              <p:pRg st="0" end="0"/>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par>
                                <p:cTn id="18" presetID="4" presetClass="entr" presetSubtype="32"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ox(out)">
                                      <p:cBhvr>
                                        <p:cTn id="20" dur="1000"/>
                                        <p:tgtEl>
                                          <p:spTgt spid="13"/>
                                        </p:tgtEl>
                                      </p:cBhvr>
                                    </p:animEffect>
                                  </p:childTnLst>
                                  <p:subTnLst>
                                    <p:audio>
                                      <p:cMediaNode>
                                        <p:cTn display="0" masterRel="sameClick">
                                          <p:stCondLst>
                                            <p:cond evt="begin" delay="0">
                                              <p:tn val="18"/>
                                            </p:cond>
                                          </p:stCondLst>
                                          <p:endCondLst>
                                            <p:cond evt="onStopAudio" delay="0">
                                              <p:tgtEl>
                                                <p:sldTgt/>
                                              </p:tgtEl>
                                            </p:cond>
                                          </p:endCondLst>
                                        </p:cTn>
                                        <p:tgtEl>
                                          <p:sndTgt r:embed="rId4" name="chimes.wav"/>
                                        </p:tgtEl>
                                      </p:cMediaNode>
                                    </p:audio>
                                  </p:subTnLst>
                                </p:cTn>
                              </p:par>
                              <p:par>
                                <p:cTn id="21" presetID="4" presetClass="entr" presetSubtype="32"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ox(out)">
                                      <p:cBhvr>
                                        <p:cTn id="23" dur="1000"/>
                                        <p:tgtEl>
                                          <p:spTgt spid="11"/>
                                        </p:tgtEl>
                                      </p:cBhvr>
                                    </p:animEffect>
                                  </p:childTnLst>
                                  <p:subTnLst>
                                    <p:audio>
                                      <p:cMediaNode>
                                        <p:cTn display="0" masterRel="sameClick">
                                          <p:stCondLst>
                                            <p:cond evt="begin" delay="0">
                                              <p:tn val="21"/>
                                            </p:cond>
                                          </p:stCondLst>
                                          <p:endCondLst>
                                            <p:cond evt="onStopAudio" delay="0">
                                              <p:tgtEl>
                                                <p:sldTgt/>
                                              </p:tgtEl>
                                            </p:cond>
                                          </p:endCondLst>
                                        </p:cTn>
                                        <p:tgtEl>
                                          <p:sndTgt r:embed="rId4" name="chimes.wav"/>
                                        </p:tgtEl>
                                      </p:cMediaNode>
                                    </p:audio>
                                  </p:sub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box(out)">
                                      <p:cBhvr>
                                        <p:cTn id="28" dur="1000"/>
                                        <p:tgtEl>
                                          <p:spTgt spid="28"/>
                                        </p:tgtEl>
                                      </p:cBhvr>
                                    </p:animEffect>
                                  </p:childTnLst>
                                  <p:subTnLst>
                                    <p:audio>
                                      <p:cMediaNode>
                                        <p:cTn display="0" masterRel="sameClick">
                                          <p:stCondLst>
                                            <p:cond evt="begin" delay="0">
                                              <p:tn val="26"/>
                                            </p:cond>
                                          </p:stCondLst>
                                          <p:endCondLst>
                                            <p:cond evt="onStopAudio" delay="0">
                                              <p:tgtEl>
                                                <p:sldTgt/>
                                              </p:tgtEl>
                                            </p:cond>
                                          </p:endCondLst>
                                        </p:cTn>
                                        <p:tgtEl>
                                          <p:sndTgt r:embed="rId4" name="chimes.wav"/>
                                        </p:tgtEl>
                                      </p:cMediaNode>
                                    </p:audio>
                                  </p:subTnLst>
                                </p:cTn>
                              </p:par>
                              <p:par>
                                <p:cTn id="29" presetID="4" presetClass="entr" presetSubtype="16"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ox(in)">
                                      <p:cBhvr>
                                        <p:cTn id="31" dur="1000"/>
                                        <p:tgtEl>
                                          <p:spTgt spid="26"/>
                                        </p:tgtEl>
                                      </p:cBhvr>
                                    </p:animEffect>
                                  </p:childTnLst>
                                  <p:subTnLst>
                                    <p:audio>
                                      <p:cMediaNode>
                                        <p:cTn display="0" masterRel="sameClick">
                                          <p:stCondLst>
                                            <p:cond evt="begin" delay="0">
                                              <p:tn val="29"/>
                                            </p:cond>
                                          </p:stCondLst>
                                          <p:endCondLst>
                                            <p:cond evt="onStopAudio" delay="0">
                                              <p:tgtEl>
                                                <p:sldTgt/>
                                              </p:tgtEl>
                                            </p:cond>
                                          </p:endCondLst>
                                        </p:cTn>
                                        <p:tgtEl>
                                          <p:sndTgt r:embed="rId4" name="chimes.wav"/>
                                        </p:tgtEl>
                                      </p:cMediaNode>
                                    </p:audio>
                                  </p:subTnLst>
                                </p:cTn>
                              </p:par>
                            </p:childTnLst>
                          </p:cTn>
                        </p:par>
                      </p:childTnLst>
                    </p:cTn>
                  </p:par>
                  <p:par>
                    <p:cTn id="32" fill="hold" nodeType="clickPar">
                      <p:stCondLst>
                        <p:cond delay="indefinite"/>
                      </p:stCondLst>
                      <p:childTnLst>
                        <p:par>
                          <p:cTn id="33" fill="hold" nodeType="withGroup">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circle(in)">
                                      <p:cBhvr>
                                        <p:cTn id="50" dur="2000"/>
                                        <p:tgtEl>
                                          <p:spTgt spid="19"/>
                                        </p:tgtEl>
                                      </p:cBhvr>
                                    </p:animEffect>
                                  </p:childTnLst>
                                </p:cTn>
                              </p:par>
                              <p:par>
                                <p:cTn id="51" presetID="6" presetClass="entr" presetSubtype="16"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circle(in)">
                                      <p:cBhvr>
                                        <p:cTn id="53" dur="2000"/>
                                        <p:tgtEl>
                                          <p:spTgt spid="1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2000"/>
                                        <p:tgtEl>
                                          <p:spTgt spid="20"/>
                                        </p:tgtEl>
                                      </p:cBhvr>
                                    </p:animEffect>
                                  </p:childTnLst>
                                </p:cTn>
                              </p:par>
                              <p:par>
                                <p:cTn id="59" presetID="6" presetClass="entr" presetSubtype="16"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circle(in)">
                                      <p:cBhvr>
                                        <p:cTn id="61" dur="2000"/>
                                        <p:tgtEl>
                                          <p:spTgt spid="21"/>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p:cTn id="66" dur="500" fill="hold"/>
                                        <p:tgtEl>
                                          <p:spTgt spid="16"/>
                                        </p:tgtEl>
                                        <p:attrNameLst>
                                          <p:attrName>ppt_w</p:attrName>
                                        </p:attrNameLst>
                                      </p:cBhvr>
                                      <p:tavLst>
                                        <p:tav tm="0">
                                          <p:val>
                                            <p:fltVal val="0"/>
                                          </p:val>
                                        </p:tav>
                                        <p:tav tm="100000">
                                          <p:val>
                                            <p:strVal val="#ppt_w"/>
                                          </p:val>
                                        </p:tav>
                                      </p:tavLst>
                                    </p:anim>
                                    <p:anim calcmode="lin" valueType="num">
                                      <p:cBhvr>
                                        <p:cTn id="67" dur="500" fill="hold"/>
                                        <p:tgtEl>
                                          <p:spTgt spid="16"/>
                                        </p:tgtEl>
                                        <p:attrNameLst>
                                          <p:attrName>ppt_h</p:attrName>
                                        </p:attrNameLst>
                                      </p:cBhvr>
                                      <p:tavLst>
                                        <p:tav tm="0">
                                          <p:val>
                                            <p:fltVal val="0"/>
                                          </p:val>
                                        </p:tav>
                                        <p:tav tm="100000">
                                          <p:val>
                                            <p:strVal val="#ppt_h"/>
                                          </p:val>
                                        </p:tav>
                                      </p:tavLst>
                                    </p:anim>
                                    <p:animEffect transition="in" filter="fade">
                                      <p:cBhvr>
                                        <p:cTn id="68" dur="500"/>
                                        <p:tgtEl>
                                          <p:spTgt spid="16"/>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fade">
                                      <p:cBhvr>
                                        <p:cTn id="7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p:bldP spid="8" grpId="0" build="p"/>
      <p:bldP spid="26" grpId="0"/>
      <p:bldP spid="28" grpId="0"/>
      <p:bldP spid="14" grpId="0"/>
      <p:bldP spid="15" grpId="0"/>
      <p:bldP spid="16" grpId="0"/>
      <p:bldP spid="17" grpId="0"/>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Subtitle 7"/>
          <p:cNvSpPr txBox="1">
            <a:spLocks/>
          </p:cNvSpPr>
          <p:nvPr/>
        </p:nvSpPr>
        <p:spPr bwMode="auto">
          <a:xfrm>
            <a:off x="1785918" y="2571744"/>
            <a:ext cx="2843221" cy="609600"/>
          </a:xfrm>
          <a:prstGeom prst="rect">
            <a:avLst/>
          </a:prstGeom>
          <a:noFill/>
          <a:ln w="9525">
            <a:noFill/>
            <a:miter lim="800000"/>
            <a:headEnd/>
            <a:tailEnd/>
          </a:ln>
        </p:spPr>
        <p:txBody>
          <a:bodyPr/>
          <a:lstStyle/>
          <a:p>
            <a:pPr algn="just" eaLnBrk="1" hangingPunct="1">
              <a:spcBef>
                <a:spcPct val="20000"/>
              </a:spcBef>
              <a:buFont typeface="Arial" charset="0"/>
              <a:buNone/>
            </a:pPr>
            <a:r>
              <a:rPr lang="en-US" altLang="en-US" sz="3200" b="1" dirty="0" smtClean="0">
                <a:solidFill>
                  <a:srgbClr val="0000FF"/>
                </a:solidFill>
                <a:latin typeface="Times New Roman" pitchFamily="18" charset="0"/>
                <a:cs typeface="Times New Roman" pitchFamily="18" charset="0"/>
              </a:rPr>
              <a:t>50 </a:t>
            </a:r>
            <a:r>
              <a:rPr lang="en-US" altLang="en-US" sz="3200" b="1" dirty="0">
                <a:solidFill>
                  <a:srgbClr val="0000FF"/>
                </a:solidFill>
                <a:latin typeface="Times New Roman" pitchFamily="18" charset="0"/>
                <a:cs typeface="Times New Roman" pitchFamily="18" charset="0"/>
              </a:rPr>
              <a:t>: 100</a:t>
            </a:r>
          </a:p>
        </p:txBody>
      </p:sp>
      <p:sp>
        <p:nvSpPr>
          <p:cNvPr id="4101" name="Subtitle 7"/>
          <p:cNvSpPr txBox="1">
            <a:spLocks/>
          </p:cNvSpPr>
          <p:nvPr/>
        </p:nvSpPr>
        <p:spPr bwMode="auto">
          <a:xfrm>
            <a:off x="4457700" y="3276600"/>
            <a:ext cx="1485900" cy="533400"/>
          </a:xfrm>
          <a:prstGeom prst="rect">
            <a:avLst/>
          </a:prstGeom>
          <a:noFill/>
          <a:ln w="9525">
            <a:noFill/>
            <a:miter lim="800000"/>
            <a:headEnd/>
            <a:tailEnd/>
          </a:ln>
        </p:spPr>
        <p:txBody>
          <a:bodyPr/>
          <a:lstStyle/>
          <a:p>
            <a:pPr algn="just" eaLnBrk="1" hangingPunct="1">
              <a:spcBef>
                <a:spcPct val="20000"/>
              </a:spcBef>
              <a:buFont typeface="Arial" charset="0"/>
              <a:buNone/>
            </a:pPr>
            <a:r>
              <a:rPr lang="en-US" altLang="en-US" sz="3200" b="1" dirty="0">
                <a:solidFill>
                  <a:srgbClr val="0000FF"/>
                </a:solidFill>
                <a:latin typeface="Times New Roman" pitchFamily="18" charset="0"/>
                <a:cs typeface="Times New Roman" pitchFamily="18" charset="0"/>
              </a:rPr>
              <a:t>= </a:t>
            </a:r>
            <a:r>
              <a:rPr lang="en-US" altLang="en-US" sz="3200" b="1" dirty="0" smtClean="0">
                <a:solidFill>
                  <a:srgbClr val="0000FF"/>
                </a:solidFill>
                <a:latin typeface="Times New Roman" pitchFamily="18" charset="0"/>
                <a:cs typeface="Times New Roman" pitchFamily="18" charset="0"/>
              </a:rPr>
              <a:t>50% </a:t>
            </a:r>
            <a:r>
              <a:rPr lang="en-US" altLang="en-US" sz="3200" b="1" dirty="0">
                <a:solidFill>
                  <a:srgbClr val="0000FF"/>
                </a:solidFill>
                <a:latin typeface="Times New Roman" pitchFamily="18" charset="0"/>
                <a:cs typeface="Times New Roman" pitchFamily="18" charset="0"/>
              </a:rPr>
              <a:t>;</a:t>
            </a:r>
          </a:p>
        </p:txBody>
      </p:sp>
      <p:sp>
        <p:nvSpPr>
          <p:cNvPr id="4102" name="Rectangle 13"/>
          <p:cNvSpPr>
            <a:spLocks noChangeArrowheads="1"/>
          </p:cNvSpPr>
          <p:nvPr/>
        </p:nvSpPr>
        <p:spPr bwMode="auto">
          <a:xfrm>
            <a:off x="500034" y="1357298"/>
            <a:ext cx="8136731" cy="1077218"/>
          </a:xfrm>
          <a:prstGeom prst="rect">
            <a:avLst/>
          </a:prstGeom>
          <a:noFill/>
          <a:ln w="9525">
            <a:noFill/>
            <a:miter lim="800000"/>
            <a:headEnd/>
            <a:tailEnd/>
          </a:ln>
        </p:spPr>
        <p:txBody>
          <a:bodyPr>
            <a:spAutoFit/>
          </a:bodyPr>
          <a:lstStyle/>
          <a:p>
            <a:pPr algn="just">
              <a:spcBef>
                <a:spcPct val="20000"/>
              </a:spcBef>
            </a:pPr>
            <a:r>
              <a:rPr lang="en-US" altLang="en-US" sz="3200" b="1" dirty="0" err="1">
                <a:solidFill>
                  <a:srgbClr val="0000FF"/>
                </a:solidFill>
                <a:latin typeface="Times New Roman" pitchFamily="18" charset="0"/>
                <a:cs typeface="Times New Roman" pitchFamily="18" charset="0"/>
              </a:rPr>
              <a:t>Tỉ</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số</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của</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diện</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tích</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trồng</a:t>
            </a:r>
            <a:r>
              <a:rPr lang="en-US" altLang="en-US" sz="3200" b="1" dirty="0">
                <a:solidFill>
                  <a:srgbClr val="0000FF"/>
                </a:solidFill>
                <a:latin typeface="Times New Roman" pitchFamily="18" charset="0"/>
                <a:cs typeface="Times New Roman" pitchFamily="18" charset="0"/>
              </a:rPr>
              <a:t> </a:t>
            </a:r>
            <a:r>
              <a:rPr lang="en-US" altLang="en-US" sz="3200" b="1" dirty="0" err="1" smtClean="0">
                <a:solidFill>
                  <a:srgbClr val="0000FF"/>
                </a:solidFill>
                <a:latin typeface="Times New Roman" pitchFamily="18" charset="0"/>
                <a:cs typeface="Times New Roman" pitchFamily="18" charset="0"/>
              </a:rPr>
              <a:t>rau</a:t>
            </a:r>
            <a:r>
              <a:rPr lang="en-US" altLang="en-US" sz="3200" b="1" dirty="0" smtClean="0">
                <a:solidFill>
                  <a:srgbClr val="0000FF"/>
                </a:solidFill>
                <a:latin typeface="Times New Roman" pitchFamily="18" charset="0"/>
                <a:cs typeface="Times New Roman" pitchFamily="18" charset="0"/>
              </a:rPr>
              <a:t> </a:t>
            </a:r>
            <a:r>
              <a:rPr lang="en-US" altLang="en-US" sz="3200" b="1" dirty="0" err="1" smtClean="0">
                <a:solidFill>
                  <a:srgbClr val="0000FF"/>
                </a:solidFill>
                <a:latin typeface="Times New Roman" pitchFamily="18" charset="0"/>
                <a:cs typeface="Times New Roman" pitchFamily="18" charset="0"/>
              </a:rPr>
              <a:t>muống</a:t>
            </a:r>
            <a:r>
              <a:rPr lang="en-US" altLang="en-US" sz="3200" b="1" dirty="0" smtClean="0">
                <a:solidFill>
                  <a:srgbClr val="0000FF"/>
                </a:solidFill>
                <a:latin typeface="Times New Roman" pitchFamily="18" charset="0"/>
                <a:cs typeface="Times New Roman" pitchFamily="18" charset="0"/>
              </a:rPr>
              <a:t> </a:t>
            </a:r>
            <a:r>
              <a:rPr lang="en-US" altLang="en-US" sz="3200" b="1" dirty="0" err="1" smtClean="0">
                <a:solidFill>
                  <a:srgbClr val="0000FF"/>
                </a:solidFill>
                <a:latin typeface="Times New Roman" pitchFamily="18" charset="0"/>
                <a:cs typeface="Times New Roman" pitchFamily="18" charset="0"/>
              </a:rPr>
              <a:t>và</a:t>
            </a:r>
            <a:r>
              <a:rPr lang="en-US" altLang="en-US" sz="3200" b="1" dirty="0" smtClean="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diện</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tích</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vườn</a:t>
            </a:r>
            <a:r>
              <a:rPr lang="en-US" altLang="en-US" sz="3200" b="1" dirty="0">
                <a:solidFill>
                  <a:srgbClr val="0000FF"/>
                </a:solidFill>
                <a:latin typeface="Times New Roman" pitchFamily="18" charset="0"/>
                <a:cs typeface="Times New Roman" pitchFamily="18" charset="0"/>
              </a:rPr>
              <a:t> </a:t>
            </a:r>
            <a:r>
              <a:rPr lang="en-US" altLang="en-US" sz="3200" b="1" dirty="0" err="1" smtClean="0">
                <a:solidFill>
                  <a:srgbClr val="0000FF"/>
                </a:solidFill>
                <a:latin typeface="Times New Roman" pitchFamily="18" charset="0"/>
                <a:cs typeface="Times New Roman" pitchFamily="18" charset="0"/>
              </a:rPr>
              <a:t>rau</a:t>
            </a:r>
            <a:r>
              <a:rPr lang="en-US" altLang="en-US" sz="3200" b="1" dirty="0" smtClean="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là</a:t>
            </a:r>
            <a:r>
              <a:rPr lang="en-US" altLang="en-US" sz="3200" b="1" dirty="0">
                <a:solidFill>
                  <a:srgbClr val="0000FF"/>
                </a:solidFill>
                <a:latin typeface="Times New Roman" pitchFamily="18" charset="0"/>
                <a:cs typeface="Times New Roman" pitchFamily="18" charset="0"/>
              </a:rPr>
              <a:t>: </a:t>
            </a:r>
          </a:p>
        </p:txBody>
      </p:sp>
      <p:sp>
        <p:nvSpPr>
          <p:cNvPr id="4103" name="Subtitle 7"/>
          <p:cNvSpPr txBox="1">
            <a:spLocks/>
          </p:cNvSpPr>
          <p:nvPr/>
        </p:nvSpPr>
        <p:spPr bwMode="auto">
          <a:xfrm>
            <a:off x="2857500" y="3810000"/>
            <a:ext cx="4514850" cy="609600"/>
          </a:xfrm>
          <a:prstGeom prst="rect">
            <a:avLst/>
          </a:prstGeom>
          <a:noFill/>
          <a:ln w="9525">
            <a:noFill/>
            <a:miter lim="800000"/>
            <a:headEnd/>
            <a:tailEnd/>
          </a:ln>
        </p:spPr>
        <p:txBody>
          <a:bodyPr/>
          <a:lstStyle/>
          <a:p>
            <a:pPr eaLnBrk="1" hangingPunct="1">
              <a:spcBef>
                <a:spcPct val="20000"/>
              </a:spcBef>
              <a:buFont typeface="Arial" charset="0"/>
              <a:buNone/>
            </a:pPr>
            <a:r>
              <a:rPr lang="en-US" altLang="en-US" sz="3200" b="1">
                <a:solidFill>
                  <a:srgbClr val="0000FF"/>
                </a:solidFill>
                <a:latin typeface="Times New Roman" pitchFamily="18" charset="0"/>
                <a:cs typeface="Times New Roman" pitchFamily="18" charset="0"/>
              </a:rPr>
              <a:t>đọc là: </a:t>
            </a:r>
            <a:r>
              <a:rPr lang="en-US" altLang="en-US" sz="3200" b="1" i="1">
                <a:solidFill>
                  <a:srgbClr val="FF0000"/>
                </a:solidFill>
                <a:latin typeface="Times New Roman" pitchFamily="18" charset="0"/>
                <a:cs typeface="Times New Roman" pitchFamily="18" charset="0"/>
              </a:rPr>
              <a:t>hai mươi lăm phần trăm</a:t>
            </a:r>
          </a:p>
        </p:txBody>
      </p:sp>
      <p:sp>
        <p:nvSpPr>
          <p:cNvPr id="2060" name="Subtitle 7"/>
          <p:cNvSpPr txBox="1">
            <a:spLocks/>
          </p:cNvSpPr>
          <p:nvPr/>
        </p:nvSpPr>
        <p:spPr bwMode="auto">
          <a:xfrm>
            <a:off x="410766" y="4343401"/>
            <a:ext cx="8333184" cy="1927225"/>
          </a:xfrm>
          <a:prstGeom prst="rect">
            <a:avLst/>
          </a:prstGeom>
          <a:ln>
            <a:noFill/>
            <a:headEnd/>
            <a:tailEnd/>
          </a:ln>
        </p:spPr>
        <p:style>
          <a:lnRef idx="2">
            <a:schemeClr val="accent2"/>
          </a:lnRef>
          <a:fillRef idx="1">
            <a:schemeClr val="lt1"/>
          </a:fillRef>
          <a:effectRef idx="0">
            <a:schemeClr val="accent2"/>
          </a:effectRef>
          <a:fontRef idx="minor">
            <a:schemeClr val="dk1"/>
          </a:fontRef>
        </p:style>
        <p:txBody>
          <a:bodyPr/>
          <a:lstStyle/>
          <a:p>
            <a:pPr algn="just">
              <a:spcBef>
                <a:spcPct val="20000"/>
              </a:spcBef>
              <a:defRPr/>
            </a:pPr>
            <a:r>
              <a:rPr lang="en-US" sz="3200" b="1" dirty="0">
                <a:solidFill>
                  <a:srgbClr val="0000FF"/>
                </a:solidFill>
                <a:latin typeface="Times New Roman"/>
                <a:cs typeface="Times New Roman" pitchFamily="18" charset="0"/>
              </a:rPr>
              <a:t>Ta </a:t>
            </a:r>
            <a:r>
              <a:rPr lang="en-US" sz="3200" b="1" dirty="0" err="1">
                <a:solidFill>
                  <a:srgbClr val="0000FF"/>
                </a:solidFill>
                <a:latin typeface="Times New Roman"/>
                <a:cs typeface="Times New Roman" pitchFamily="18" charset="0"/>
              </a:rPr>
              <a:t>nói</a:t>
            </a:r>
            <a:r>
              <a:rPr lang="en-US" sz="3200" b="1" dirty="0">
                <a:solidFill>
                  <a:srgbClr val="0000FF"/>
                </a:solidFill>
                <a:latin typeface="Times New Roman"/>
                <a:cs typeface="Times New Roman" pitchFamily="18" charset="0"/>
              </a:rPr>
              <a:t>: </a:t>
            </a:r>
            <a:r>
              <a:rPr lang="en-US" sz="3200" b="1" i="1" dirty="0" err="1">
                <a:solidFill>
                  <a:srgbClr val="0000FF"/>
                </a:solidFill>
                <a:latin typeface="Times New Roman"/>
                <a:cs typeface="Times New Roman" pitchFamily="18" charset="0"/>
              </a:rPr>
              <a:t>Tỉ</a:t>
            </a:r>
            <a:r>
              <a:rPr lang="en-US" sz="3200" b="1" i="1" dirty="0">
                <a:solidFill>
                  <a:srgbClr val="0000FF"/>
                </a:solidFill>
                <a:latin typeface="Times New Roman"/>
                <a:cs typeface="Times New Roman" pitchFamily="18" charset="0"/>
              </a:rPr>
              <a:t> </a:t>
            </a:r>
            <a:r>
              <a:rPr lang="en-US" sz="3200" b="1" i="1" dirty="0" err="1">
                <a:solidFill>
                  <a:srgbClr val="0000FF"/>
                </a:solidFill>
                <a:latin typeface="Times New Roman"/>
                <a:cs typeface="Times New Roman" pitchFamily="18" charset="0"/>
              </a:rPr>
              <a:t>số</a:t>
            </a:r>
            <a:r>
              <a:rPr lang="en-US" sz="3200" b="1" i="1" dirty="0">
                <a:solidFill>
                  <a:srgbClr val="0000FF"/>
                </a:solidFill>
                <a:latin typeface="Times New Roman"/>
                <a:cs typeface="Times New Roman" pitchFamily="18" charset="0"/>
              </a:rPr>
              <a:t> </a:t>
            </a:r>
            <a:r>
              <a:rPr lang="en-US" sz="3200" b="1" i="1" dirty="0" err="1">
                <a:solidFill>
                  <a:srgbClr val="0000FF"/>
                </a:solidFill>
                <a:latin typeface="Times New Roman"/>
                <a:cs typeface="Times New Roman" pitchFamily="18" charset="0"/>
              </a:rPr>
              <a:t>phần</a:t>
            </a:r>
            <a:r>
              <a:rPr lang="en-US" sz="3200" b="1" i="1" dirty="0">
                <a:solidFill>
                  <a:srgbClr val="0000FF"/>
                </a:solidFill>
                <a:latin typeface="Times New Roman"/>
                <a:cs typeface="Times New Roman" pitchFamily="18" charset="0"/>
              </a:rPr>
              <a:t> </a:t>
            </a:r>
            <a:r>
              <a:rPr lang="en-US" sz="3200" b="1" i="1" dirty="0" err="1">
                <a:solidFill>
                  <a:srgbClr val="0000FF"/>
                </a:solidFill>
                <a:latin typeface="Times New Roman"/>
                <a:cs typeface="Times New Roman" pitchFamily="18" charset="0"/>
              </a:rPr>
              <a:t>trăm</a:t>
            </a:r>
            <a:r>
              <a:rPr lang="en-US" sz="3200" b="1" i="1" dirty="0">
                <a:solidFill>
                  <a:srgbClr val="0000FF"/>
                </a:solidFill>
                <a:latin typeface="Times New Roman"/>
                <a:cs typeface="Times New Roman" pitchFamily="18" charset="0"/>
              </a:rPr>
              <a:t> </a:t>
            </a:r>
            <a:r>
              <a:rPr lang="en-US" sz="3200" b="1" i="1" dirty="0" err="1">
                <a:solidFill>
                  <a:srgbClr val="0000FF"/>
                </a:solidFill>
                <a:latin typeface="Times New Roman"/>
                <a:cs typeface="Times New Roman" pitchFamily="18" charset="0"/>
              </a:rPr>
              <a:t>của</a:t>
            </a:r>
            <a:r>
              <a:rPr lang="en-US" sz="3200" b="1" i="1" dirty="0">
                <a:solidFill>
                  <a:srgbClr val="0000FF"/>
                </a:solidFill>
                <a:latin typeface="Times New Roman"/>
                <a:cs typeface="Times New Roman" pitchFamily="18" charset="0"/>
              </a:rPr>
              <a:t> </a:t>
            </a:r>
            <a:r>
              <a:rPr lang="en-US" sz="3200" b="1" i="1" dirty="0" err="1">
                <a:solidFill>
                  <a:srgbClr val="0000FF"/>
                </a:solidFill>
                <a:latin typeface="Times New Roman"/>
                <a:cs typeface="Times New Roman" pitchFamily="18" charset="0"/>
              </a:rPr>
              <a:t>diện</a:t>
            </a:r>
            <a:r>
              <a:rPr lang="en-US" sz="3200" b="1" i="1" dirty="0">
                <a:solidFill>
                  <a:srgbClr val="0000FF"/>
                </a:solidFill>
                <a:latin typeface="Times New Roman"/>
                <a:cs typeface="Times New Roman" pitchFamily="18" charset="0"/>
              </a:rPr>
              <a:t> </a:t>
            </a:r>
            <a:r>
              <a:rPr lang="en-US" sz="3200" b="1" i="1" dirty="0" err="1">
                <a:solidFill>
                  <a:srgbClr val="0000FF"/>
                </a:solidFill>
                <a:latin typeface="Times New Roman"/>
                <a:cs typeface="Times New Roman" pitchFamily="18" charset="0"/>
              </a:rPr>
              <a:t>tích</a:t>
            </a:r>
            <a:r>
              <a:rPr lang="en-US" sz="3200" b="1" i="1" dirty="0">
                <a:solidFill>
                  <a:srgbClr val="0000FF"/>
                </a:solidFill>
                <a:latin typeface="Times New Roman"/>
                <a:cs typeface="Times New Roman" pitchFamily="18" charset="0"/>
              </a:rPr>
              <a:t> </a:t>
            </a:r>
            <a:r>
              <a:rPr lang="en-US" sz="3200" b="1" i="1" dirty="0" err="1">
                <a:solidFill>
                  <a:srgbClr val="0000FF"/>
                </a:solidFill>
                <a:latin typeface="Times New Roman"/>
                <a:cs typeface="Times New Roman" pitchFamily="18" charset="0"/>
              </a:rPr>
              <a:t>trồng</a:t>
            </a:r>
            <a:r>
              <a:rPr lang="en-US" sz="3200" b="1" i="1" dirty="0">
                <a:solidFill>
                  <a:srgbClr val="0000FF"/>
                </a:solidFill>
                <a:latin typeface="Times New Roman"/>
                <a:cs typeface="Times New Roman" pitchFamily="18" charset="0"/>
              </a:rPr>
              <a:t> </a:t>
            </a:r>
            <a:r>
              <a:rPr lang="en-US" altLang="en-US" sz="3200" b="1" dirty="0" err="1">
                <a:solidFill>
                  <a:srgbClr val="0000FF"/>
                </a:solidFill>
                <a:latin typeface="Times New Roman" pitchFamily="18" charset="0"/>
                <a:cs typeface="Times New Roman" pitchFamily="18" charset="0"/>
              </a:rPr>
              <a:t>rau</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muống</a:t>
            </a:r>
            <a:r>
              <a:rPr lang="en-US" sz="3200" b="1" i="1" dirty="0" smtClean="0">
                <a:solidFill>
                  <a:srgbClr val="0000FF"/>
                </a:solidFill>
                <a:latin typeface="Times New Roman"/>
                <a:cs typeface="Times New Roman" pitchFamily="18" charset="0"/>
              </a:rPr>
              <a:t> </a:t>
            </a:r>
            <a:r>
              <a:rPr lang="en-US" sz="3200" b="1" i="1" dirty="0" err="1">
                <a:solidFill>
                  <a:srgbClr val="0000FF"/>
                </a:solidFill>
                <a:latin typeface="Times New Roman"/>
                <a:cs typeface="Times New Roman" pitchFamily="18" charset="0"/>
              </a:rPr>
              <a:t>và</a:t>
            </a:r>
            <a:r>
              <a:rPr lang="en-US" sz="3200" b="1" i="1" dirty="0">
                <a:solidFill>
                  <a:srgbClr val="0000FF"/>
                </a:solidFill>
                <a:latin typeface="Times New Roman"/>
                <a:cs typeface="Times New Roman" pitchFamily="18" charset="0"/>
              </a:rPr>
              <a:t> </a:t>
            </a:r>
            <a:r>
              <a:rPr lang="en-US" sz="3200" b="1" i="1" dirty="0" err="1">
                <a:solidFill>
                  <a:srgbClr val="0000FF"/>
                </a:solidFill>
                <a:latin typeface="Times New Roman"/>
                <a:cs typeface="Times New Roman" pitchFamily="18" charset="0"/>
              </a:rPr>
              <a:t>diện</a:t>
            </a:r>
            <a:r>
              <a:rPr lang="en-US" sz="3200" b="1" i="1" dirty="0">
                <a:solidFill>
                  <a:srgbClr val="0000FF"/>
                </a:solidFill>
                <a:latin typeface="Times New Roman"/>
                <a:cs typeface="Times New Roman" pitchFamily="18" charset="0"/>
              </a:rPr>
              <a:t> </a:t>
            </a:r>
            <a:r>
              <a:rPr lang="en-US" sz="3200" b="1" i="1" dirty="0" err="1">
                <a:solidFill>
                  <a:srgbClr val="0000FF"/>
                </a:solidFill>
                <a:latin typeface="Times New Roman"/>
                <a:cs typeface="Times New Roman" pitchFamily="18" charset="0"/>
              </a:rPr>
              <a:t>tích</a:t>
            </a:r>
            <a:r>
              <a:rPr lang="en-US" sz="3200" b="1" i="1" dirty="0">
                <a:solidFill>
                  <a:srgbClr val="0000FF"/>
                </a:solidFill>
                <a:latin typeface="Times New Roman"/>
                <a:cs typeface="Times New Roman" pitchFamily="18" charset="0"/>
              </a:rPr>
              <a:t> </a:t>
            </a:r>
            <a:r>
              <a:rPr lang="en-US" sz="3200" b="1" i="1" dirty="0" err="1">
                <a:solidFill>
                  <a:srgbClr val="0000FF"/>
                </a:solidFill>
                <a:latin typeface="Times New Roman"/>
                <a:cs typeface="Times New Roman" pitchFamily="18" charset="0"/>
              </a:rPr>
              <a:t>vườn</a:t>
            </a:r>
            <a:r>
              <a:rPr lang="en-US" sz="3200" b="1" i="1" dirty="0">
                <a:solidFill>
                  <a:srgbClr val="0000FF"/>
                </a:solidFill>
                <a:latin typeface="Times New Roman"/>
                <a:cs typeface="Times New Roman" pitchFamily="18" charset="0"/>
              </a:rPr>
              <a:t> </a:t>
            </a:r>
            <a:r>
              <a:rPr lang="en-US" sz="3200" b="1" i="1" dirty="0" err="1" smtClean="0">
                <a:solidFill>
                  <a:srgbClr val="0000FF"/>
                </a:solidFill>
                <a:latin typeface="Times New Roman"/>
                <a:cs typeface="Times New Roman" pitchFamily="18" charset="0"/>
              </a:rPr>
              <a:t>rau</a:t>
            </a:r>
            <a:r>
              <a:rPr lang="en-US" sz="3200" b="1" i="1" dirty="0" smtClean="0">
                <a:solidFill>
                  <a:srgbClr val="0000FF"/>
                </a:solidFill>
                <a:latin typeface="Times New Roman"/>
                <a:cs typeface="Times New Roman" pitchFamily="18" charset="0"/>
              </a:rPr>
              <a:t> </a:t>
            </a:r>
            <a:r>
              <a:rPr lang="en-US" sz="3200" b="1" i="1" dirty="0" err="1">
                <a:solidFill>
                  <a:srgbClr val="0000FF"/>
                </a:solidFill>
                <a:latin typeface="Times New Roman"/>
                <a:cs typeface="Times New Roman" pitchFamily="18" charset="0"/>
              </a:rPr>
              <a:t>là</a:t>
            </a:r>
            <a:r>
              <a:rPr lang="en-US" sz="3200" b="1" i="1" dirty="0">
                <a:solidFill>
                  <a:srgbClr val="0000FF"/>
                </a:solidFill>
                <a:latin typeface="Times New Roman"/>
                <a:cs typeface="Times New Roman" pitchFamily="18" charset="0"/>
              </a:rPr>
              <a:t> </a:t>
            </a:r>
            <a:r>
              <a:rPr lang="en-US" sz="3200" b="1" i="1" dirty="0" smtClean="0">
                <a:solidFill>
                  <a:srgbClr val="0000FF"/>
                </a:solidFill>
                <a:latin typeface="Times New Roman"/>
                <a:cs typeface="Times New Roman" pitchFamily="18" charset="0"/>
              </a:rPr>
              <a:t>50%</a:t>
            </a:r>
            <a:endParaRPr lang="en-US" sz="3200" b="1" i="1" dirty="0">
              <a:solidFill>
                <a:srgbClr val="0000FF"/>
              </a:solidFill>
              <a:latin typeface="Times New Roman"/>
              <a:cs typeface="Times New Roman" pitchFamily="18" charset="0"/>
            </a:endParaRPr>
          </a:p>
          <a:p>
            <a:pPr algn="just">
              <a:spcBef>
                <a:spcPct val="20000"/>
              </a:spcBef>
              <a:defRPr/>
            </a:pPr>
            <a:r>
              <a:rPr lang="en-US" sz="3200" b="1" i="1" dirty="0">
                <a:solidFill>
                  <a:srgbClr val="FF0000"/>
                </a:solidFill>
                <a:latin typeface="Times New Roman"/>
                <a:cs typeface="Times New Roman" pitchFamily="18" charset="0"/>
              </a:rPr>
              <a:t> </a:t>
            </a:r>
            <a:r>
              <a:rPr lang="en-US" sz="3200" b="1" i="1" dirty="0" err="1">
                <a:solidFill>
                  <a:srgbClr val="FF0000"/>
                </a:solidFill>
                <a:latin typeface="Times New Roman"/>
                <a:cs typeface="Times New Roman" pitchFamily="18" charset="0"/>
              </a:rPr>
              <a:t>hoặc</a:t>
            </a:r>
            <a:r>
              <a:rPr lang="en-US" sz="3200" b="1" i="1" dirty="0">
                <a:solidFill>
                  <a:srgbClr val="FF0000"/>
                </a:solidFill>
                <a:latin typeface="Times New Roman"/>
                <a:cs typeface="Times New Roman" pitchFamily="18" charset="0"/>
              </a:rPr>
              <a:t>: </a:t>
            </a:r>
            <a:r>
              <a:rPr lang="en-US" sz="3200" b="1" dirty="0" err="1">
                <a:solidFill>
                  <a:srgbClr val="0000FF"/>
                </a:solidFill>
                <a:latin typeface="Times New Roman"/>
                <a:cs typeface="Times New Roman" pitchFamily="18" charset="0"/>
              </a:rPr>
              <a:t>Diện</a:t>
            </a:r>
            <a:r>
              <a:rPr lang="en-US" sz="3200" b="1" dirty="0">
                <a:solidFill>
                  <a:srgbClr val="0000FF"/>
                </a:solidFill>
                <a:latin typeface="Times New Roman"/>
                <a:cs typeface="Times New Roman" pitchFamily="18" charset="0"/>
              </a:rPr>
              <a:t> </a:t>
            </a:r>
            <a:r>
              <a:rPr lang="en-US" sz="3200" b="1" dirty="0" err="1">
                <a:solidFill>
                  <a:srgbClr val="0000FF"/>
                </a:solidFill>
                <a:latin typeface="Times New Roman"/>
                <a:cs typeface="Times New Roman" pitchFamily="18" charset="0"/>
              </a:rPr>
              <a:t>tích</a:t>
            </a:r>
            <a:r>
              <a:rPr lang="en-US" sz="3200" b="1" dirty="0">
                <a:solidFill>
                  <a:srgbClr val="0000FF"/>
                </a:solidFill>
                <a:latin typeface="Times New Roman"/>
                <a:cs typeface="Times New Roman" pitchFamily="18" charset="0"/>
              </a:rPr>
              <a:t> </a:t>
            </a:r>
            <a:r>
              <a:rPr lang="en-US" sz="3200" b="1" dirty="0" err="1">
                <a:solidFill>
                  <a:srgbClr val="0000FF"/>
                </a:solidFill>
                <a:latin typeface="Times New Roman"/>
                <a:cs typeface="Times New Roman" pitchFamily="18" charset="0"/>
              </a:rPr>
              <a:t>trồng</a:t>
            </a:r>
            <a:r>
              <a:rPr lang="en-US" sz="3200" b="1" dirty="0">
                <a:solidFill>
                  <a:srgbClr val="0000FF"/>
                </a:solidFill>
                <a:latin typeface="Times New Roman"/>
                <a:cs typeface="Times New Roman" pitchFamily="18" charset="0"/>
              </a:rPr>
              <a:t> </a:t>
            </a:r>
            <a:r>
              <a:rPr lang="en-US" altLang="en-US" sz="3200" b="1" dirty="0" err="1">
                <a:solidFill>
                  <a:srgbClr val="0000FF"/>
                </a:solidFill>
                <a:latin typeface="Times New Roman" pitchFamily="18" charset="0"/>
                <a:cs typeface="Times New Roman" pitchFamily="18" charset="0"/>
              </a:rPr>
              <a:t>rau</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muống</a:t>
            </a:r>
            <a:r>
              <a:rPr lang="en-US" altLang="en-US" sz="3200" b="1" dirty="0">
                <a:solidFill>
                  <a:srgbClr val="0000FF"/>
                </a:solidFill>
                <a:latin typeface="Times New Roman" pitchFamily="18" charset="0"/>
                <a:cs typeface="Times New Roman" pitchFamily="18" charset="0"/>
              </a:rPr>
              <a:t> </a:t>
            </a:r>
            <a:r>
              <a:rPr lang="en-US" sz="3200" b="1" dirty="0" err="1" smtClean="0">
                <a:solidFill>
                  <a:srgbClr val="0000FF"/>
                </a:solidFill>
                <a:latin typeface="Times New Roman"/>
                <a:cs typeface="Times New Roman" pitchFamily="18" charset="0"/>
              </a:rPr>
              <a:t>chiếm</a:t>
            </a:r>
            <a:r>
              <a:rPr lang="en-US" sz="3200" b="1" dirty="0" smtClean="0">
                <a:solidFill>
                  <a:srgbClr val="0000FF"/>
                </a:solidFill>
                <a:latin typeface="Times New Roman"/>
                <a:cs typeface="Times New Roman" pitchFamily="18" charset="0"/>
              </a:rPr>
              <a:t> 50% </a:t>
            </a:r>
            <a:r>
              <a:rPr lang="en-US" sz="3200" b="1" dirty="0" err="1">
                <a:solidFill>
                  <a:srgbClr val="0000FF"/>
                </a:solidFill>
                <a:latin typeface="Times New Roman"/>
                <a:cs typeface="Times New Roman" pitchFamily="18" charset="0"/>
              </a:rPr>
              <a:t>diện</a:t>
            </a:r>
            <a:r>
              <a:rPr lang="en-US" sz="3200" b="1" dirty="0">
                <a:solidFill>
                  <a:srgbClr val="0000FF"/>
                </a:solidFill>
                <a:latin typeface="Times New Roman"/>
                <a:cs typeface="Times New Roman" pitchFamily="18" charset="0"/>
              </a:rPr>
              <a:t> </a:t>
            </a:r>
            <a:r>
              <a:rPr lang="en-US" sz="3200" b="1" dirty="0" err="1">
                <a:solidFill>
                  <a:srgbClr val="0000FF"/>
                </a:solidFill>
                <a:latin typeface="Times New Roman"/>
                <a:cs typeface="Times New Roman" pitchFamily="18" charset="0"/>
              </a:rPr>
              <a:t>tích</a:t>
            </a:r>
            <a:r>
              <a:rPr lang="en-US" sz="3200" b="1" dirty="0">
                <a:solidFill>
                  <a:srgbClr val="0000FF"/>
                </a:solidFill>
                <a:latin typeface="Times New Roman"/>
                <a:cs typeface="Times New Roman" pitchFamily="18" charset="0"/>
              </a:rPr>
              <a:t> </a:t>
            </a:r>
            <a:r>
              <a:rPr lang="en-US" sz="3200" b="1" dirty="0" err="1">
                <a:solidFill>
                  <a:srgbClr val="0000FF"/>
                </a:solidFill>
                <a:latin typeface="Times New Roman"/>
                <a:cs typeface="Times New Roman" pitchFamily="18" charset="0"/>
              </a:rPr>
              <a:t>vườn</a:t>
            </a:r>
            <a:r>
              <a:rPr lang="en-US" sz="3200" b="1" dirty="0">
                <a:solidFill>
                  <a:srgbClr val="0000FF"/>
                </a:solidFill>
                <a:latin typeface="Times New Roman"/>
                <a:cs typeface="Times New Roman" pitchFamily="18" charset="0"/>
              </a:rPr>
              <a:t> </a:t>
            </a:r>
            <a:r>
              <a:rPr lang="en-US" sz="3200" b="1" dirty="0" err="1" smtClean="0">
                <a:solidFill>
                  <a:srgbClr val="0000FF"/>
                </a:solidFill>
                <a:latin typeface="Times New Roman"/>
                <a:cs typeface="Times New Roman" pitchFamily="18" charset="0"/>
              </a:rPr>
              <a:t>rau</a:t>
            </a:r>
            <a:r>
              <a:rPr lang="en-US" sz="3200" b="1" dirty="0" smtClean="0">
                <a:solidFill>
                  <a:srgbClr val="0000FF"/>
                </a:solidFill>
                <a:latin typeface="Times New Roman"/>
                <a:cs typeface="Times New Roman" pitchFamily="18" charset="0"/>
              </a:rPr>
              <a:t>.</a:t>
            </a:r>
            <a:endParaRPr lang="en-US" sz="3200" b="1" dirty="0">
              <a:solidFill>
                <a:srgbClr val="0000FF"/>
              </a:solidFill>
              <a:latin typeface="Times New Roman"/>
              <a:cs typeface="Times New Roman" pitchFamily="18" charset="0"/>
            </a:endParaRPr>
          </a:p>
        </p:txBody>
      </p:sp>
      <p:graphicFrame>
        <p:nvGraphicFramePr>
          <p:cNvPr id="4098" name="Object 2"/>
          <p:cNvGraphicFramePr>
            <a:graphicFrameLocks noChangeAspect="1"/>
          </p:cNvGraphicFramePr>
          <p:nvPr/>
        </p:nvGraphicFramePr>
        <p:xfrm>
          <a:off x="4800600" y="2438400"/>
          <a:ext cx="607219" cy="838200"/>
        </p:xfrm>
        <a:graphic>
          <a:graphicData uri="http://schemas.openxmlformats.org/presentationml/2006/ole">
            <p:oleObj spid="_x0000_s4098" name="Equation" r:id="rId3" imgW="279360" imgH="393480" progId="Equation.3">
              <p:embed/>
            </p:oleObj>
          </a:graphicData>
        </a:graphic>
      </p:graphicFrame>
      <p:sp>
        <p:nvSpPr>
          <p:cNvPr id="4105" name="TextBox 1"/>
          <p:cNvSpPr txBox="1">
            <a:spLocks noChangeArrowheads="1"/>
          </p:cNvSpPr>
          <p:nvPr/>
        </p:nvSpPr>
        <p:spPr bwMode="auto">
          <a:xfrm>
            <a:off x="3428992" y="2571744"/>
            <a:ext cx="891779" cy="584200"/>
          </a:xfrm>
          <a:prstGeom prst="rect">
            <a:avLst/>
          </a:prstGeom>
          <a:noFill/>
          <a:ln w="9525">
            <a:noFill/>
            <a:miter lim="800000"/>
            <a:headEnd/>
            <a:tailEnd/>
          </a:ln>
        </p:spPr>
        <p:txBody>
          <a:bodyPr>
            <a:spAutoFit/>
          </a:bodyPr>
          <a:lstStyle/>
          <a:p>
            <a:pPr eaLnBrk="1" hangingPunct="1"/>
            <a:r>
              <a:rPr lang="en-US" altLang="en-US" sz="3200" b="1" dirty="0">
                <a:solidFill>
                  <a:srgbClr val="0000FF"/>
                </a:solidFill>
                <a:latin typeface="Times New Roman" pitchFamily="18" charset="0"/>
                <a:cs typeface="Times New Roman" pitchFamily="18" charset="0"/>
              </a:rPr>
              <a:t>hay</a:t>
            </a:r>
            <a:endParaRPr lang="vi-VN" altLang="en-US" sz="3200" b="1" dirty="0">
              <a:solidFill>
                <a:srgbClr val="0000FF"/>
              </a:solidFill>
              <a:latin typeface="Times New Roman" pitchFamily="18" charset="0"/>
              <a:cs typeface="Times New Roman" pitchFamily="18" charset="0"/>
            </a:endParaRPr>
          </a:p>
        </p:txBody>
      </p:sp>
      <p:sp>
        <p:nvSpPr>
          <p:cNvPr id="4106" name="Rectangle 36"/>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p:spPr>
        <p:txBody>
          <a:bodyPr wrap="none" anchor="ctr"/>
          <a:lstStyle/>
          <a:p>
            <a:endParaRPr lang="vi-VN" altLang="en-US">
              <a:latin typeface="Times New Roman" pitchFamily="18" charset="0"/>
            </a:endParaRPr>
          </a:p>
        </p:txBody>
      </p:sp>
      <p:sp>
        <p:nvSpPr>
          <p:cNvPr id="4107" name="Rectangle 54"/>
          <p:cNvSpPr>
            <a:spLocks noChangeArrowheads="1"/>
          </p:cNvSpPr>
          <p:nvPr/>
        </p:nvSpPr>
        <p:spPr bwMode="auto">
          <a:xfrm>
            <a:off x="3571868" y="285728"/>
            <a:ext cx="1857388" cy="523220"/>
          </a:xfrm>
          <a:prstGeom prst="rect">
            <a:avLst/>
          </a:prstGeom>
          <a:noFill/>
          <a:ln w="9525">
            <a:noFill/>
            <a:miter lim="800000"/>
            <a:headEnd/>
            <a:tailEnd/>
          </a:ln>
        </p:spPr>
        <p:txBody>
          <a:bodyPr wrap="square">
            <a:spAutoFit/>
          </a:bodyPr>
          <a:lstStyle/>
          <a:p>
            <a:pPr algn="ctr"/>
            <a:r>
              <a:rPr lang="en-US" altLang="en-US" sz="2800" b="1" u="sng" dirty="0" err="1">
                <a:solidFill>
                  <a:srgbClr val="0000FF"/>
                </a:solidFill>
                <a:latin typeface="Times New Roman" pitchFamily="18" charset="0"/>
                <a:cs typeface="Times New Roman" pitchFamily="18" charset="0"/>
              </a:rPr>
              <a:t>Toán</a:t>
            </a:r>
            <a:r>
              <a:rPr lang="en-US" altLang="en-US" sz="2800" b="1" u="sng" dirty="0">
                <a:solidFill>
                  <a:srgbClr val="0000FF"/>
                </a:solidFill>
                <a:latin typeface="Times New Roman" pitchFamily="18" charset="0"/>
                <a:cs typeface="Times New Roman" pitchFamily="18" charset="0"/>
              </a:rPr>
              <a:t>:</a:t>
            </a:r>
          </a:p>
        </p:txBody>
      </p:sp>
      <p:sp>
        <p:nvSpPr>
          <p:cNvPr id="4108" name="TextBox 17"/>
          <p:cNvSpPr txBox="1">
            <a:spLocks noChangeArrowheads="1"/>
          </p:cNvSpPr>
          <p:nvPr/>
        </p:nvSpPr>
        <p:spPr bwMode="auto">
          <a:xfrm>
            <a:off x="3000364" y="642918"/>
            <a:ext cx="3500462" cy="584775"/>
          </a:xfrm>
          <a:prstGeom prst="rect">
            <a:avLst/>
          </a:prstGeom>
          <a:noFill/>
          <a:ln w="9525">
            <a:noFill/>
            <a:miter lim="800000"/>
            <a:headEnd/>
            <a:tailEnd/>
          </a:ln>
        </p:spPr>
        <p:txBody>
          <a:bodyPr wrap="square">
            <a:spAutoFit/>
          </a:bodyPr>
          <a:lstStyle/>
          <a:p>
            <a:pPr algn="ctr" eaLnBrk="1" hangingPunct="1"/>
            <a:r>
              <a:rPr lang="en-US" altLang="en-US" sz="3200" b="1" dirty="0" err="1">
                <a:solidFill>
                  <a:srgbClr val="FF0000"/>
                </a:solidFill>
                <a:latin typeface="Times New Roman" pitchFamily="18" charset="0"/>
                <a:cs typeface="Times New Roman" pitchFamily="18" charset="0"/>
              </a:rPr>
              <a:t>Tỉ</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số</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phần</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trăm</a:t>
            </a:r>
            <a:endParaRPr lang="en-US" altLang="en-US" sz="3200" b="1" dirty="0">
              <a:solidFill>
                <a:srgbClr val="FF0000"/>
              </a:solidFill>
              <a:latin typeface="Times New Roman" pitchFamily="18" charset="0"/>
              <a:cs typeface="Times New Roman" pitchFamily="18" charset="0"/>
            </a:endParaRPr>
          </a:p>
        </p:txBody>
      </p:sp>
      <p:sp>
        <p:nvSpPr>
          <p:cNvPr id="4109" name="Subtitle 7"/>
          <p:cNvSpPr txBox="1">
            <a:spLocks/>
          </p:cNvSpPr>
          <p:nvPr/>
        </p:nvSpPr>
        <p:spPr bwMode="auto">
          <a:xfrm>
            <a:off x="2800350" y="3200400"/>
            <a:ext cx="1263254" cy="609600"/>
          </a:xfrm>
          <a:prstGeom prst="rect">
            <a:avLst/>
          </a:prstGeom>
          <a:noFill/>
          <a:ln w="9525">
            <a:noFill/>
            <a:miter lim="800000"/>
            <a:headEnd/>
            <a:tailEnd/>
          </a:ln>
        </p:spPr>
        <p:txBody>
          <a:bodyPr/>
          <a:lstStyle/>
          <a:p>
            <a:pPr eaLnBrk="1" hangingPunct="1">
              <a:spcBef>
                <a:spcPct val="20000"/>
              </a:spcBef>
              <a:buFont typeface="Arial" charset="0"/>
              <a:buNone/>
            </a:pPr>
            <a:r>
              <a:rPr lang="en-US" altLang="en-US" sz="3200" b="1" i="1">
                <a:solidFill>
                  <a:srgbClr val="0000FF"/>
                </a:solidFill>
                <a:latin typeface="Times New Roman" pitchFamily="18" charset="0"/>
                <a:cs typeface="Times New Roman" pitchFamily="18" charset="0"/>
              </a:rPr>
              <a:t>Ta viết: </a:t>
            </a:r>
          </a:p>
        </p:txBody>
      </p:sp>
      <p:graphicFrame>
        <p:nvGraphicFramePr>
          <p:cNvPr id="4099" name="Object 2"/>
          <p:cNvGraphicFramePr>
            <a:graphicFrameLocks noChangeAspect="1"/>
          </p:cNvGraphicFramePr>
          <p:nvPr/>
        </p:nvGraphicFramePr>
        <p:xfrm>
          <a:off x="3829050" y="3124200"/>
          <a:ext cx="607219" cy="838200"/>
        </p:xfrm>
        <a:graphic>
          <a:graphicData uri="http://schemas.openxmlformats.org/presentationml/2006/ole">
            <p:oleObj spid="_x0000_s4099" name="Equation" r:id="rId4" imgW="279360" imgH="393480" progId="Equation.3">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60">
                                            <p:txEl>
                                              <p:pRg st="0" end="0"/>
                                            </p:txEl>
                                          </p:spTgt>
                                        </p:tgtEl>
                                        <p:attrNameLst>
                                          <p:attrName>style.visibility</p:attrName>
                                        </p:attrNameLst>
                                      </p:cBhvr>
                                      <p:to>
                                        <p:strVal val="visible"/>
                                      </p:to>
                                    </p:set>
                                    <p:anim calcmode="lin" valueType="num">
                                      <p:cBhvr additive="base">
                                        <p:cTn id="7" dur="500" fill="hold"/>
                                        <p:tgtEl>
                                          <p:spTgt spid="206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6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nodeType="clickEffect">
                                  <p:stCondLst>
                                    <p:cond delay="0"/>
                                  </p:stCondLst>
                                  <p:childTnLst>
                                    <p:set>
                                      <p:cBhvr>
                                        <p:cTn id="12" dur="1" fill="hold">
                                          <p:stCondLst>
                                            <p:cond delay="0"/>
                                          </p:stCondLst>
                                        </p:cTn>
                                        <p:tgtEl>
                                          <p:spTgt spid="2060">
                                            <p:txEl>
                                              <p:pRg st="1" end="1"/>
                                            </p:txEl>
                                          </p:spTgt>
                                        </p:tgtEl>
                                        <p:attrNameLst>
                                          <p:attrName>style.visibility</p:attrName>
                                        </p:attrNameLst>
                                      </p:cBhvr>
                                      <p:to>
                                        <p:strVal val="visible"/>
                                      </p:to>
                                    </p:set>
                                    <p:animEffect transition="in" filter="fade">
                                      <p:cBhvr>
                                        <p:cTn id="13" dur="1000"/>
                                        <p:tgtEl>
                                          <p:spTgt spid="2060">
                                            <p:txEl>
                                              <p:pRg st="1" end="1"/>
                                            </p:txEl>
                                          </p:spTgt>
                                        </p:tgtEl>
                                      </p:cBhvr>
                                    </p:animEffect>
                                    <p:anim calcmode="lin" valueType="num">
                                      <p:cBhvr>
                                        <p:cTn id="14" dur="1000" fill="hold"/>
                                        <p:tgtEl>
                                          <p:spTgt spid="2060">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206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dirty="0"/>
          </a:p>
        </p:txBody>
      </p:sp>
      <p:sp>
        <p:nvSpPr>
          <p:cNvPr id="3" name="Content Placeholder 2"/>
          <p:cNvSpPr>
            <a:spLocks noGrp="1"/>
          </p:cNvSpPr>
          <p:nvPr>
            <p:ph idx="1"/>
          </p:nvPr>
        </p:nvSpPr>
        <p:spPr/>
        <p:txBody>
          <a:bodyPr/>
          <a:lstStyle/>
          <a:p>
            <a:endParaRPr lang="vi-VN"/>
          </a:p>
        </p:txBody>
      </p:sp>
      <p:pic>
        <p:nvPicPr>
          <p:cNvPr id="10242" name="Picture 2"/>
          <p:cNvPicPr>
            <a:picLocks noChangeAspect="1" noChangeArrowheads="1"/>
          </p:cNvPicPr>
          <p:nvPr/>
        </p:nvPicPr>
        <p:blipFill>
          <a:blip r:embed="rId2"/>
          <a:srcRect/>
          <a:stretch>
            <a:fillRect/>
          </a:stretch>
        </p:blipFill>
        <p:spPr bwMode="auto">
          <a:xfrm>
            <a:off x="500034" y="285728"/>
            <a:ext cx="7970837" cy="4086225"/>
          </a:xfrm>
          <a:prstGeom prst="rect">
            <a:avLst/>
          </a:prstGeom>
          <a:noFill/>
          <a:ln w="9525">
            <a:noFill/>
            <a:miter lim="800000"/>
            <a:headEnd/>
            <a:tailEnd/>
          </a:ln>
          <a:effectLst/>
        </p:spPr>
      </p:pic>
      <p:sp>
        <p:nvSpPr>
          <p:cNvPr id="5" name="TextBox 4"/>
          <p:cNvSpPr txBox="1"/>
          <p:nvPr/>
        </p:nvSpPr>
        <p:spPr>
          <a:xfrm>
            <a:off x="2571736" y="2214554"/>
            <a:ext cx="1214446" cy="584775"/>
          </a:xfrm>
          <a:prstGeom prst="rect">
            <a:avLst/>
          </a:prstGeom>
          <a:solidFill>
            <a:schemeClr val="accent6"/>
          </a:solidFill>
        </p:spPr>
        <p:txBody>
          <a:bodyPr wrap="square" rtlCol="0">
            <a:spAutoFit/>
          </a:bodyPr>
          <a:lstStyle/>
          <a:p>
            <a:r>
              <a:rPr lang="en-US" sz="3200" dirty="0" smtClean="0"/>
              <a:t>32 %</a:t>
            </a:r>
            <a:endParaRPr lang="vi-VN" sz="3200" dirty="0"/>
          </a:p>
        </p:txBody>
      </p:sp>
      <p:sp>
        <p:nvSpPr>
          <p:cNvPr id="6" name="TextBox 5"/>
          <p:cNvSpPr txBox="1"/>
          <p:nvPr/>
        </p:nvSpPr>
        <p:spPr>
          <a:xfrm>
            <a:off x="7215206" y="1928802"/>
            <a:ext cx="1214446" cy="584775"/>
          </a:xfrm>
          <a:prstGeom prst="rect">
            <a:avLst/>
          </a:prstGeom>
          <a:solidFill>
            <a:schemeClr val="accent6"/>
          </a:solidFill>
        </p:spPr>
        <p:txBody>
          <a:bodyPr wrap="square" rtlCol="0">
            <a:spAutoFit/>
          </a:bodyPr>
          <a:lstStyle/>
          <a:p>
            <a:r>
              <a:rPr lang="en-US" sz="3200" dirty="0" smtClean="0"/>
              <a:t>18 %</a:t>
            </a:r>
            <a:endParaRPr lang="vi-VN" sz="3200" dirty="0"/>
          </a:p>
        </p:txBody>
      </p:sp>
      <p:sp>
        <p:nvSpPr>
          <p:cNvPr id="7" name="TextBox 6"/>
          <p:cNvSpPr txBox="1"/>
          <p:nvPr/>
        </p:nvSpPr>
        <p:spPr>
          <a:xfrm>
            <a:off x="2500298" y="3143248"/>
            <a:ext cx="1214446" cy="584775"/>
          </a:xfrm>
          <a:prstGeom prst="rect">
            <a:avLst/>
          </a:prstGeom>
          <a:solidFill>
            <a:schemeClr val="accent6"/>
          </a:solidFill>
        </p:spPr>
        <p:txBody>
          <a:bodyPr wrap="square" rtlCol="0">
            <a:spAutoFit/>
          </a:bodyPr>
          <a:lstStyle/>
          <a:p>
            <a:r>
              <a:rPr lang="en-US" sz="3200" dirty="0" smtClean="0"/>
              <a:t>75 %</a:t>
            </a:r>
            <a:endParaRPr lang="vi-VN" sz="3200" dirty="0"/>
          </a:p>
        </p:txBody>
      </p:sp>
      <p:sp>
        <p:nvSpPr>
          <p:cNvPr id="8" name="TextBox 7"/>
          <p:cNvSpPr txBox="1"/>
          <p:nvPr/>
        </p:nvSpPr>
        <p:spPr>
          <a:xfrm>
            <a:off x="7215206" y="3000372"/>
            <a:ext cx="1428760" cy="646331"/>
          </a:xfrm>
          <a:prstGeom prst="rect">
            <a:avLst/>
          </a:prstGeom>
          <a:solidFill>
            <a:schemeClr val="accent6"/>
          </a:solidFill>
        </p:spPr>
        <p:txBody>
          <a:bodyPr wrap="square" rtlCol="0">
            <a:spAutoFit/>
          </a:bodyPr>
          <a:lstStyle/>
          <a:p>
            <a:r>
              <a:rPr lang="en-US" sz="3600" dirty="0" smtClean="0"/>
              <a:t>135 %</a:t>
            </a:r>
            <a:endParaRPr lang="vi-VN" sz="3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3"/>
          <p:cNvSpPr>
            <a:spLocks noGrp="1"/>
          </p:cNvSpPr>
          <p:nvPr>
            <p:ph type="ctrTitle"/>
          </p:nvPr>
        </p:nvSpPr>
        <p:spPr>
          <a:xfrm>
            <a:off x="428596" y="1428736"/>
            <a:ext cx="8229600" cy="1470025"/>
          </a:xfrm>
        </p:spPr>
        <p:txBody>
          <a:bodyPr>
            <a:normAutofit fontScale="90000"/>
          </a:bodyPr>
          <a:lstStyle/>
          <a:p>
            <a:pPr algn="just"/>
            <a:r>
              <a:rPr lang="en-US" altLang="en-US" sz="3200" b="1" dirty="0" smtClean="0">
                <a:solidFill>
                  <a:srgbClr val="FF0000"/>
                </a:solidFill>
                <a:latin typeface="Times New Roman" pitchFamily="18" charset="0"/>
                <a:cs typeface="Times New Roman" pitchFamily="18" charset="0"/>
              </a:rPr>
              <a:t>b) </a:t>
            </a:r>
            <a:r>
              <a:rPr lang="en-US" altLang="en-US" sz="3200" b="1" dirty="0" err="1" smtClean="0">
                <a:solidFill>
                  <a:srgbClr val="FF0000"/>
                </a:solidFill>
                <a:latin typeface="Times New Roman" pitchFamily="18" charset="0"/>
                <a:cs typeface="Times New Roman" pitchFamily="18" charset="0"/>
              </a:rPr>
              <a:t>Ví</a:t>
            </a:r>
            <a:r>
              <a:rPr lang="en-US" altLang="en-US" sz="3200" b="1" dirty="0" smtClean="0">
                <a:solidFill>
                  <a:srgbClr val="FF0000"/>
                </a:solidFill>
                <a:latin typeface="Times New Roman" pitchFamily="18" charset="0"/>
                <a:cs typeface="Times New Roman" pitchFamily="18" charset="0"/>
              </a:rPr>
              <a:t> </a:t>
            </a:r>
            <a:r>
              <a:rPr lang="en-US" altLang="en-US" sz="3200" b="1" dirty="0" err="1" smtClean="0">
                <a:solidFill>
                  <a:srgbClr val="FF0000"/>
                </a:solidFill>
                <a:latin typeface="Times New Roman" pitchFamily="18" charset="0"/>
                <a:cs typeface="Times New Roman" pitchFamily="18" charset="0"/>
              </a:rPr>
              <a:t>dụ</a:t>
            </a:r>
            <a:r>
              <a:rPr lang="en-US" altLang="en-US" sz="3200" b="1" dirty="0" smtClean="0">
                <a:solidFill>
                  <a:srgbClr val="FF0000"/>
                </a:solidFill>
                <a:latin typeface="Times New Roman" pitchFamily="18" charset="0"/>
                <a:cs typeface="Times New Roman" pitchFamily="18" charset="0"/>
              </a:rPr>
              <a:t> 2: </a:t>
            </a:r>
            <a:r>
              <a:rPr lang="en-US" altLang="en-US" sz="3200" b="1" dirty="0" err="1" smtClean="0">
                <a:solidFill>
                  <a:srgbClr val="0000FF"/>
                </a:solidFill>
                <a:latin typeface="Times New Roman" pitchFamily="18" charset="0"/>
                <a:cs typeface="Times New Roman" pitchFamily="18" charset="0"/>
              </a:rPr>
              <a:t>Khối</a:t>
            </a:r>
            <a:r>
              <a:rPr lang="en-US" altLang="en-US" sz="3200" b="1" dirty="0" smtClean="0">
                <a:solidFill>
                  <a:srgbClr val="0000FF"/>
                </a:solidFill>
                <a:latin typeface="Times New Roman" pitchFamily="18" charset="0"/>
                <a:cs typeface="Times New Roman" pitchFamily="18" charset="0"/>
              </a:rPr>
              <a:t> 5 </a:t>
            </a:r>
            <a:r>
              <a:rPr lang="en-US" altLang="en-US" sz="3200" b="1" dirty="0" err="1" smtClean="0">
                <a:solidFill>
                  <a:srgbClr val="0000FF"/>
                </a:solidFill>
                <a:latin typeface="Times New Roman" pitchFamily="18" charset="0"/>
                <a:cs typeface="Times New Roman" pitchFamily="18" charset="0"/>
              </a:rPr>
              <a:t>có</a:t>
            </a:r>
            <a:r>
              <a:rPr lang="en-US" altLang="en-US" sz="3200" b="1" dirty="0" smtClean="0">
                <a:solidFill>
                  <a:srgbClr val="0000FF"/>
                </a:solidFill>
                <a:latin typeface="Times New Roman" pitchFamily="18" charset="0"/>
                <a:cs typeface="Times New Roman" pitchFamily="18" charset="0"/>
              </a:rPr>
              <a:t> </a:t>
            </a:r>
            <a:r>
              <a:rPr lang="en-US" altLang="en-US" sz="3200" b="1" dirty="0">
                <a:solidFill>
                  <a:srgbClr val="0000FF"/>
                </a:solidFill>
                <a:latin typeface="Times New Roman" pitchFamily="18" charset="0"/>
                <a:cs typeface="Times New Roman" pitchFamily="18" charset="0"/>
              </a:rPr>
              <a:t>2</a:t>
            </a:r>
            <a:r>
              <a:rPr lang="en-US" altLang="en-US" sz="3200" b="1" dirty="0" smtClean="0">
                <a:solidFill>
                  <a:srgbClr val="0000FF"/>
                </a:solidFill>
                <a:latin typeface="Times New Roman" pitchFamily="18" charset="0"/>
                <a:cs typeface="Times New Roman" pitchFamily="18" charset="0"/>
              </a:rPr>
              <a:t>00 </a:t>
            </a:r>
            <a:r>
              <a:rPr lang="en-US" altLang="en-US" sz="3200" b="1" dirty="0" err="1" smtClean="0">
                <a:solidFill>
                  <a:srgbClr val="0000FF"/>
                </a:solidFill>
                <a:latin typeface="Times New Roman" pitchFamily="18" charset="0"/>
                <a:cs typeface="Times New Roman" pitchFamily="18" charset="0"/>
              </a:rPr>
              <a:t>học</a:t>
            </a:r>
            <a:r>
              <a:rPr lang="en-US" altLang="en-US" sz="3200" b="1" dirty="0" smtClean="0">
                <a:solidFill>
                  <a:srgbClr val="0000FF"/>
                </a:solidFill>
                <a:latin typeface="Times New Roman" pitchFamily="18" charset="0"/>
                <a:cs typeface="Times New Roman" pitchFamily="18" charset="0"/>
              </a:rPr>
              <a:t> </a:t>
            </a:r>
            <a:r>
              <a:rPr lang="en-US" altLang="en-US" sz="3200" b="1" dirty="0" err="1" smtClean="0">
                <a:solidFill>
                  <a:srgbClr val="0000FF"/>
                </a:solidFill>
                <a:latin typeface="Times New Roman" pitchFamily="18" charset="0"/>
                <a:cs typeface="Times New Roman" pitchFamily="18" charset="0"/>
              </a:rPr>
              <a:t>sinh</a:t>
            </a:r>
            <a:r>
              <a:rPr lang="en-US" altLang="en-US" sz="3200" b="1" dirty="0" smtClean="0">
                <a:solidFill>
                  <a:srgbClr val="0000FF"/>
                </a:solidFill>
                <a:latin typeface="Times New Roman" pitchFamily="18" charset="0"/>
                <a:cs typeface="Times New Roman" pitchFamily="18" charset="0"/>
              </a:rPr>
              <a:t>, </a:t>
            </a:r>
            <a:r>
              <a:rPr lang="en-US" altLang="en-US" sz="3200" b="1" dirty="0" err="1" smtClean="0">
                <a:solidFill>
                  <a:srgbClr val="0000FF"/>
                </a:solidFill>
                <a:latin typeface="Times New Roman" pitchFamily="18" charset="0"/>
                <a:cs typeface="Times New Roman" pitchFamily="18" charset="0"/>
              </a:rPr>
              <a:t>trong</a:t>
            </a:r>
            <a:r>
              <a:rPr lang="en-US" altLang="en-US" sz="3200" b="1" dirty="0" smtClean="0">
                <a:solidFill>
                  <a:srgbClr val="0000FF"/>
                </a:solidFill>
                <a:latin typeface="Times New Roman" pitchFamily="18" charset="0"/>
                <a:cs typeface="Times New Roman" pitchFamily="18" charset="0"/>
              </a:rPr>
              <a:t> </a:t>
            </a:r>
            <a:r>
              <a:rPr lang="en-US" altLang="en-US" sz="3200" b="1" dirty="0" err="1" smtClean="0">
                <a:solidFill>
                  <a:srgbClr val="0000FF"/>
                </a:solidFill>
                <a:latin typeface="Times New Roman" pitchFamily="18" charset="0"/>
                <a:cs typeface="Times New Roman" pitchFamily="18" charset="0"/>
              </a:rPr>
              <a:t>đó</a:t>
            </a:r>
            <a:r>
              <a:rPr lang="en-US" altLang="en-US" sz="3200" b="1" dirty="0" smtClean="0">
                <a:solidFill>
                  <a:srgbClr val="0000FF"/>
                </a:solidFill>
                <a:latin typeface="Times New Roman" pitchFamily="18" charset="0"/>
                <a:cs typeface="Times New Roman" pitchFamily="18" charset="0"/>
              </a:rPr>
              <a:t> </a:t>
            </a:r>
            <a:r>
              <a:rPr lang="en-US" altLang="en-US" sz="3200" b="1" dirty="0" err="1" smtClean="0">
                <a:solidFill>
                  <a:srgbClr val="0000FF"/>
                </a:solidFill>
                <a:latin typeface="Times New Roman" pitchFamily="18" charset="0"/>
                <a:cs typeface="Times New Roman" pitchFamily="18" charset="0"/>
              </a:rPr>
              <a:t>có</a:t>
            </a:r>
            <a:r>
              <a:rPr lang="en-US" altLang="en-US" sz="3200" b="1" dirty="0" smtClean="0">
                <a:solidFill>
                  <a:srgbClr val="0000FF"/>
                </a:solidFill>
                <a:latin typeface="Times New Roman" pitchFamily="18" charset="0"/>
                <a:cs typeface="Times New Roman" pitchFamily="18" charset="0"/>
              </a:rPr>
              <a:t> 50 </a:t>
            </a:r>
            <a:r>
              <a:rPr lang="en-US" altLang="en-US" sz="3200" b="1" dirty="0" err="1" smtClean="0">
                <a:solidFill>
                  <a:srgbClr val="0000FF"/>
                </a:solidFill>
                <a:latin typeface="Times New Roman" pitchFamily="18" charset="0"/>
                <a:cs typeface="Times New Roman" pitchFamily="18" charset="0"/>
              </a:rPr>
              <a:t>học</a:t>
            </a:r>
            <a:r>
              <a:rPr lang="en-US" altLang="en-US" sz="3200" b="1" dirty="0" smtClean="0">
                <a:solidFill>
                  <a:srgbClr val="0000FF"/>
                </a:solidFill>
                <a:latin typeface="Times New Roman" pitchFamily="18" charset="0"/>
                <a:cs typeface="Times New Roman" pitchFamily="18" charset="0"/>
              </a:rPr>
              <a:t> </a:t>
            </a:r>
            <a:r>
              <a:rPr lang="en-US" altLang="en-US" sz="3200" b="1" dirty="0" err="1" smtClean="0">
                <a:solidFill>
                  <a:srgbClr val="0000FF"/>
                </a:solidFill>
                <a:latin typeface="Times New Roman" pitchFamily="18" charset="0"/>
                <a:cs typeface="Times New Roman" pitchFamily="18" charset="0"/>
              </a:rPr>
              <a:t>sinh</a:t>
            </a:r>
            <a:r>
              <a:rPr lang="en-US" altLang="en-US" sz="3200" b="1" dirty="0" smtClean="0">
                <a:solidFill>
                  <a:srgbClr val="0000FF"/>
                </a:solidFill>
                <a:latin typeface="Times New Roman" pitchFamily="18" charset="0"/>
                <a:cs typeface="Times New Roman" pitchFamily="18" charset="0"/>
              </a:rPr>
              <a:t> </a:t>
            </a:r>
            <a:r>
              <a:rPr lang="en-US" altLang="en-US" sz="3200" b="1" dirty="0" err="1" smtClean="0">
                <a:solidFill>
                  <a:srgbClr val="0000FF"/>
                </a:solidFill>
                <a:latin typeface="Times New Roman" pitchFamily="18" charset="0"/>
                <a:cs typeface="Times New Roman" pitchFamily="18" charset="0"/>
              </a:rPr>
              <a:t>xuất</a:t>
            </a:r>
            <a:r>
              <a:rPr lang="en-US" altLang="en-US" sz="3200" b="1" dirty="0" smtClean="0">
                <a:solidFill>
                  <a:srgbClr val="0000FF"/>
                </a:solidFill>
                <a:latin typeface="Times New Roman" pitchFamily="18" charset="0"/>
                <a:cs typeface="Times New Roman" pitchFamily="18" charset="0"/>
              </a:rPr>
              <a:t> </a:t>
            </a:r>
            <a:r>
              <a:rPr lang="en-US" altLang="en-US" sz="3200" b="1" dirty="0" err="1" smtClean="0">
                <a:solidFill>
                  <a:srgbClr val="0000FF"/>
                </a:solidFill>
                <a:latin typeface="Times New Roman" pitchFamily="18" charset="0"/>
                <a:cs typeface="Times New Roman" pitchFamily="18" charset="0"/>
              </a:rPr>
              <a:t>sắc</a:t>
            </a:r>
            <a:r>
              <a:rPr lang="en-US" altLang="en-US" sz="3200" b="1" dirty="0" smtClean="0">
                <a:solidFill>
                  <a:srgbClr val="0000FF"/>
                </a:solidFill>
                <a:latin typeface="Times New Roman" pitchFamily="18" charset="0"/>
                <a:cs typeface="Times New Roman" pitchFamily="18" charset="0"/>
              </a:rPr>
              <a:t>. </a:t>
            </a:r>
            <a:r>
              <a:rPr lang="en-US" altLang="en-US" sz="3200" b="1" dirty="0" err="1" smtClean="0">
                <a:solidFill>
                  <a:srgbClr val="0000FF"/>
                </a:solidFill>
                <a:latin typeface="Times New Roman" pitchFamily="18" charset="0"/>
                <a:cs typeface="Times New Roman" pitchFamily="18" charset="0"/>
              </a:rPr>
              <a:t>Tìm</a:t>
            </a:r>
            <a:r>
              <a:rPr lang="en-US" altLang="en-US" sz="3200" b="1" dirty="0" smtClean="0">
                <a:solidFill>
                  <a:srgbClr val="0000FF"/>
                </a:solidFill>
                <a:latin typeface="Times New Roman" pitchFamily="18" charset="0"/>
                <a:cs typeface="Times New Roman" pitchFamily="18" charset="0"/>
              </a:rPr>
              <a:t> </a:t>
            </a:r>
            <a:r>
              <a:rPr lang="en-US" altLang="en-US" sz="3200" b="1" dirty="0" err="1" smtClean="0">
                <a:solidFill>
                  <a:srgbClr val="0000FF"/>
                </a:solidFill>
                <a:latin typeface="Times New Roman" pitchFamily="18" charset="0"/>
                <a:cs typeface="Times New Roman" pitchFamily="18" charset="0"/>
              </a:rPr>
              <a:t>tỉ</a:t>
            </a:r>
            <a:r>
              <a:rPr lang="en-US" altLang="en-US" sz="3200" b="1" dirty="0" smtClean="0">
                <a:solidFill>
                  <a:srgbClr val="0000FF"/>
                </a:solidFill>
                <a:latin typeface="Times New Roman" pitchFamily="18" charset="0"/>
                <a:cs typeface="Times New Roman" pitchFamily="18" charset="0"/>
              </a:rPr>
              <a:t> </a:t>
            </a:r>
            <a:r>
              <a:rPr lang="en-US" altLang="en-US" sz="3200" b="1" dirty="0" err="1" smtClean="0">
                <a:solidFill>
                  <a:srgbClr val="0000FF"/>
                </a:solidFill>
                <a:latin typeface="Times New Roman" pitchFamily="18" charset="0"/>
                <a:cs typeface="Times New Roman" pitchFamily="18" charset="0"/>
              </a:rPr>
              <a:t>số</a:t>
            </a:r>
            <a:r>
              <a:rPr lang="en-US" altLang="en-US" sz="3200" b="1" dirty="0" smtClean="0">
                <a:solidFill>
                  <a:srgbClr val="0000FF"/>
                </a:solidFill>
                <a:latin typeface="Times New Roman" pitchFamily="18" charset="0"/>
                <a:cs typeface="Times New Roman" pitchFamily="18" charset="0"/>
              </a:rPr>
              <a:t> </a:t>
            </a:r>
            <a:r>
              <a:rPr lang="en-US" altLang="en-US" sz="3200" b="1" dirty="0" err="1" smtClean="0">
                <a:solidFill>
                  <a:srgbClr val="0000FF"/>
                </a:solidFill>
                <a:latin typeface="Times New Roman" pitchFamily="18" charset="0"/>
                <a:cs typeface="Times New Roman" pitchFamily="18" charset="0"/>
              </a:rPr>
              <a:t>của</a:t>
            </a:r>
            <a:r>
              <a:rPr lang="en-US" altLang="en-US" sz="3200" b="1" dirty="0" smtClean="0">
                <a:solidFill>
                  <a:srgbClr val="0000FF"/>
                </a:solidFill>
                <a:latin typeface="Times New Roman" pitchFamily="18" charset="0"/>
                <a:cs typeface="Times New Roman" pitchFamily="18" charset="0"/>
              </a:rPr>
              <a:t> </a:t>
            </a:r>
            <a:r>
              <a:rPr lang="en-US" altLang="en-US" sz="3200" b="1" dirty="0" err="1" smtClean="0">
                <a:solidFill>
                  <a:srgbClr val="0000FF"/>
                </a:solidFill>
                <a:latin typeface="Times New Roman" pitchFamily="18" charset="0"/>
                <a:cs typeface="Times New Roman" pitchFamily="18" charset="0"/>
              </a:rPr>
              <a:t>số</a:t>
            </a:r>
            <a:r>
              <a:rPr lang="en-US" altLang="en-US" sz="3200" b="1" dirty="0" smtClean="0">
                <a:solidFill>
                  <a:srgbClr val="0000FF"/>
                </a:solidFill>
                <a:latin typeface="Times New Roman" pitchFamily="18" charset="0"/>
                <a:cs typeface="Times New Roman" pitchFamily="18" charset="0"/>
              </a:rPr>
              <a:t> </a:t>
            </a:r>
            <a:r>
              <a:rPr lang="en-US" altLang="en-US" sz="3200" b="1" dirty="0" err="1" smtClean="0">
                <a:solidFill>
                  <a:srgbClr val="0000FF"/>
                </a:solidFill>
                <a:latin typeface="Times New Roman" pitchFamily="18" charset="0"/>
                <a:cs typeface="Times New Roman" pitchFamily="18" charset="0"/>
              </a:rPr>
              <a:t>học</a:t>
            </a:r>
            <a:r>
              <a:rPr lang="en-US" altLang="en-US" sz="3200" b="1" dirty="0" smtClean="0">
                <a:solidFill>
                  <a:srgbClr val="0000FF"/>
                </a:solidFill>
                <a:latin typeface="Times New Roman" pitchFamily="18" charset="0"/>
                <a:cs typeface="Times New Roman" pitchFamily="18" charset="0"/>
              </a:rPr>
              <a:t> </a:t>
            </a:r>
            <a:r>
              <a:rPr lang="en-US" altLang="en-US" sz="3200" b="1" dirty="0" err="1" smtClean="0">
                <a:solidFill>
                  <a:srgbClr val="0000FF"/>
                </a:solidFill>
                <a:latin typeface="Times New Roman" pitchFamily="18" charset="0"/>
                <a:cs typeface="Times New Roman" pitchFamily="18" charset="0"/>
              </a:rPr>
              <a:t>sinh</a:t>
            </a:r>
            <a:r>
              <a:rPr lang="en-US" altLang="en-US" sz="3200" b="1" dirty="0" smtClean="0">
                <a:solidFill>
                  <a:srgbClr val="0000FF"/>
                </a:solidFill>
                <a:latin typeface="Times New Roman" pitchFamily="18" charset="0"/>
                <a:cs typeface="Times New Roman" pitchFamily="18" charset="0"/>
              </a:rPr>
              <a:t> </a:t>
            </a:r>
            <a:r>
              <a:rPr lang="en-US" altLang="en-US" sz="3200" b="1" dirty="0" err="1" smtClean="0">
                <a:solidFill>
                  <a:srgbClr val="0000FF"/>
                </a:solidFill>
                <a:latin typeface="Times New Roman" pitchFamily="18" charset="0"/>
                <a:cs typeface="Times New Roman" pitchFamily="18" charset="0"/>
              </a:rPr>
              <a:t>xuất</a:t>
            </a:r>
            <a:r>
              <a:rPr lang="en-US" altLang="en-US" sz="3200" b="1" dirty="0" smtClean="0">
                <a:solidFill>
                  <a:srgbClr val="0000FF"/>
                </a:solidFill>
                <a:latin typeface="Times New Roman" pitchFamily="18" charset="0"/>
                <a:cs typeface="Times New Roman" pitchFamily="18" charset="0"/>
              </a:rPr>
              <a:t> </a:t>
            </a:r>
            <a:r>
              <a:rPr lang="en-US" altLang="en-US" sz="3200" b="1" dirty="0" err="1" smtClean="0">
                <a:solidFill>
                  <a:srgbClr val="0000FF"/>
                </a:solidFill>
                <a:latin typeface="Times New Roman" pitchFamily="18" charset="0"/>
                <a:cs typeface="Times New Roman" pitchFamily="18" charset="0"/>
              </a:rPr>
              <a:t>sắc</a:t>
            </a:r>
            <a:r>
              <a:rPr lang="en-US" altLang="en-US" sz="3200" b="1" dirty="0" smtClean="0">
                <a:solidFill>
                  <a:srgbClr val="0000FF"/>
                </a:solidFill>
                <a:latin typeface="Times New Roman" pitchFamily="18" charset="0"/>
                <a:cs typeface="Times New Roman" pitchFamily="18" charset="0"/>
              </a:rPr>
              <a:t> </a:t>
            </a:r>
            <a:r>
              <a:rPr lang="en-US" altLang="en-US" sz="3200" b="1" dirty="0" err="1" smtClean="0">
                <a:solidFill>
                  <a:srgbClr val="0000FF"/>
                </a:solidFill>
                <a:latin typeface="Times New Roman" pitchFamily="18" charset="0"/>
                <a:cs typeface="Times New Roman" pitchFamily="18" charset="0"/>
              </a:rPr>
              <a:t>xuất</a:t>
            </a:r>
            <a:r>
              <a:rPr lang="en-US" altLang="en-US" sz="3200" b="1" dirty="0" smtClean="0">
                <a:solidFill>
                  <a:srgbClr val="0000FF"/>
                </a:solidFill>
                <a:latin typeface="Times New Roman" pitchFamily="18" charset="0"/>
                <a:cs typeface="Times New Roman" pitchFamily="18" charset="0"/>
              </a:rPr>
              <a:t> </a:t>
            </a:r>
            <a:r>
              <a:rPr lang="en-US" altLang="en-US" sz="3200" b="1" dirty="0" err="1" smtClean="0">
                <a:solidFill>
                  <a:srgbClr val="0000FF"/>
                </a:solidFill>
                <a:latin typeface="Times New Roman" pitchFamily="18" charset="0"/>
                <a:cs typeface="Times New Roman" pitchFamily="18" charset="0"/>
              </a:rPr>
              <a:t>sắc</a:t>
            </a:r>
            <a:r>
              <a:rPr lang="en-US" altLang="en-US" sz="3200" b="1" dirty="0" smtClean="0">
                <a:solidFill>
                  <a:srgbClr val="0000FF"/>
                </a:solidFill>
                <a:latin typeface="Times New Roman" pitchFamily="18" charset="0"/>
                <a:cs typeface="Times New Roman" pitchFamily="18" charset="0"/>
              </a:rPr>
              <a:t> </a:t>
            </a:r>
            <a:r>
              <a:rPr lang="en-US" altLang="en-US" sz="3200" b="1" dirty="0" err="1" smtClean="0">
                <a:solidFill>
                  <a:srgbClr val="0000FF"/>
                </a:solidFill>
                <a:latin typeface="Times New Roman" pitchFamily="18" charset="0"/>
                <a:cs typeface="Times New Roman" pitchFamily="18" charset="0"/>
              </a:rPr>
              <a:t>và</a:t>
            </a:r>
            <a:r>
              <a:rPr lang="en-US" altLang="en-US" sz="3200" b="1" dirty="0" smtClean="0">
                <a:solidFill>
                  <a:srgbClr val="0000FF"/>
                </a:solidFill>
                <a:latin typeface="Times New Roman" pitchFamily="18" charset="0"/>
                <a:cs typeface="Times New Roman" pitchFamily="18" charset="0"/>
              </a:rPr>
              <a:t> </a:t>
            </a:r>
            <a:r>
              <a:rPr lang="en-US" altLang="en-US" sz="3200" b="1" dirty="0" err="1" smtClean="0">
                <a:solidFill>
                  <a:srgbClr val="0000FF"/>
                </a:solidFill>
                <a:latin typeface="Times New Roman" pitchFamily="18" charset="0"/>
                <a:cs typeface="Times New Roman" pitchFamily="18" charset="0"/>
              </a:rPr>
              <a:t>số</a:t>
            </a:r>
            <a:r>
              <a:rPr lang="en-US" altLang="en-US" sz="3200" b="1" dirty="0" smtClean="0">
                <a:solidFill>
                  <a:srgbClr val="0000FF"/>
                </a:solidFill>
                <a:latin typeface="Times New Roman" pitchFamily="18" charset="0"/>
                <a:cs typeface="Times New Roman" pitchFamily="18" charset="0"/>
              </a:rPr>
              <a:t> </a:t>
            </a:r>
            <a:r>
              <a:rPr lang="en-US" altLang="en-US" sz="3200" b="1" dirty="0" err="1" smtClean="0">
                <a:solidFill>
                  <a:srgbClr val="0000FF"/>
                </a:solidFill>
                <a:latin typeface="Times New Roman" pitchFamily="18" charset="0"/>
                <a:cs typeface="Times New Roman" pitchFamily="18" charset="0"/>
              </a:rPr>
              <a:t>học</a:t>
            </a:r>
            <a:r>
              <a:rPr lang="en-US" altLang="en-US" sz="3200" b="1" dirty="0" smtClean="0">
                <a:solidFill>
                  <a:srgbClr val="0000FF"/>
                </a:solidFill>
                <a:latin typeface="Times New Roman" pitchFamily="18" charset="0"/>
                <a:cs typeface="Times New Roman" pitchFamily="18" charset="0"/>
              </a:rPr>
              <a:t> </a:t>
            </a:r>
            <a:r>
              <a:rPr lang="en-US" altLang="en-US" sz="3200" b="1" dirty="0" err="1" smtClean="0">
                <a:solidFill>
                  <a:srgbClr val="0000FF"/>
                </a:solidFill>
                <a:latin typeface="Times New Roman" pitchFamily="18" charset="0"/>
                <a:cs typeface="Times New Roman" pitchFamily="18" charset="0"/>
              </a:rPr>
              <a:t>sinh</a:t>
            </a:r>
            <a:r>
              <a:rPr lang="en-US" altLang="en-US" sz="3200" b="1" dirty="0" smtClean="0">
                <a:solidFill>
                  <a:srgbClr val="0000FF"/>
                </a:solidFill>
                <a:latin typeface="Times New Roman" pitchFamily="18" charset="0"/>
                <a:cs typeface="Times New Roman" pitchFamily="18" charset="0"/>
              </a:rPr>
              <a:t> </a:t>
            </a:r>
            <a:r>
              <a:rPr lang="en-US" altLang="en-US" sz="3200" b="1" dirty="0" err="1" smtClean="0">
                <a:solidFill>
                  <a:srgbClr val="0000FF"/>
                </a:solidFill>
                <a:latin typeface="Times New Roman" pitchFamily="18" charset="0"/>
                <a:cs typeface="Times New Roman" pitchFamily="18" charset="0"/>
              </a:rPr>
              <a:t>khối</a:t>
            </a:r>
            <a:r>
              <a:rPr lang="en-US" altLang="en-US" sz="3200" b="1" dirty="0" smtClean="0">
                <a:solidFill>
                  <a:srgbClr val="0000FF"/>
                </a:solidFill>
                <a:latin typeface="Times New Roman" pitchFamily="18" charset="0"/>
                <a:cs typeface="Times New Roman" pitchFamily="18" charset="0"/>
              </a:rPr>
              <a:t> 5.</a:t>
            </a:r>
          </a:p>
        </p:txBody>
      </p:sp>
      <p:sp>
        <p:nvSpPr>
          <p:cNvPr id="6" name="Subtitle 4"/>
          <p:cNvSpPr txBox="1">
            <a:spLocks/>
          </p:cNvSpPr>
          <p:nvPr/>
        </p:nvSpPr>
        <p:spPr bwMode="auto">
          <a:xfrm>
            <a:off x="857224" y="2857496"/>
            <a:ext cx="7372350" cy="762000"/>
          </a:xfrm>
          <a:prstGeom prst="rect">
            <a:avLst/>
          </a:prstGeom>
          <a:noFill/>
          <a:ln w="9525">
            <a:noFill/>
            <a:miter lim="800000"/>
            <a:headEnd/>
            <a:tailEnd/>
          </a:ln>
        </p:spPr>
        <p:txBody>
          <a:bodyPr/>
          <a:lstStyle/>
          <a:p>
            <a:pPr algn="just">
              <a:spcBef>
                <a:spcPct val="20000"/>
              </a:spcBef>
            </a:pPr>
            <a:r>
              <a:rPr lang="en-US" altLang="en-US" sz="3200" b="1" dirty="0" err="1">
                <a:solidFill>
                  <a:srgbClr val="FF0000"/>
                </a:solidFill>
                <a:latin typeface="Times New Roman" pitchFamily="18" charset="0"/>
                <a:cs typeface="Times New Roman" pitchFamily="18" charset="0"/>
              </a:rPr>
              <a:t>Tỉ</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số</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của</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số</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học</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sinh</a:t>
            </a:r>
            <a:r>
              <a:rPr lang="en-US" altLang="en-US" sz="3200" b="1" dirty="0">
                <a:solidFill>
                  <a:srgbClr val="FF0000"/>
                </a:solidFill>
                <a:latin typeface="Times New Roman" pitchFamily="18" charset="0"/>
                <a:cs typeface="Times New Roman" pitchFamily="18" charset="0"/>
              </a:rPr>
              <a:t> </a:t>
            </a:r>
            <a:r>
              <a:rPr lang="en-US" altLang="en-US" sz="3200" b="1" dirty="0" err="1" smtClean="0">
                <a:solidFill>
                  <a:srgbClr val="0000FF"/>
                </a:solidFill>
                <a:latin typeface="Times New Roman" pitchFamily="18" charset="0"/>
                <a:cs typeface="Times New Roman" pitchFamily="18" charset="0"/>
              </a:rPr>
              <a:t>xuất</a:t>
            </a:r>
            <a:r>
              <a:rPr lang="en-US" altLang="en-US" sz="3200" b="1" dirty="0" smtClean="0">
                <a:solidFill>
                  <a:srgbClr val="0000FF"/>
                </a:solidFill>
                <a:latin typeface="Times New Roman" pitchFamily="18" charset="0"/>
                <a:cs typeface="Times New Roman" pitchFamily="18" charset="0"/>
              </a:rPr>
              <a:t> </a:t>
            </a:r>
            <a:r>
              <a:rPr lang="en-US" altLang="en-US" sz="3200" b="1" dirty="0" err="1" smtClean="0">
                <a:solidFill>
                  <a:srgbClr val="0000FF"/>
                </a:solidFill>
                <a:latin typeface="Times New Roman" pitchFamily="18" charset="0"/>
                <a:cs typeface="Times New Roman" pitchFamily="18" charset="0"/>
              </a:rPr>
              <a:t>sắc</a:t>
            </a:r>
            <a:r>
              <a:rPr lang="en-US" altLang="en-US" sz="3200" b="1" dirty="0" smtClean="0">
                <a:solidFill>
                  <a:srgbClr val="0000FF"/>
                </a:solidFill>
                <a:latin typeface="Times New Roman" pitchFamily="18" charset="0"/>
                <a:cs typeface="Times New Roman" pitchFamily="18" charset="0"/>
              </a:rPr>
              <a:t> </a:t>
            </a:r>
            <a:r>
              <a:rPr lang="en-US" altLang="en-US" sz="3200" b="1" dirty="0" err="1" smtClean="0">
                <a:solidFill>
                  <a:srgbClr val="FF0000"/>
                </a:solidFill>
                <a:latin typeface="Times New Roman" pitchFamily="18" charset="0"/>
                <a:cs typeface="Times New Roman" pitchFamily="18" charset="0"/>
              </a:rPr>
              <a:t>và</a:t>
            </a:r>
            <a:r>
              <a:rPr lang="en-US" altLang="en-US" sz="3200" b="1" dirty="0" smtClean="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số</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học</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sinh</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toàn</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trường</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là</a:t>
            </a:r>
            <a:r>
              <a:rPr lang="en-US" altLang="en-US" sz="3200" b="1" dirty="0">
                <a:solidFill>
                  <a:srgbClr val="FF0000"/>
                </a:solidFill>
                <a:latin typeface="Times New Roman" pitchFamily="18" charset="0"/>
                <a:cs typeface="Times New Roman" pitchFamily="18" charset="0"/>
              </a:rPr>
              <a:t>: </a:t>
            </a:r>
          </a:p>
        </p:txBody>
      </p:sp>
      <p:sp>
        <p:nvSpPr>
          <p:cNvPr id="22" name="Subtitle 4"/>
          <p:cNvSpPr txBox="1">
            <a:spLocks/>
          </p:cNvSpPr>
          <p:nvPr/>
        </p:nvSpPr>
        <p:spPr bwMode="auto">
          <a:xfrm>
            <a:off x="1214414" y="3810000"/>
            <a:ext cx="2557486" cy="609600"/>
          </a:xfrm>
          <a:prstGeom prst="rect">
            <a:avLst/>
          </a:prstGeom>
          <a:noFill/>
          <a:ln w="9525">
            <a:noFill/>
            <a:miter lim="800000"/>
            <a:headEnd/>
            <a:tailEnd/>
          </a:ln>
        </p:spPr>
        <p:txBody>
          <a:bodyPr/>
          <a:lstStyle/>
          <a:p>
            <a:pPr algn="just" eaLnBrk="1" hangingPunct="1">
              <a:spcBef>
                <a:spcPct val="20000"/>
              </a:spcBef>
              <a:buFont typeface="Arial" charset="0"/>
              <a:buNone/>
            </a:pPr>
            <a:r>
              <a:rPr lang="en-US" altLang="en-US" sz="3200" b="1" dirty="0" smtClean="0">
                <a:solidFill>
                  <a:srgbClr val="0000FF"/>
                </a:solidFill>
                <a:latin typeface="Times New Roman" pitchFamily="18" charset="0"/>
                <a:cs typeface="Times New Roman" pitchFamily="18" charset="0"/>
              </a:rPr>
              <a:t>50 </a:t>
            </a:r>
            <a:r>
              <a:rPr lang="en-US" altLang="en-US" sz="3200" b="1" dirty="0">
                <a:solidFill>
                  <a:srgbClr val="0000FF"/>
                </a:solidFill>
                <a:latin typeface="Times New Roman" pitchFamily="18" charset="0"/>
                <a:cs typeface="Times New Roman" pitchFamily="18" charset="0"/>
              </a:rPr>
              <a:t>: </a:t>
            </a:r>
            <a:r>
              <a:rPr lang="en-US" altLang="en-US" sz="3200" b="1" dirty="0" smtClean="0">
                <a:solidFill>
                  <a:srgbClr val="0000FF"/>
                </a:solidFill>
                <a:latin typeface="Times New Roman" pitchFamily="18" charset="0"/>
                <a:cs typeface="Times New Roman" pitchFamily="18" charset="0"/>
              </a:rPr>
              <a:t>200 </a:t>
            </a:r>
            <a:endParaRPr lang="en-US" altLang="en-US" sz="3200" b="1" dirty="0">
              <a:solidFill>
                <a:srgbClr val="0000FF"/>
              </a:solidFill>
              <a:latin typeface="Times New Roman" pitchFamily="18" charset="0"/>
              <a:cs typeface="Times New Roman" pitchFamily="18" charset="0"/>
            </a:endParaRPr>
          </a:p>
        </p:txBody>
      </p:sp>
      <p:graphicFrame>
        <p:nvGraphicFramePr>
          <p:cNvPr id="4098" name="Object 2"/>
          <p:cNvGraphicFramePr>
            <a:graphicFrameLocks noChangeAspect="1"/>
          </p:cNvGraphicFramePr>
          <p:nvPr/>
        </p:nvGraphicFramePr>
        <p:xfrm>
          <a:off x="2786050" y="3786190"/>
          <a:ext cx="1071570" cy="1055084"/>
        </p:xfrm>
        <a:graphic>
          <a:graphicData uri="http://schemas.openxmlformats.org/presentationml/2006/ole">
            <p:oleObj spid="_x0000_s5122" name="Equation" r:id="rId5" imgW="419040" imgH="393480" progId="Equation.3">
              <p:embed/>
            </p:oleObj>
          </a:graphicData>
        </a:graphic>
      </p:graphicFrame>
      <p:graphicFrame>
        <p:nvGraphicFramePr>
          <p:cNvPr id="3" name="Object 2"/>
          <p:cNvGraphicFramePr>
            <a:graphicFrameLocks noChangeAspect="1"/>
          </p:cNvGraphicFramePr>
          <p:nvPr/>
        </p:nvGraphicFramePr>
        <p:xfrm>
          <a:off x="3929058" y="3857628"/>
          <a:ext cx="825104" cy="838200"/>
        </p:xfrm>
        <a:graphic>
          <a:graphicData uri="http://schemas.openxmlformats.org/presentationml/2006/ole">
            <p:oleObj spid="_x0000_s5123" name="Equation" r:id="rId6" imgW="406080" imgH="393480" progId="Equation.3">
              <p:embed/>
            </p:oleObj>
          </a:graphicData>
        </a:graphic>
      </p:graphicFrame>
      <p:sp>
        <p:nvSpPr>
          <p:cNvPr id="19" name="Subtitle 4"/>
          <p:cNvSpPr txBox="1">
            <a:spLocks/>
          </p:cNvSpPr>
          <p:nvPr/>
        </p:nvSpPr>
        <p:spPr bwMode="auto">
          <a:xfrm>
            <a:off x="5257800" y="3810000"/>
            <a:ext cx="1371600" cy="609600"/>
          </a:xfrm>
          <a:prstGeom prst="rect">
            <a:avLst/>
          </a:prstGeom>
          <a:noFill/>
          <a:ln w="9525">
            <a:noFill/>
            <a:miter lim="800000"/>
            <a:headEnd/>
            <a:tailEnd/>
          </a:ln>
        </p:spPr>
        <p:txBody>
          <a:bodyPr/>
          <a:lstStyle/>
          <a:p>
            <a:pPr algn="just" eaLnBrk="1" hangingPunct="1">
              <a:spcBef>
                <a:spcPct val="20000"/>
              </a:spcBef>
              <a:buFont typeface="Arial" charset="0"/>
              <a:buNone/>
            </a:pPr>
            <a:r>
              <a:rPr lang="en-US" altLang="en-US" sz="3200" b="1" dirty="0">
                <a:solidFill>
                  <a:srgbClr val="FF0000"/>
                </a:solidFill>
                <a:latin typeface="Times New Roman" pitchFamily="18" charset="0"/>
                <a:cs typeface="Times New Roman" pitchFamily="18" charset="0"/>
              </a:rPr>
              <a:t>= </a:t>
            </a:r>
            <a:r>
              <a:rPr lang="en-US" altLang="en-US" sz="3200" b="1" dirty="0" smtClean="0">
                <a:solidFill>
                  <a:srgbClr val="FF0000"/>
                </a:solidFill>
                <a:latin typeface="Times New Roman" pitchFamily="18" charset="0"/>
                <a:cs typeface="Times New Roman" pitchFamily="18" charset="0"/>
              </a:rPr>
              <a:t>25%</a:t>
            </a:r>
            <a:endParaRPr lang="en-US" altLang="en-US" sz="3200" b="1" dirty="0">
              <a:solidFill>
                <a:srgbClr val="FF0000"/>
              </a:solidFill>
              <a:latin typeface="Times New Roman" pitchFamily="18" charset="0"/>
              <a:cs typeface="Times New Roman" pitchFamily="18" charset="0"/>
            </a:endParaRPr>
          </a:p>
        </p:txBody>
      </p:sp>
      <p:sp>
        <p:nvSpPr>
          <p:cNvPr id="2" name="TextBox 1"/>
          <p:cNvSpPr txBox="1">
            <a:spLocks noChangeArrowheads="1"/>
          </p:cNvSpPr>
          <p:nvPr/>
        </p:nvSpPr>
        <p:spPr bwMode="auto">
          <a:xfrm>
            <a:off x="428596" y="4795897"/>
            <a:ext cx="8217694" cy="2062103"/>
          </a:xfrm>
          <a:prstGeom prst="rect">
            <a:avLst/>
          </a:prstGeom>
          <a:noFill/>
          <a:ln w="9525">
            <a:noFill/>
            <a:miter lim="800000"/>
            <a:headEnd/>
            <a:tailEnd/>
          </a:ln>
        </p:spPr>
        <p:txBody>
          <a:bodyPr>
            <a:spAutoFit/>
          </a:bodyPr>
          <a:lstStyle/>
          <a:p>
            <a:pPr algn="just"/>
            <a:r>
              <a:rPr lang="en-US" altLang="en-US" sz="3200" b="1" dirty="0">
                <a:solidFill>
                  <a:srgbClr val="0000FF"/>
                </a:solidFill>
                <a:latin typeface="Times New Roman" pitchFamily="18" charset="0"/>
                <a:cs typeface="Times New Roman" pitchFamily="18" charset="0"/>
              </a:rPr>
              <a:t>Ta </a:t>
            </a:r>
            <a:r>
              <a:rPr lang="en-US" altLang="en-US" sz="3200" b="1" dirty="0" err="1">
                <a:solidFill>
                  <a:srgbClr val="0000FF"/>
                </a:solidFill>
                <a:latin typeface="Times New Roman" pitchFamily="18" charset="0"/>
                <a:cs typeface="Times New Roman" pitchFamily="18" charset="0"/>
              </a:rPr>
              <a:t>cũng</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nói</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rằng</a:t>
            </a:r>
            <a:r>
              <a:rPr lang="en-US" altLang="en-US" sz="3200" b="1" dirty="0">
                <a:solidFill>
                  <a:srgbClr val="0000FF"/>
                </a:solidFill>
                <a:latin typeface="Times New Roman" pitchFamily="18" charset="0"/>
                <a:cs typeface="Times New Roman" pitchFamily="18" charset="0"/>
              </a:rPr>
              <a:t>: </a:t>
            </a:r>
            <a:r>
              <a:rPr lang="en-US" altLang="en-US" sz="3200" b="1" i="1" dirty="0" err="1">
                <a:solidFill>
                  <a:srgbClr val="0000FF"/>
                </a:solidFill>
                <a:latin typeface="Times New Roman" pitchFamily="18" charset="0"/>
                <a:cs typeface="Times New Roman" pitchFamily="18" charset="0"/>
              </a:rPr>
              <a:t>Tỉ</a:t>
            </a:r>
            <a:r>
              <a:rPr lang="en-US" altLang="en-US" sz="3200" b="1" i="1" dirty="0">
                <a:solidFill>
                  <a:srgbClr val="0000FF"/>
                </a:solidFill>
                <a:latin typeface="Times New Roman" pitchFamily="18" charset="0"/>
                <a:cs typeface="Times New Roman" pitchFamily="18" charset="0"/>
              </a:rPr>
              <a:t> </a:t>
            </a:r>
            <a:r>
              <a:rPr lang="en-US" altLang="en-US" sz="3200" b="1" i="1" dirty="0" err="1">
                <a:solidFill>
                  <a:srgbClr val="0000FF"/>
                </a:solidFill>
                <a:latin typeface="Times New Roman" pitchFamily="18" charset="0"/>
                <a:cs typeface="Times New Roman" pitchFamily="18" charset="0"/>
              </a:rPr>
              <a:t>số</a:t>
            </a:r>
            <a:r>
              <a:rPr lang="en-US" altLang="en-US" sz="3200" b="1" i="1" dirty="0">
                <a:solidFill>
                  <a:srgbClr val="0000FF"/>
                </a:solidFill>
                <a:latin typeface="Times New Roman" pitchFamily="18" charset="0"/>
                <a:cs typeface="Times New Roman" pitchFamily="18" charset="0"/>
              </a:rPr>
              <a:t> </a:t>
            </a:r>
            <a:r>
              <a:rPr lang="en-US" altLang="en-US" sz="3200" b="1" i="1" dirty="0" err="1">
                <a:solidFill>
                  <a:srgbClr val="0000FF"/>
                </a:solidFill>
                <a:latin typeface="Times New Roman" pitchFamily="18" charset="0"/>
                <a:cs typeface="Times New Roman" pitchFamily="18" charset="0"/>
              </a:rPr>
              <a:t>phần</a:t>
            </a:r>
            <a:r>
              <a:rPr lang="en-US" altLang="en-US" sz="3200" b="1" i="1" dirty="0">
                <a:solidFill>
                  <a:srgbClr val="0000FF"/>
                </a:solidFill>
                <a:latin typeface="Times New Roman" pitchFamily="18" charset="0"/>
                <a:cs typeface="Times New Roman" pitchFamily="18" charset="0"/>
              </a:rPr>
              <a:t> </a:t>
            </a:r>
            <a:r>
              <a:rPr lang="en-US" altLang="en-US" sz="3200" b="1" i="1" dirty="0" err="1">
                <a:solidFill>
                  <a:srgbClr val="0000FF"/>
                </a:solidFill>
                <a:latin typeface="Times New Roman" pitchFamily="18" charset="0"/>
                <a:cs typeface="Times New Roman" pitchFamily="18" charset="0"/>
              </a:rPr>
              <a:t>trăm</a:t>
            </a:r>
            <a:r>
              <a:rPr lang="en-US" altLang="en-US" sz="3200" b="1" i="1" dirty="0">
                <a:solidFill>
                  <a:srgbClr val="0000FF"/>
                </a:solidFill>
                <a:latin typeface="Times New Roman" pitchFamily="18" charset="0"/>
                <a:cs typeface="Times New Roman" pitchFamily="18" charset="0"/>
              </a:rPr>
              <a:t> </a:t>
            </a:r>
            <a:r>
              <a:rPr lang="en-US" altLang="en-US" sz="3200" b="1" i="1" dirty="0" err="1">
                <a:solidFill>
                  <a:srgbClr val="0000FF"/>
                </a:solidFill>
                <a:latin typeface="Times New Roman" pitchFamily="18" charset="0"/>
                <a:cs typeface="Times New Roman" pitchFamily="18" charset="0"/>
              </a:rPr>
              <a:t>của</a:t>
            </a:r>
            <a:r>
              <a:rPr lang="en-US" altLang="en-US" sz="3200" b="1" i="1" dirty="0">
                <a:solidFill>
                  <a:srgbClr val="0000FF"/>
                </a:solidFill>
                <a:latin typeface="Times New Roman" pitchFamily="18" charset="0"/>
                <a:cs typeface="Times New Roman" pitchFamily="18" charset="0"/>
              </a:rPr>
              <a:t> </a:t>
            </a:r>
            <a:r>
              <a:rPr lang="en-US" altLang="en-US" sz="3200" b="1" i="1" dirty="0" err="1">
                <a:solidFill>
                  <a:srgbClr val="0000FF"/>
                </a:solidFill>
                <a:latin typeface="Times New Roman" pitchFamily="18" charset="0"/>
                <a:cs typeface="Times New Roman" pitchFamily="18" charset="0"/>
              </a:rPr>
              <a:t>số</a:t>
            </a:r>
            <a:r>
              <a:rPr lang="en-US" altLang="en-US" sz="3200" b="1" i="1" dirty="0">
                <a:solidFill>
                  <a:srgbClr val="0000FF"/>
                </a:solidFill>
                <a:latin typeface="Times New Roman" pitchFamily="18" charset="0"/>
                <a:cs typeface="Times New Roman" pitchFamily="18" charset="0"/>
              </a:rPr>
              <a:t> </a:t>
            </a:r>
            <a:r>
              <a:rPr lang="en-US" altLang="en-US" sz="3200" b="1" i="1" dirty="0" err="1">
                <a:solidFill>
                  <a:srgbClr val="0000FF"/>
                </a:solidFill>
                <a:latin typeface="Times New Roman" pitchFamily="18" charset="0"/>
                <a:cs typeface="Times New Roman" pitchFamily="18" charset="0"/>
              </a:rPr>
              <a:t>học</a:t>
            </a:r>
            <a:r>
              <a:rPr lang="en-US" altLang="en-US" sz="3200" b="1" i="1" dirty="0">
                <a:solidFill>
                  <a:srgbClr val="0000FF"/>
                </a:solidFill>
                <a:latin typeface="Times New Roman" pitchFamily="18" charset="0"/>
                <a:cs typeface="Times New Roman" pitchFamily="18" charset="0"/>
              </a:rPr>
              <a:t> </a:t>
            </a:r>
            <a:r>
              <a:rPr lang="en-US" altLang="en-US" sz="3200" b="1" i="1" dirty="0" err="1">
                <a:solidFill>
                  <a:srgbClr val="0000FF"/>
                </a:solidFill>
                <a:latin typeface="Times New Roman" pitchFamily="18" charset="0"/>
                <a:cs typeface="Times New Roman" pitchFamily="18" charset="0"/>
              </a:rPr>
              <a:t>sinh</a:t>
            </a:r>
            <a:r>
              <a:rPr lang="en-US" altLang="en-US" sz="3200" b="1" i="1" dirty="0">
                <a:solidFill>
                  <a:srgbClr val="0000FF"/>
                </a:solidFill>
                <a:latin typeface="Times New Roman" pitchFamily="18" charset="0"/>
                <a:cs typeface="Times New Roman" pitchFamily="18" charset="0"/>
              </a:rPr>
              <a:t> </a:t>
            </a:r>
            <a:r>
              <a:rPr lang="en-US" altLang="en-US" sz="3200" b="1" dirty="0" err="1" smtClean="0">
                <a:solidFill>
                  <a:srgbClr val="0000FF"/>
                </a:solidFill>
                <a:latin typeface="Times New Roman" pitchFamily="18" charset="0"/>
                <a:cs typeface="Times New Roman" pitchFamily="18" charset="0"/>
              </a:rPr>
              <a:t>xuất</a:t>
            </a:r>
            <a:r>
              <a:rPr lang="en-US" altLang="en-US" sz="3200" b="1" dirty="0" smtClean="0">
                <a:solidFill>
                  <a:srgbClr val="0000FF"/>
                </a:solidFill>
                <a:latin typeface="Times New Roman" pitchFamily="18" charset="0"/>
                <a:cs typeface="Times New Roman" pitchFamily="18" charset="0"/>
              </a:rPr>
              <a:t> </a:t>
            </a:r>
            <a:r>
              <a:rPr lang="en-US" altLang="en-US" sz="3200" b="1" dirty="0" err="1" smtClean="0">
                <a:solidFill>
                  <a:srgbClr val="0000FF"/>
                </a:solidFill>
                <a:latin typeface="Times New Roman" pitchFamily="18" charset="0"/>
                <a:cs typeface="Times New Roman" pitchFamily="18" charset="0"/>
              </a:rPr>
              <a:t>sắc</a:t>
            </a:r>
            <a:r>
              <a:rPr lang="en-US" altLang="en-US" sz="3200" b="1" dirty="0" smtClean="0">
                <a:solidFill>
                  <a:srgbClr val="0000FF"/>
                </a:solidFill>
                <a:latin typeface="Times New Roman" pitchFamily="18" charset="0"/>
                <a:cs typeface="Times New Roman" pitchFamily="18" charset="0"/>
              </a:rPr>
              <a:t> </a:t>
            </a:r>
            <a:r>
              <a:rPr lang="en-US" altLang="en-US" sz="3200" b="1" i="1" dirty="0" smtClean="0">
                <a:solidFill>
                  <a:srgbClr val="0000FF"/>
                </a:solidFill>
                <a:latin typeface="Times New Roman" pitchFamily="18" charset="0"/>
                <a:cs typeface="Times New Roman" pitchFamily="18" charset="0"/>
              </a:rPr>
              <a:t> </a:t>
            </a:r>
            <a:r>
              <a:rPr lang="en-US" altLang="en-US" sz="3200" b="1" i="1" dirty="0" err="1">
                <a:solidFill>
                  <a:srgbClr val="0000FF"/>
                </a:solidFill>
                <a:latin typeface="Times New Roman" pitchFamily="18" charset="0"/>
                <a:cs typeface="Times New Roman" pitchFamily="18" charset="0"/>
              </a:rPr>
              <a:t>và</a:t>
            </a:r>
            <a:r>
              <a:rPr lang="en-US" altLang="en-US" sz="3200" b="1" i="1" dirty="0">
                <a:solidFill>
                  <a:srgbClr val="0000FF"/>
                </a:solidFill>
                <a:latin typeface="Times New Roman" pitchFamily="18" charset="0"/>
                <a:cs typeface="Times New Roman" pitchFamily="18" charset="0"/>
              </a:rPr>
              <a:t> </a:t>
            </a:r>
            <a:r>
              <a:rPr lang="en-US" altLang="en-US" sz="3200" b="1" i="1" dirty="0" err="1">
                <a:solidFill>
                  <a:srgbClr val="0000FF"/>
                </a:solidFill>
                <a:latin typeface="Times New Roman" pitchFamily="18" charset="0"/>
                <a:cs typeface="Times New Roman" pitchFamily="18" charset="0"/>
              </a:rPr>
              <a:t>số</a:t>
            </a:r>
            <a:r>
              <a:rPr lang="en-US" altLang="en-US" sz="3200" b="1" i="1" dirty="0">
                <a:solidFill>
                  <a:srgbClr val="0000FF"/>
                </a:solidFill>
                <a:latin typeface="Times New Roman" pitchFamily="18" charset="0"/>
                <a:cs typeface="Times New Roman" pitchFamily="18" charset="0"/>
              </a:rPr>
              <a:t> </a:t>
            </a:r>
            <a:r>
              <a:rPr lang="en-US" altLang="en-US" sz="3200" b="1" i="1" dirty="0" err="1">
                <a:solidFill>
                  <a:srgbClr val="0000FF"/>
                </a:solidFill>
                <a:latin typeface="Times New Roman" pitchFamily="18" charset="0"/>
                <a:cs typeface="Times New Roman" pitchFamily="18" charset="0"/>
              </a:rPr>
              <a:t>học</a:t>
            </a:r>
            <a:r>
              <a:rPr lang="en-US" altLang="en-US" sz="3200" b="1" i="1" dirty="0">
                <a:solidFill>
                  <a:srgbClr val="0000FF"/>
                </a:solidFill>
                <a:latin typeface="Times New Roman" pitchFamily="18" charset="0"/>
                <a:cs typeface="Times New Roman" pitchFamily="18" charset="0"/>
              </a:rPr>
              <a:t> </a:t>
            </a:r>
            <a:r>
              <a:rPr lang="en-US" altLang="en-US" sz="3200" b="1" i="1" dirty="0" err="1">
                <a:solidFill>
                  <a:srgbClr val="0000FF"/>
                </a:solidFill>
                <a:latin typeface="Times New Roman" pitchFamily="18" charset="0"/>
                <a:cs typeface="Times New Roman" pitchFamily="18" charset="0"/>
              </a:rPr>
              <a:t>sinh</a:t>
            </a:r>
            <a:r>
              <a:rPr lang="en-US" altLang="en-US" sz="3200" b="1" i="1" dirty="0">
                <a:solidFill>
                  <a:srgbClr val="0000FF"/>
                </a:solidFill>
                <a:latin typeface="Times New Roman" pitchFamily="18" charset="0"/>
                <a:cs typeface="Times New Roman" pitchFamily="18" charset="0"/>
              </a:rPr>
              <a:t> </a:t>
            </a:r>
            <a:r>
              <a:rPr lang="en-US" altLang="en-US" sz="3200" b="1" dirty="0" err="1" smtClean="0">
                <a:solidFill>
                  <a:srgbClr val="0000FF"/>
                </a:solidFill>
                <a:latin typeface="Times New Roman" pitchFamily="18" charset="0"/>
                <a:cs typeface="Times New Roman" pitchFamily="18" charset="0"/>
              </a:rPr>
              <a:t>khối</a:t>
            </a:r>
            <a:r>
              <a:rPr lang="en-US" altLang="en-US" sz="3200" b="1" dirty="0" smtClean="0">
                <a:solidFill>
                  <a:srgbClr val="0000FF"/>
                </a:solidFill>
                <a:latin typeface="Times New Roman" pitchFamily="18" charset="0"/>
                <a:cs typeface="Times New Roman" pitchFamily="18" charset="0"/>
              </a:rPr>
              <a:t> 5 </a:t>
            </a:r>
            <a:r>
              <a:rPr lang="en-US" altLang="en-US" sz="3200" b="1" i="1" dirty="0" err="1" smtClean="0">
                <a:solidFill>
                  <a:srgbClr val="0000FF"/>
                </a:solidFill>
                <a:latin typeface="Times New Roman" pitchFamily="18" charset="0"/>
                <a:cs typeface="Times New Roman" pitchFamily="18" charset="0"/>
              </a:rPr>
              <a:t>là</a:t>
            </a:r>
            <a:r>
              <a:rPr lang="en-US" altLang="en-US" sz="3200" b="1" i="1" dirty="0" smtClean="0">
                <a:solidFill>
                  <a:srgbClr val="0000FF"/>
                </a:solidFill>
                <a:latin typeface="Times New Roman" pitchFamily="18" charset="0"/>
                <a:cs typeface="Times New Roman" pitchFamily="18" charset="0"/>
              </a:rPr>
              <a:t> 25%</a:t>
            </a:r>
            <a:r>
              <a:rPr lang="en-US" altLang="en-US" sz="3200" b="1" dirty="0" smtClean="0">
                <a:solidFill>
                  <a:srgbClr val="0000FF"/>
                </a:solidFill>
                <a:latin typeface="Times New Roman" pitchFamily="18" charset="0"/>
                <a:cs typeface="Times New Roman" pitchFamily="18" charset="0"/>
              </a:rPr>
              <a:t> </a:t>
            </a:r>
            <a:endParaRPr lang="en-US" altLang="en-US" sz="3200" b="1" dirty="0">
              <a:solidFill>
                <a:srgbClr val="0000FF"/>
              </a:solidFill>
              <a:latin typeface="Times New Roman" pitchFamily="18" charset="0"/>
              <a:cs typeface="Times New Roman" pitchFamily="18" charset="0"/>
            </a:endParaRPr>
          </a:p>
          <a:p>
            <a:pPr algn="just"/>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hoặc</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Số</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học</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sinh</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giỏi</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chiếm</a:t>
            </a:r>
            <a:r>
              <a:rPr lang="en-US" altLang="en-US" sz="3200" b="1" dirty="0">
                <a:solidFill>
                  <a:srgbClr val="0000FF"/>
                </a:solidFill>
                <a:latin typeface="Times New Roman" pitchFamily="18" charset="0"/>
                <a:cs typeface="Times New Roman" pitchFamily="18" charset="0"/>
              </a:rPr>
              <a:t> </a:t>
            </a:r>
            <a:r>
              <a:rPr lang="en-US" altLang="en-US" sz="3200" b="1" dirty="0" smtClean="0">
                <a:solidFill>
                  <a:srgbClr val="0000FF"/>
                </a:solidFill>
                <a:latin typeface="Times New Roman" pitchFamily="18" charset="0"/>
                <a:cs typeface="Times New Roman" pitchFamily="18" charset="0"/>
              </a:rPr>
              <a:t>25% </a:t>
            </a:r>
            <a:r>
              <a:rPr lang="en-US" altLang="en-US" sz="3200" b="1" dirty="0" err="1">
                <a:solidFill>
                  <a:srgbClr val="0000FF"/>
                </a:solidFill>
                <a:latin typeface="Times New Roman" pitchFamily="18" charset="0"/>
                <a:cs typeface="Times New Roman" pitchFamily="18" charset="0"/>
              </a:rPr>
              <a:t>số</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học</a:t>
            </a:r>
            <a:r>
              <a:rPr lang="en-US" altLang="en-US" sz="3200" b="1" dirty="0">
                <a:solidFill>
                  <a:srgbClr val="0000FF"/>
                </a:solidFill>
                <a:latin typeface="Times New Roman" pitchFamily="18" charset="0"/>
                <a:cs typeface="Times New Roman" pitchFamily="18" charset="0"/>
              </a:rPr>
              <a:t> </a:t>
            </a:r>
            <a:r>
              <a:rPr lang="en-US" altLang="en-US" sz="3200" b="1" dirty="0" err="1">
                <a:solidFill>
                  <a:srgbClr val="0000FF"/>
                </a:solidFill>
                <a:latin typeface="Times New Roman" pitchFamily="18" charset="0"/>
                <a:cs typeface="Times New Roman" pitchFamily="18" charset="0"/>
              </a:rPr>
              <a:t>sinh</a:t>
            </a:r>
            <a:r>
              <a:rPr lang="en-US" altLang="en-US" sz="3200" b="1" dirty="0">
                <a:solidFill>
                  <a:srgbClr val="0000FF"/>
                </a:solidFill>
                <a:latin typeface="Times New Roman" pitchFamily="18" charset="0"/>
                <a:cs typeface="Times New Roman" pitchFamily="18" charset="0"/>
              </a:rPr>
              <a:t> </a:t>
            </a:r>
            <a:r>
              <a:rPr lang="en-US" altLang="en-US" sz="3200" b="1" dirty="0" smtClean="0">
                <a:solidFill>
                  <a:srgbClr val="0000FF"/>
                </a:solidFill>
                <a:latin typeface="Times New Roman" pitchFamily="18" charset="0"/>
                <a:cs typeface="Times New Roman" pitchFamily="18" charset="0"/>
              </a:rPr>
              <a:t> </a:t>
            </a:r>
            <a:r>
              <a:rPr lang="en-US" altLang="en-US" sz="3200" b="1" dirty="0" err="1" smtClean="0">
                <a:solidFill>
                  <a:srgbClr val="0000FF"/>
                </a:solidFill>
                <a:latin typeface="Times New Roman" pitchFamily="18" charset="0"/>
                <a:cs typeface="Times New Roman" pitchFamily="18" charset="0"/>
              </a:rPr>
              <a:t>khối</a:t>
            </a:r>
            <a:r>
              <a:rPr lang="en-US" altLang="en-US" sz="3200" b="1" dirty="0" smtClean="0">
                <a:solidFill>
                  <a:srgbClr val="0000FF"/>
                </a:solidFill>
                <a:latin typeface="Times New Roman" pitchFamily="18" charset="0"/>
                <a:cs typeface="Times New Roman" pitchFamily="18" charset="0"/>
              </a:rPr>
              <a:t> 5.</a:t>
            </a:r>
            <a:endParaRPr lang="vi-VN" altLang="en-US" sz="3200" b="1" dirty="0">
              <a:solidFill>
                <a:srgbClr val="0000FF"/>
              </a:solidFill>
              <a:latin typeface="Times New Roman" pitchFamily="18" charset="0"/>
              <a:cs typeface="Times New Roman" pitchFamily="18" charset="0"/>
            </a:endParaRPr>
          </a:p>
        </p:txBody>
      </p:sp>
      <p:sp>
        <p:nvSpPr>
          <p:cNvPr id="5129" name="Rectangle 36"/>
          <p:cNvSpPr>
            <a:spLocks noChangeArrowheads="1"/>
          </p:cNvSpPr>
          <p:nvPr/>
        </p:nvSpPr>
        <p:spPr bwMode="auto">
          <a:xfrm>
            <a:off x="0" y="0"/>
            <a:ext cx="9086850" cy="6858000"/>
          </a:xfrm>
          <a:prstGeom prst="rect">
            <a:avLst/>
          </a:prstGeom>
          <a:noFill/>
          <a:ln w="57150">
            <a:pattFill prst="sphere">
              <a:fgClr>
                <a:srgbClr val="0000FF"/>
              </a:fgClr>
              <a:bgClr>
                <a:srgbClr val="FF0000"/>
              </a:bgClr>
            </a:pattFill>
            <a:miter lim="800000"/>
            <a:headEnd/>
            <a:tailEnd/>
          </a:ln>
        </p:spPr>
        <p:txBody>
          <a:bodyPr wrap="none" anchor="ctr"/>
          <a:lstStyle/>
          <a:p>
            <a:endParaRPr lang="vi-VN" altLang="en-US">
              <a:latin typeface="Times New Roman" pitchFamily="18" charset="0"/>
            </a:endParaRPr>
          </a:p>
        </p:txBody>
      </p:sp>
      <p:sp>
        <p:nvSpPr>
          <p:cNvPr id="5130" name="Rectangle 54"/>
          <p:cNvSpPr>
            <a:spLocks noChangeArrowheads="1"/>
          </p:cNvSpPr>
          <p:nvPr/>
        </p:nvSpPr>
        <p:spPr bwMode="auto">
          <a:xfrm>
            <a:off x="3786182" y="285729"/>
            <a:ext cx="1714512" cy="523220"/>
          </a:xfrm>
          <a:prstGeom prst="rect">
            <a:avLst/>
          </a:prstGeom>
          <a:noFill/>
          <a:ln w="9525">
            <a:noFill/>
            <a:miter lim="800000"/>
            <a:headEnd/>
            <a:tailEnd/>
          </a:ln>
        </p:spPr>
        <p:txBody>
          <a:bodyPr wrap="square">
            <a:spAutoFit/>
          </a:bodyPr>
          <a:lstStyle/>
          <a:p>
            <a:pPr algn="ctr"/>
            <a:r>
              <a:rPr lang="en-US" altLang="en-US" sz="2800" b="1" u="sng" dirty="0" err="1">
                <a:solidFill>
                  <a:srgbClr val="0000FF"/>
                </a:solidFill>
                <a:latin typeface="Times New Roman" pitchFamily="18" charset="0"/>
                <a:cs typeface="Times New Roman" pitchFamily="18" charset="0"/>
              </a:rPr>
              <a:t>Toán</a:t>
            </a:r>
            <a:r>
              <a:rPr lang="en-US" altLang="en-US" sz="2800" b="1" u="sng" dirty="0">
                <a:solidFill>
                  <a:srgbClr val="0000FF"/>
                </a:solidFill>
                <a:latin typeface="Times New Roman" pitchFamily="18" charset="0"/>
                <a:cs typeface="Times New Roman" pitchFamily="18" charset="0"/>
              </a:rPr>
              <a:t>:</a:t>
            </a:r>
          </a:p>
        </p:txBody>
      </p:sp>
      <p:sp>
        <p:nvSpPr>
          <p:cNvPr id="5131" name="TextBox 17"/>
          <p:cNvSpPr txBox="1">
            <a:spLocks noChangeArrowheads="1"/>
          </p:cNvSpPr>
          <p:nvPr/>
        </p:nvSpPr>
        <p:spPr bwMode="auto">
          <a:xfrm>
            <a:off x="3286116" y="785794"/>
            <a:ext cx="3571900" cy="584775"/>
          </a:xfrm>
          <a:prstGeom prst="rect">
            <a:avLst/>
          </a:prstGeom>
          <a:noFill/>
          <a:ln w="9525">
            <a:noFill/>
            <a:miter lim="800000"/>
            <a:headEnd/>
            <a:tailEnd/>
          </a:ln>
        </p:spPr>
        <p:txBody>
          <a:bodyPr wrap="square">
            <a:spAutoFit/>
          </a:bodyPr>
          <a:lstStyle/>
          <a:p>
            <a:pPr algn="ctr" eaLnBrk="1" hangingPunct="1"/>
            <a:r>
              <a:rPr lang="en-US" altLang="en-US" sz="3200" b="1" dirty="0" err="1">
                <a:solidFill>
                  <a:srgbClr val="FF0000"/>
                </a:solidFill>
                <a:latin typeface="Times New Roman" pitchFamily="18" charset="0"/>
                <a:cs typeface="Times New Roman" pitchFamily="18" charset="0"/>
              </a:rPr>
              <a:t>Tỉ</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số</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phần</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trăm</a:t>
            </a:r>
            <a:endParaRPr lang="en-US" altLang="en-US" sz="3200" b="1" dirty="0">
              <a:solidFill>
                <a:srgbClr val="FF00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circle(in)">
                                      <p:cBhvr>
                                        <p:cTn id="7" dur="2000"/>
                                        <p:tgtEl>
                                          <p:spTgt spid="153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amond(in)">
                                      <p:cBhvr>
                                        <p:cTn id="12" dur="10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hammer.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checkerboard(across)">
                                      <p:cBhvr>
                                        <p:cTn id="17" dur="1000"/>
                                        <p:tgtEl>
                                          <p:spTgt spid="22"/>
                                        </p:tgtEl>
                                      </p:cBhvr>
                                    </p:animEffect>
                                  </p:childTnLst>
                                  <p:subTnLst>
                                    <p:audio>
                                      <p:cMediaNode>
                                        <p:cTn display="0" masterRel="sameClick">
                                          <p:stCondLst>
                                            <p:cond evt="begin" delay="0">
                                              <p:tn val="15"/>
                                            </p:cond>
                                          </p:stCondLst>
                                          <p:endCondLst>
                                            <p:cond evt="onStopAudio" delay="0">
                                              <p:tgtEl>
                                                <p:sldTgt/>
                                              </p:tgtEl>
                                            </p:cond>
                                          </p:endCondLst>
                                        </p:cTn>
                                        <p:tgtEl>
                                          <p:sndTgt r:embed="rId4" name="hammer.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4098"/>
                                        </p:tgtEl>
                                        <p:attrNameLst>
                                          <p:attrName>style.visibility</p:attrName>
                                        </p:attrNameLst>
                                      </p:cBhvr>
                                      <p:to>
                                        <p:strVal val="visible"/>
                                      </p:to>
                                    </p:set>
                                    <p:animEffect transition="in" filter="checkerboard(across)">
                                      <p:cBhvr>
                                        <p:cTn id="22" dur="1000"/>
                                        <p:tgtEl>
                                          <p:spTgt spid="4098"/>
                                        </p:tgtEl>
                                      </p:cBhvr>
                                    </p:animEffect>
                                  </p:childTnLst>
                                  <p:subTnLst>
                                    <p:audio>
                                      <p:cMediaNode>
                                        <p:cTn display="0" masterRel="sameClick">
                                          <p:stCondLst>
                                            <p:cond evt="begin" delay="0">
                                              <p:tn val="20"/>
                                            </p:cond>
                                          </p:stCondLst>
                                          <p:endCondLst>
                                            <p:cond evt="onStopAudio" delay="0">
                                              <p:tgtEl>
                                                <p:sldTgt/>
                                              </p:tgtEl>
                                            </p:cond>
                                          </p:endCondLst>
                                        </p:cTn>
                                        <p:tgtEl>
                                          <p:sndTgt r:embed="rId4" name="hammer.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checkerboard(across)">
                                      <p:cBhvr>
                                        <p:cTn id="27" dur="1000"/>
                                        <p:tgtEl>
                                          <p:spTgt spid="3"/>
                                        </p:tgtEl>
                                      </p:cBhvr>
                                    </p:animEffect>
                                  </p:childTnLst>
                                  <p:subTnLst>
                                    <p:audio>
                                      <p:cMediaNode>
                                        <p:cTn display="0" masterRel="sameClick">
                                          <p:stCondLst>
                                            <p:cond evt="begin" delay="0">
                                              <p:tn val="25"/>
                                            </p:cond>
                                          </p:stCondLst>
                                          <p:endCondLst>
                                            <p:cond evt="onStopAudio" delay="0">
                                              <p:tgtEl>
                                                <p:sldTgt/>
                                              </p:tgtEl>
                                            </p:cond>
                                          </p:endCondLst>
                                        </p:cTn>
                                        <p:tgtEl>
                                          <p:sndTgt r:embed="rId4" name="hammer.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checkerboard(across)">
                                      <p:cBhvr>
                                        <p:cTn id="32" dur="1000"/>
                                        <p:tgtEl>
                                          <p:spTgt spid="19"/>
                                        </p:tgtEl>
                                      </p:cBhvr>
                                    </p:animEffect>
                                  </p:childTnLst>
                                  <p:subTnLst>
                                    <p:audio>
                                      <p:cMediaNode>
                                        <p:cTn display="0" masterRel="sameClick">
                                          <p:stCondLst>
                                            <p:cond evt="begin" delay="0">
                                              <p:tn val="30"/>
                                            </p:cond>
                                          </p:stCondLst>
                                          <p:endCondLst>
                                            <p:cond evt="onStopAudio" delay="0">
                                              <p:tgtEl>
                                                <p:sldTgt/>
                                              </p:tgtEl>
                                            </p:cond>
                                          </p:endCondLst>
                                        </p:cTn>
                                        <p:tgtEl>
                                          <p:sndTgt r:embed="rId4" name="hammer.wav"/>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0" end="0"/>
                                            </p:txEl>
                                          </p:spTgt>
                                        </p:tgtEl>
                                        <p:attrNameLst>
                                          <p:attrName>style.visibility</p:attrName>
                                        </p:attrNameLst>
                                      </p:cBhvr>
                                      <p:to>
                                        <p:strVal val="visible"/>
                                      </p:to>
                                    </p:set>
                                    <p:anim calcmode="lin" valueType="num">
                                      <p:cBhvr additive="base">
                                        <p:cTn id="3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2" presetClass="entr" presetSubtype="0" fill="hold" nodeType="clickEffect">
                                  <p:stCondLst>
                                    <p:cond delay="0"/>
                                  </p:stCondLst>
                                  <p:childTnLst>
                                    <p:set>
                                      <p:cBhvr>
                                        <p:cTn id="42" dur="1" fill="hold">
                                          <p:stCondLst>
                                            <p:cond delay="0"/>
                                          </p:stCondLst>
                                        </p:cTn>
                                        <p:tgtEl>
                                          <p:spTgt spid="2">
                                            <p:txEl>
                                              <p:pRg st="1" end="1"/>
                                            </p:txEl>
                                          </p:spTgt>
                                        </p:tgtEl>
                                        <p:attrNameLst>
                                          <p:attrName>style.visibility</p:attrName>
                                        </p:attrNameLst>
                                      </p:cBhvr>
                                      <p:to>
                                        <p:strVal val="visible"/>
                                      </p:to>
                                    </p:set>
                                    <p:animEffect transition="in" filter="fade">
                                      <p:cBhvr>
                                        <p:cTn id="43" dur="1000"/>
                                        <p:tgtEl>
                                          <p:spTgt spid="2">
                                            <p:txEl>
                                              <p:pRg st="1" end="1"/>
                                            </p:txEl>
                                          </p:spTgt>
                                        </p:tgtEl>
                                      </p:cBhvr>
                                    </p:animEffect>
                                    <p:anim calcmode="lin" valueType="num">
                                      <p:cBhvr>
                                        <p:cTn id="44"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45"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p:bldP spid="6" grpId="0"/>
      <p:bldP spid="22"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 Box 36"/>
          <p:cNvSpPr txBox="1">
            <a:spLocks noChangeArrowheads="1"/>
          </p:cNvSpPr>
          <p:nvPr/>
        </p:nvSpPr>
        <p:spPr bwMode="auto">
          <a:xfrm>
            <a:off x="428596" y="1357298"/>
            <a:ext cx="8058150" cy="1754326"/>
          </a:xfrm>
          <a:prstGeom prst="rect">
            <a:avLst/>
          </a:prstGeom>
          <a:no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just" eaLnBrk="1" hangingPunct="1">
              <a:spcBef>
                <a:spcPct val="50000"/>
              </a:spcBef>
              <a:defRPr/>
            </a:pPr>
            <a:r>
              <a:rPr lang="en-US" sz="3600" b="1" dirty="0">
                <a:solidFill>
                  <a:srgbClr val="0033CC"/>
                </a:solidFill>
                <a:latin typeface="Times New Roman"/>
              </a:rPr>
              <a:t> </a:t>
            </a:r>
            <a:r>
              <a:rPr lang="en-US" sz="3600" b="1" dirty="0" err="1">
                <a:solidFill>
                  <a:srgbClr val="0033CC"/>
                </a:solidFill>
                <a:latin typeface="Times New Roman"/>
                <a:cs typeface="Times New Roman" pitchFamily="18" charset="0"/>
              </a:rPr>
              <a:t>Số</a:t>
            </a:r>
            <a:r>
              <a:rPr lang="en-US" sz="3600" b="1" dirty="0">
                <a:solidFill>
                  <a:srgbClr val="0033CC"/>
                </a:solidFill>
                <a:latin typeface="Times New Roman"/>
                <a:cs typeface="Times New Roman" pitchFamily="18" charset="0"/>
              </a:rPr>
              <a:t> </a:t>
            </a:r>
            <a:r>
              <a:rPr lang="en-US" sz="3600" b="1" dirty="0" err="1">
                <a:solidFill>
                  <a:srgbClr val="0033CC"/>
                </a:solidFill>
                <a:latin typeface="Times New Roman"/>
                <a:cs typeface="Times New Roman" pitchFamily="18" charset="0"/>
              </a:rPr>
              <a:t>học</a:t>
            </a:r>
            <a:r>
              <a:rPr lang="en-US" sz="3600" b="1" dirty="0">
                <a:solidFill>
                  <a:srgbClr val="0033CC"/>
                </a:solidFill>
                <a:latin typeface="Times New Roman"/>
                <a:cs typeface="Times New Roman" pitchFamily="18" charset="0"/>
              </a:rPr>
              <a:t> </a:t>
            </a:r>
            <a:r>
              <a:rPr lang="en-US" sz="3600" b="1" dirty="0" err="1">
                <a:solidFill>
                  <a:srgbClr val="0033CC"/>
                </a:solidFill>
                <a:latin typeface="Times New Roman"/>
                <a:cs typeface="Times New Roman" pitchFamily="18" charset="0"/>
              </a:rPr>
              <a:t>sinh</a:t>
            </a:r>
            <a:r>
              <a:rPr lang="en-US" sz="3600" b="1" dirty="0">
                <a:solidFill>
                  <a:srgbClr val="0033CC"/>
                </a:solidFill>
                <a:latin typeface="Times New Roman"/>
                <a:cs typeface="Times New Roman" pitchFamily="18" charset="0"/>
              </a:rPr>
              <a:t> </a:t>
            </a:r>
            <a:r>
              <a:rPr lang="en-US" sz="3600" b="1" dirty="0" err="1" smtClean="0">
                <a:solidFill>
                  <a:srgbClr val="0033CC"/>
                </a:solidFill>
                <a:latin typeface="Times New Roman"/>
                <a:cs typeface="Times New Roman" pitchFamily="18" charset="0"/>
              </a:rPr>
              <a:t>xuất</a:t>
            </a:r>
            <a:r>
              <a:rPr lang="en-US" sz="3600" b="1" dirty="0" smtClean="0">
                <a:solidFill>
                  <a:srgbClr val="0033CC"/>
                </a:solidFill>
                <a:latin typeface="Times New Roman"/>
                <a:cs typeface="Times New Roman" pitchFamily="18" charset="0"/>
              </a:rPr>
              <a:t> </a:t>
            </a:r>
            <a:r>
              <a:rPr lang="en-US" sz="3600" b="1" dirty="0" err="1" smtClean="0">
                <a:solidFill>
                  <a:srgbClr val="0033CC"/>
                </a:solidFill>
                <a:latin typeface="Times New Roman"/>
                <a:cs typeface="Times New Roman" pitchFamily="18" charset="0"/>
              </a:rPr>
              <a:t>sắc</a:t>
            </a:r>
            <a:r>
              <a:rPr lang="en-US" sz="3600" b="1" dirty="0" smtClean="0">
                <a:solidFill>
                  <a:srgbClr val="0033CC"/>
                </a:solidFill>
                <a:latin typeface="Times New Roman"/>
                <a:cs typeface="Times New Roman" pitchFamily="18" charset="0"/>
              </a:rPr>
              <a:t> </a:t>
            </a:r>
            <a:r>
              <a:rPr lang="en-US" sz="3600" b="1" dirty="0" err="1">
                <a:solidFill>
                  <a:srgbClr val="0033CC"/>
                </a:solidFill>
                <a:latin typeface="Times New Roman"/>
                <a:cs typeface="Times New Roman" pitchFamily="18" charset="0"/>
              </a:rPr>
              <a:t>chiếm</a:t>
            </a:r>
            <a:r>
              <a:rPr lang="en-US" sz="3600" b="1" dirty="0">
                <a:solidFill>
                  <a:srgbClr val="0033CC"/>
                </a:solidFill>
                <a:latin typeface="Times New Roman"/>
                <a:cs typeface="Times New Roman" pitchFamily="18" charset="0"/>
              </a:rPr>
              <a:t> </a:t>
            </a:r>
            <a:r>
              <a:rPr lang="en-US" sz="3600" b="1" dirty="0" smtClean="0">
                <a:solidFill>
                  <a:srgbClr val="0033CC"/>
                </a:solidFill>
                <a:latin typeface="Times New Roman"/>
                <a:cs typeface="Times New Roman" pitchFamily="18" charset="0"/>
              </a:rPr>
              <a:t>25% </a:t>
            </a:r>
            <a:r>
              <a:rPr lang="en-US" sz="3600" b="1" dirty="0" err="1">
                <a:solidFill>
                  <a:srgbClr val="0033CC"/>
                </a:solidFill>
                <a:latin typeface="Times New Roman"/>
                <a:cs typeface="Times New Roman" pitchFamily="18" charset="0"/>
              </a:rPr>
              <a:t>số</a:t>
            </a:r>
            <a:r>
              <a:rPr lang="en-US" sz="3600" b="1" dirty="0">
                <a:solidFill>
                  <a:srgbClr val="0033CC"/>
                </a:solidFill>
                <a:latin typeface="Times New Roman"/>
                <a:cs typeface="Times New Roman" pitchFamily="18" charset="0"/>
              </a:rPr>
              <a:t> </a:t>
            </a:r>
            <a:r>
              <a:rPr lang="en-US" sz="3600" b="1" dirty="0" err="1">
                <a:solidFill>
                  <a:srgbClr val="0033CC"/>
                </a:solidFill>
                <a:latin typeface="Times New Roman"/>
                <a:cs typeface="Times New Roman" pitchFamily="18" charset="0"/>
              </a:rPr>
              <a:t>học</a:t>
            </a:r>
            <a:r>
              <a:rPr lang="en-US" sz="3600" b="1" dirty="0">
                <a:solidFill>
                  <a:srgbClr val="0033CC"/>
                </a:solidFill>
                <a:latin typeface="Times New Roman"/>
                <a:cs typeface="Times New Roman" pitchFamily="18" charset="0"/>
              </a:rPr>
              <a:t> </a:t>
            </a:r>
            <a:r>
              <a:rPr lang="en-US" sz="3600" b="1" dirty="0" err="1">
                <a:solidFill>
                  <a:srgbClr val="0033CC"/>
                </a:solidFill>
                <a:latin typeface="Times New Roman"/>
                <a:cs typeface="Times New Roman" pitchFamily="18" charset="0"/>
              </a:rPr>
              <a:t>sinh</a:t>
            </a:r>
            <a:r>
              <a:rPr lang="en-US" sz="3600" b="1" dirty="0">
                <a:solidFill>
                  <a:srgbClr val="0033CC"/>
                </a:solidFill>
                <a:latin typeface="Times New Roman"/>
                <a:cs typeface="Times New Roman" pitchFamily="18" charset="0"/>
              </a:rPr>
              <a:t> </a:t>
            </a:r>
            <a:r>
              <a:rPr lang="en-US" sz="3600" b="1" dirty="0" err="1" smtClean="0">
                <a:solidFill>
                  <a:srgbClr val="0033CC"/>
                </a:solidFill>
                <a:latin typeface="Times New Roman"/>
                <a:cs typeface="Times New Roman" pitchFamily="18" charset="0"/>
              </a:rPr>
              <a:t>khối</a:t>
            </a:r>
            <a:r>
              <a:rPr lang="en-US" sz="3600" b="1" dirty="0" smtClean="0">
                <a:solidFill>
                  <a:srgbClr val="0033CC"/>
                </a:solidFill>
                <a:latin typeface="Times New Roman"/>
                <a:cs typeface="Times New Roman" pitchFamily="18" charset="0"/>
              </a:rPr>
              <a:t> 5 </a:t>
            </a:r>
            <a:r>
              <a:rPr lang="en-US" sz="3600" b="1" dirty="0" err="1" smtClean="0">
                <a:solidFill>
                  <a:srgbClr val="0033CC"/>
                </a:solidFill>
                <a:latin typeface="Times New Roman"/>
                <a:cs typeface="Times New Roman" pitchFamily="18" charset="0"/>
              </a:rPr>
              <a:t>cho</a:t>
            </a:r>
            <a:r>
              <a:rPr lang="en-US" sz="3600" b="1" dirty="0" smtClean="0">
                <a:solidFill>
                  <a:srgbClr val="0033CC"/>
                </a:solidFill>
                <a:latin typeface="Times New Roman"/>
                <a:cs typeface="Times New Roman" pitchFamily="18" charset="0"/>
              </a:rPr>
              <a:t> </a:t>
            </a:r>
            <a:r>
              <a:rPr lang="en-US" sz="3600" b="1" dirty="0">
                <a:solidFill>
                  <a:srgbClr val="0033CC"/>
                </a:solidFill>
                <a:latin typeface="Times New Roman"/>
                <a:cs typeface="Times New Roman" pitchFamily="18" charset="0"/>
              </a:rPr>
              <a:t>ta </a:t>
            </a:r>
            <a:r>
              <a:rPr lang="en-US" sz="3600" b="1" dirty="0" err="1">
                <a:solidFill>
                  <a:srgbClr val="0033CC"/>
                </a:solidFill>
                <a:latin typeface="Times New Roman"/>
                <a:cs typeface="Times New Roman" pitchFamily="18" charset="0"/>
              </a:rPr>
              <a:t>biết</a:t>
            </a:r>
            <a:r>
              <a:rPr lang="en-US" sz="3600" b="1" dirty="0">
                <a:solidFill>
                  <a:srgbClr val="0033CC"/>
                </a:solidFill>
                <a:latin typeface="Times New Roman"/>
                <a:cs typeface="Times New Roman" pitchFamily="18" charset="0"/>
              </a:rPr>
              <a:t> </a:t>
            </a:r>
            <a:r>
              <a:rPr lang="en-US" sz="3600" b="1" dirty="0" smtClean="0">
                <a:solidFill>
                  <a:srgbClr val="0033CC"/>
                </a:solidFill>
                <a:latin typeface="Times New Roman"/>
                <a:cs typeface="Times New Roman" pitchFamily="18" charset="0"/>
              </a:rPr>
              <a:t>:</a:t>
            </a:r>
            <a:r>
              <a:rPr lang="en-US" sz="3600" b="1" dirty="0" err="1" smtClean="0">
                <a:solidFill>
                  <a:srgbClr val="FF0000"/>
                </a:solidFill>
                <a:latin typeface="Times New Roman"/>
                <a:cs typeface="Times New Roman" pitchFamily="18" charset="0"/>
              </a:rPr>
              <a:t>Cứ</a:t>
            </a:r>
            <a:r>
              <a:rPr lang="en-US" sz="3600" b="1" dirty="0" smtClean="0">
                <a:solidFill>
                  <a:srgbClr val="FF0000"/>
                </a:solidFill>
                <a:latin typeface="Times New Roman"/>
                <a:cs typeface="Times New Roman" pitchFamily="18" charset="0"/>
              </a:rPr>
              <a:t> </a:t>
            </a:r>
            <a:r>
              <a:rPr lang="en-US" sz="3600" b="1" dirty="0">
                <a:solidFill>
                  <a:srgbClr val="FF0000"/>
                </a:solidFill>
                <a:latin typeface="Times New Roman"/>
                <a:cs typeface="Times New Roman" pitchFamily="18" charset="0"/>
              </a:rPr>
              <a:t>100 </a:t>
            </a:r>
            <a:r>
              <a:rPr lang="en-US" sz="3600" b="1" dirty="0" err="1">
                <a:solidFill>
                  <a:srgbClr val="FF0000"/>
                </a:solidFill>
                <a:latin typeface="Times New Roman"/>
                <a:cs typeface="Times New Roman" pitchFamily="18" charset="0"/>
              </a:rPr>
              <a:t>học</a:t>
            </a:r>
            <a:r>
              <a:rPr lang="en-US" sz="3600" b="1" dirty="0">
                <a:solidFill>
                  <a:srgbClr val="FF0000"/>
                </a:solidFill>
                <a:latin typeface="Times New Roman"/>
                <a:cs typeface="Times New Roman" pitchFamily="18" charset="0"/>
              </a:rPr>
              <a:t> </a:t>
            </a:r>
            <a:r>
              <a:rPr lang="en-US" sz="3600" b="1" dirty="0" err="1">
                <a:solidFill>
                  <a:srgbClr val="FF0000"/>
                </a:solidFill>
                <a:latin typeface="Times New Roman"/>
                <a:cs typeface="Times New Roman" pitchFamily="18" charset="0"/>
              </a:rPr>
              <a:t>sinh</a:t>
            </a:r>
            <a:r>
              <a:rPr lang="en-US" sz="3600" b="1" dirty="0">
                <a:solidFill>
                  <a:srgbClr val="FF0000"/>
                </a:solidFill>
                <a:latin typeface="Times New Roman"/>
                <a:cs typeface="Times New Roman" pitchFamily="18" charset="0"/>
              </a:rPr>
              <a:t> </a:t>
            </a:r>
            <a:r>
              <a:rPr lang="en-US" sz="3600" b="1" dirty="0" err="1">
                <a:solidFill>
                  <a:srgbClr val="FF0000"/>
                </a:solidFill>
                <a:latin typeface="Times New Roman"/>
                <a:cs typeface="Times New Roman" pitchFamily="18" charset="0"/>
              </a:rPr>
              <a:t>trong</a:t>
            </a:r>
            <a:r>
              <a:rPr lang="en-US" sz="3600" b="1" dirty="0">
                <a:solidFill>
                  <a:srgbClr val="FF0000"/>
                </a:solidFill>
                <a:latin typeface="Times New Roman"/>
                <a:cs typeface="Times New Roman" pitchFamily="18" charset="0"/>
              </a:rPr>
              <a:t> </a:t>
            </a:r>
            <a:r>
              <a:rPr lang="en-US" sz="3600" b="1" dirty="0" err="1" smtClean="0">
                <a:solidFill>
                  <a:srgbClr val="FF0000"/>
                </a:solidFill>
                <a:latin typeface="Times New Roman"/>
                <a:cs typeface="Times New Roman" pitchFamily="18" charset="0"/>
              </a:rPr>
              <a:t>khối</a:t>
            </a:r>
            <a:r>
              <a:rPr lang="en-US" sz="3600" b="1" dirty="0" smtClean="0">
                <a:solidFill>
                  <a:srgbClr val="FF0000"/>
                </a:solidFill>
                <a:latin typeface="Times New Roman"/>
                <a:cs typeface="Times New Roman" pitchFamily="18" charset="0"/>
              </a:rPr>
              <a:t> 5 </a:t>
            </a:r>
            <a:r>
              <a:rPr lang="en-US" sz="3600" b="1" dirty="0" err="1" smtClean="0">
                <a:solidFill>
                  <a:srgbClr val="FF0000"/>
                </a:solidFill>
                <a:latin typeface="Times New Roman"/>
                <a:cs typeface="Times New Roman" pitchFamily="18" charset="0"/>
              </a:rPr>
              <a:t>thì</a:t>
            </a:r>
            <a:r>
              <a:rPr lang="en-US" sz="3600" b="1" dirty="0" smtClean="0">
                <a:solidFill>
                  <a:srgbClr val="FF0000"/>
                </a:solidFill>
                <a:latin typeface="Times New Roman"/>
                <a:cs typeface="Times New Roman" pitchFamily="18" charset="0"/>
              </a:rPr>
              <a:t> </a:t>
            </a:r>
            <a:r>
              <a:rPr lang="en-US" sz="3600" b="1" dirty="0" err="1">
                <a:solidFill>
                  <a:srgbClr val="FF0000"/>
                </a:solidFill>
                <a:latin typeface="Times New Roman"/>
                <a:cs typeface="Times New Roman" pitchFamily="18" charset="0"/>
              </a:rPr>
              <a:t>có</a:t>
            </a:r>
            <a:r>
              <a:rPr lang="en-US" sz="3600" b="1" dirty="0">
                <a:solidFill>
                  <a:srgbClr val="FF0000"/>
                </a:solidFill>
                <a:latin typeface="Times New Roman"/>
                <a:cs typeface="Times New Roman" pitchFamily="18" charset="0"/>
              </a:rPr>
              <a:t> </a:t>
            </a:r>
            <a:r>
              <a:rPr lang="en-US" sz="3600" b="1" dirty="0" smtClean="0">
                <a:solidFill>
                  <a:srgbClr val="FF0000"/>
                </a:solidFill>
                <a:latin typeface="Times New Roman"/>
                <a:cs typeface="Times New Roman" pitchFamily="18" charset="0"/>
              </a:rPr>
              <a:t>25 </a:t>
            </a:r>
            <a:r>
              <a:rPr lang="en-US" sz="3600" b="1" dirty="0" err="1">
                <a:solidFill>
                  <a:srgbClr val="FF0000"/>
                </a:solidFill>
                <a:latin typeface="Times New Roman"/>
                <a:cs typeface="Times New Roman" pitchFamily="18" charset="0"/>
              </a:rPr>
              <a:t>học</a:t>
            </a:r>
            <a:r>
              <a:rPr lang="en-US" sz="3600" b="1" dirty="0">
                <a:solidFill>
                  <a:srgbClr val="FF0000"/>
                </a:solidFill>
                <a:latin typeface="Times New Roman"/>
                <a:cs typeface="Times New Roman" pitchFamily="18" charset="0"/>
              </a:rPr>
              <a:t> </a:t>
            </a:r>
            <a:r>
              <a:rPr lang="en-US" sz="3600" b="1" dirty="0" err="1">
                <a:solidFill>
                  <a:srgbClr val="FF0000"/>
                </a:solidFill>
                <a:latin typeface="Times New Roman"/>
                <a:cs typeface="Times New Roman" pitchFamily="18" charset="0"/>
              </a:rPr>
              <a:t>sinh</a:t>
            </a:r>
            <a:r>
              <a:rPr lang="en-US" sz="3600" b="1" dirty="0">
                <a:solidFill>
                  <a:srgbClr val="FF0000"/>
                </a:solidFill>
                <a:latin typeface="Times New Roman"/>
                <a:cs typeface="Times New Roman" pitchFamily="18" charset="0"/>
              </a:rPr>
              <a:t> </a:t>
            </a:r>
            <a:r>
              <a:rPr lang="en-US" sz="3600" b="1" dirty="0" err="1">
                <a:solidFill>
                  <a:srgbClr val="0033CC"/>
                </a:solidFill>
                <a:latin typeface="Times New Roman"/>
                <a:cs typeface="Times New Roman" pitchFamily="18" charset="0"/>
              </a:rPr>
              <a:t>xuất</a:t>
            </a:r>
            <a:r>
              <a:rPr lang="en-US" sz="3600" b="1" dirty="0">
                <a:solidFill>
                  <a:srgbClr val="0033CC"/>
                </a:solidFill>
                <a:latin typeface="Times New Roman"/>
                <a:cs typeface="Times New Roman" pitchFamily="18" charset="0"/>
              </a:rPr>
              <a:t> </a:t>
            </a:r>
            <a:r>
              <a:rPr lang="en-US" sz="3600" b="1" dirty="0" err="1">
                <a:solidFill>
                  <a:srgbClr val="0033CC"/>
                </a:solidFill>
                <a:latin typeface="Times New Roman"/>
                <a:cs typeface="Times New Roman" pitchFamily="18" charset="0"/>
              </a:rPr>
              <a:t>sắc</a:t>
            </a:r>
            <a:r>
              <a:rPr lang="en-US" sz="3600" b="1" dirty="0">
                <a:solidFill>
                  <a:srgbClr val="0033CC"/>
                </a:solidFill>
                <a:latin typeface="Times New Roman"/>
                <a:cs typeface="Times New Roman" pitchFamily="18" charset="0"/>
              </a:rPr>
              <a:t> </a:t>
            </a:r>
            <a:endParaRPr lang="en-US" sz="3600" b="1" dirty="0">
              <a:solidFill>
                <a:srgbClr val="FF0000"/>
              </a:solidFill>
              <a:latin typeface="Times New Roman"/>
            </a:endParaRPr>
          </a:p>
        </p:txBody>
      </p:sp>
      <p:sp>
        <p:nvSpPr>
          <p:cNvPr id="12291" name="Rectangle 36"/>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p:spPr>
        <p:txBody>
          <a:bodyPr wrap="none" anchor="ctr"/>
          <a:lstStyle/>
          <a:p>
            <a:endParaRPr lang="vi-VN" altLang="en-US">
              <a:latin typeface="Times New Roman" pitchFamily="18" charset="0"/>
            </a:endParaRPr>
          </a:p>
        </p:txBody>
      </p:sp>
      <p:sp>
        <p:nvSpPr>
          <p:cNvPr id="12292" name="Rectangle 54"/>
          <p:cNvSpPr>
            <a:spLocks noChangeArrowheads="1"/>
          </p:cNvSpPr>
          <p:nvPr/>
        </p:nvSpPr>
        <p:spPr bwMode="auto">
          <a:xfrm>
            <a:off x="3714744" y="214290"/>
            <a:ext cx="1143000" cy="523875"/>
          </a:xfrm>
          <a:prstGeom prst="rect">
            <a:avLst/>
          </a:prstGeom>
          <a:noFill/>
          <a:ln w="9525">
            <a:noFill/>
            <a:miter lim="800000"/>
            <a:headEnd/>
            <a:tailEnd/>
          </a:ln>
        </p:spPr>
        <p:txBody>
          <a:bodyPr>
            <a:spAutoFit/>
          </a:bodyPr>
          <a:lstStyle/>
          <a:p>
            <a:pPr algn="ctr"/>
            <a:r>
              <a:rPr lang="en-US" altLang="en-US" sz="2800" b="1" u="sng" dirty="0" err="1">
                <a:solidFill>
                  <a:srgbClr val="0000FF"/>
                </a:solidFill>
                <a:latin typeface="Times New Roman" pitchFamily="18" charset="0"/>
                <a:cs typeface="Times New Roman" pitchFamily="18" charset="0"/>
              </a:rPr>
              <a:t>Toán</a:t>
            </a:r>
            <a:r>
              <a:rPr lang="en-US" altLang="en-US" sz="2800" b="1" u="sng" dirty="0">
                <a:solidFill>
                  <a:srgbClr val="0000FF"/>
                </a:solidFill>
                <a:latin typeface="Times New Roman" pitchFamily="18" charset="0"/>
                <a:cs typeface="Times New Roman" pitchFamily="18" charset="0"/>
              </a:rPr>
              <a:t>:</a:t>
            </a:r>
          </a:p>
        </p:txBody>
      </p:sp>
      <p:sp>
        <p:nvSpPr>
          <p:cNvPr id="12293" name="TextBox 17"/>
          <p:cNvSpPr txBox="1">
            <a:spLocks noChangeArrowheads="1"/>
          </p:cNvSpPr>
          <p:nvPr/>
        </p:nvSpPr>
        <p:spPr bwMode="auto">
          <a:xfrm>
            <a:off x="2428860" y="857232"/>
            <a:ext cx="3871931" cy="584775"/>
          </a:xfrm>
          <a:prstGeom prst="rect">
            <a:avLst/>
          </a:prstGeom>
          <a:noFill/>
          <a:ln w="9525">
            <a:noFill/>
            <a:miter lim="800000"/>
            <a:headEnd/>
            <a:tailEnd/>
          </a:ln>
        </p:spPr>
        <p:txBody>
          <a:bodyPr wrap="square">
            <a:spAutoFit/>
          </a:bodyPr>
          <a:lstStyle/>
          <a:p>
            <a:pPr algn="ctr" eaLnBrk="1" hangingPunct="1"/>
            <a:r>
              <a:rPr lang="en-US" altLang="en-US" sz="3200" b="1" dirty="0" err="1">
                <a:solidFill>
                  <a:srgbClr val="FF0000"/>
                </a:solidFill>
                <a:latin typeface="Times New Roman" pitchFamily="18" charset="0"/>
                <a:cs typeface="Times New Roman" pitchFamily="18" charset="0"/>
              </a:rPr>
              <a:t>Tỉ</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số</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phần</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trăm</a:t>
            </a:r>
            <a:endParaRPr lang="en-US" altLang="en-US" sz="3200" b="1" dirty="0">
              <a:solidFill>
                <a:srgbClr val="FF0000"/>
              </a:solidFill>
              <a:latin typeface="Times New Roman" pitchFamily="18" charset="0"/>
              <a:cs typeface="Times New Roman" pitchFamily="18" charset="0"/>
            </a:endParaRPr>
          </a:p>
        </p:txBody>
      </p:sp>
      <p:sp>
        <p:nvSpPr>
          <p:cNvPr id="7" name="Subtitle 4"/>
          <p:cNvSpPr txBox="1">
            <a:spLocks/>
          </p:cNvSpPr>
          <p:nvPr/>
        </p:nvSpPr>
        <p:spPr>
          <a:xfrm>
            <a:off x="571472" y="3357562"/>
            <a:ext cx="8143932" cy="2857520"/>
          </a:xfrm>
          <a:prstGeom prst="rect">
            <a:avLst/>
          </a:prstGeom>
          <a:solidFill>
            <a:schemeClr val="accent3">
              <a:lumMod val="50000"/>
            </a:schemeClr>
          </a:solidFill>
          <a:ln w="76200">
            <a:noFill/>
          </a:ln>
        </p:spPr>
        <p:txBody>
          <a:bodyPr/>
          <a:lstStyle/>
          <a:p>
            <a:pPr marL="457200" indent="-457200" eaLnBrk="1" fontAlgn="auto" hangingPunct="1">
              <a:spcBef>
                <a:spcPct val="20000"/>
              </a:spcBef>
              <a:spcAft>
                <a:spcPts val="0"/>
              </a:spcAft>
              <a:buFont typeface="Wingdings" pitchFamily="2" charset="2"/>
              <a:buChar char="v"/>
              <a:defRPr/>
            </a:pPr>
            <a:r>
              <a:rPr lang="en-US" sz="3600" b="1" dirty="0">
                <a:latin typeface="Times New Roman"/>
                <a:cs typeface="Times New Roman" pitchFamily="18" charset="0"/>
              </a:rPr>
              <a:t>GHI NHỚ:  </a:t>
            </a:r>
            <a:r>
              <a:rPr lang="en-US" sz="3600" b="1" dirty="0" err="1">
                <a:latin typeface="Times New Roman"/>
                <a:cs typeface="Times New Roman" pitchFamily="18" charset="0"/>
              </a:rPr>
              <a:t>Muốn</a:t>
            </a:r>
            <a:r>
              <a:rPr lang="en-US" sz="3600" b="1" dirty="0">
                <a:latin typeface="Times New Roman"/>
                <a:cs typeface="Times New Roman" pitchFamily="18" charset="0"/>
              </a:rPr>
              <a:t> </a:t>
            </a:r>
            <a:r>
              <a:rPr lang="en-US" sz="3600" b="1" dirty="0" err="1">
                <a:latin typeface="Times New Roman"/>
                <a:cs typeface="Times New Roman" pitchFamily="18" charset="0"/>
              </a:rPr>
              <a:t>viết</a:t>
            </a:r>
            <a:r>
              <a:rPr lang="en-US" sz="3600" b="1" dirty="0">
                <a:latin typeface="Times New Roman"/>
                <a:cs typeface="Times New Roman" pitchFamily="18" charset="0"/>
              </a:rPr>
              <a:t> </a:t>
            </a:r>
            <a:r>
              <a:rPr lang="en-US" sz="3600" b="1" dirty="0" err="1">
                <a:latin typeface="Times New Roman"/>
                <a:cs typeface="Times New Roman" pitchFamily="18" charset="0"/>
              </a:rPr>
              <a:t>thương</a:t>
            </a:r>
            <a:r>
              <a:rPr lang="en-US" sz="3600" b="1" dirty="0">
                <a:latin typeface="Times New Roman"/>
                <a:cs typeface="Times New Roman" pitchFamily="18" charset="0"/>
              </a:rPr>
              <a:t> </a:t>
            </a:r>
            <a:r>
              <a:rPr lang="en-US" sz="3600" b="1" dirty="0" err="1">
                <a:latin typeface="Times New Roman"/>
                <a:cs typeface="Times New Roman" pitchFamily="18" charset="0"/>
              </a:rPr>
              <a:t>dưới</a:t>
            </a:r>
            <a:r>
              <a:rPr lang="en-US" sz="3600" b="1" dirty="0">
                <a:latin typeface="Times New Roman"/>
                <a:cs typeface="Times New Roman" pitchFamily="18" charset="0"/>
              </a:rPr>
              <a:t> </a:t>
            </a:r>
            <a:r>
              <a:rPr lang="en-US" sz="3600" b="1" dirty="0" err="1">
                <a:latin typeface="Times New Roman"/>
                <a:cs typeface="Times New Roman" pitchFamily="18" charset="0"/>
              </a:rPr>
              <a:t>dạng</a:t>
            </a:r>
            <a:r>
              <a:rPr lang="en-US" sz="3600" b="1" dirty="0">
                <a:latin typeface="Times New Roman"/>
                <a:cs typeface="Times New Roman" pitchFamily="18" charset="0"/>
              </a:rPr>
              <a:t> </a:t>
            </a:r>
            <a:r>
              <a:rPr lang="en-US" sz="3600" b="1" dirty="0" err="1">
                <a:latin typeface="Times New Roman"/>
                <a:cs typeface="Times New Roman" pitchFamily="18" charset="0"/>
              </a:rPr>
              <a:t>tỉ</a:t>
            </a:r>
            <a:r>
              <a:rPr lang="en-US" sz="3600" b="1" dirty="0">
                <a:latin typeface="Times New Roman"/>
                <a:cs typeface="Times New Roman" pitchFamily="18" charset="0"/>
              </a:rPr>
              <a:t> </a:t>
            </a:r>
            <a:r>
              <a:rPr lang="en-US" sz="3600" b="1" dirty="0" err="1">
                <a:latin typeface="Times New Roman"/>
                <a:cs typeface="Times New Roman" pitchFamily="18" charset="0"/>
              </a:rPr>
              <a:t>số</a:t>
            </a:r>
            <a:r>
              <a:rPr lang="en-US" sz="3600" b="1" dirty="0">
                <a:latin typeface="Times New Roman"/>
                <a:cs typeface="Times New Roman" pitchFamily="18" charset="0"/>
              </a:rPr>
              <a:t> </a:t>
            </a:r>
            <a:r>
              <a:rPr lang="en-US" sz="3600" b="1" dirty="0" err="1">
                <a:latin typeface="Times New Roman"/>
                <a:cs typeface="Times New Roman" pitchFamily="18" charset="0"/>
              </a:rPr>
              <a:t>phần</a:t>
            </a:r>
            <a:r>
              <a:rPr lang="en-US" sz="3600" b="1" dirty="0">
                <a:latin typeface="Times New Roman"/>
                <a:cs typeface="Times New Roman" pitchFamily="18" charset="0"/>
              </a:rPr>
              <a:t> </a:t>
            </a:r>
            <a:r>
              <a:rPr lang="en-US" sz="3600" b="1" dirty="0" err="1">
                <a:latin typeface="Times New Roman"/>
                <a:cs typeface="Times New Roman" pitchFamily="18" charset="0"/>
              </a:rPr>
              <a:t>trăm</a:t>
            </a:r>
            <a:r>
              <a:rPr lang="en-US" sz="3600" b="1" dirty="0">
                <a:latin typeface="Times New Roman"/>
                <a:cs typeface="Times New Roman" pitchFamily="18" charset="0"/>
              </a:rPr>
              <a:t>, ta </a:t>
            </a:r>
            <a:r>
              <a:rPr lang="en-US" sz="3600" b="1" dirty="0" err="1">
                <a:latin typeface="Times New Roman"/>
                <a:cs typeface="Times New Roman" pitchFamily="18" charset="0"/>
              </a:rPr>
              <a:t>viết</a:t>
            </a:r>
            <a:r>
              <a:rPr lang="en-US" sz="3600" b="1" dirty="0">
                <a:latin typeface="Times New Roman"/>
                <a:cs typeface="Times New Roman" pitchFamily="18" charset="0"/>
              </a:rPr>
              <a:t> </a:t>
            </a:r>
            <a:r>
              <a:rPr lang="en-US" sz="3600" b="1" dirty="0" err="1">
                <a:latin typeface="Times New Roman"/>
                <a:cs typeface="Times New Roman" pitchFamily="18" charset="0"/>
              </a:rPr>
              <a:t>thương</a:t>
            </a:r>
            <a:r>
              <a:rPr lang="en-US" sz="3600" b="1" dirty="0">
                <a:latin typeface="Times New Roman"/>
                <a:cs typeface="Times New Roman" pitchFamily="18" charset="0"/>
              </a:rPr>
              <a:t> </a:t>
            </a:r>
            <a:r>
              <a:rPr lang="en-US" sz="3600" b="1" dirty="0" err="1">
                <a:latin typeface="Times New Roman"/>
                <a:cs typeface="Times New Roman" pitchFamily="18" charset="0"/>
              </a:rPr>
              <a:t>đó</a:t>
            </a:r>
            <a:r>
              <a:rPr lang="en-US" sz="3600" b="1" dirty="0">
                <a:latin typeface="Times New Roman"/>
                <a:cs typeface="Times New Roman" pitchFamily="18" charset="0"/>
              </a:rPr>
              <a:t> </a:t>
            </a:r>
            <a:r>
              <a:rPr lang="en-US" sz="3600" b="1" dirty="0" err="1">
                <a:latin typeface="Times New Roman"/>
                <a:cs typeface="Times New Roman" pitchFamily="18" charset="0"/>
              </a:rPr>
              <a:t>dưới</a:t>
            </a:r>
            <a:r>
              <a:rPr lang="en-US" sz="3600" b="1" dirty="0">
                <a:latin typeface="Times New Roman"/>
                <a:cs typeface="Times New Roman" pitchFamily="18" charset="0"/>
              </a:rPr>
              <a:t> </a:t>
            </a:r>
            <a:r>
              <a:rPr lang="en-US" sz="3600" b="1" dirty="0" err="1">
                <a:latin typeface="Times New Roman"/>
                <a:cs typeface="Times New Roman" pitchFamily="18" charset="0"/>
              </a:rPr>
              <a:t>dạng</a:t>
            </a:r>
            <a:r>
              <a:rPr lang="en-US" sz="3600" b="1" dirty="0">
                <a:latin typeface="Times New Roman"/>
                <a:cs typeface="Times New Roman" pitchFamily="18" charset="0"/>
              </a:rPr>
              <a:t> </a:t>
            </a:r>
            <a:r>
              <a:rPr lang="en-US" sz="3600" b="1" dirty="0" err="1">
                <a:latin typeface="Times New Roman"/>
                <a:cs typeface="Times New Roman" pitchFamily="18" charset="0"/>
              </a:rPr>
              <a:t>phân</a:t>
            </a:r>
            <a:r>
              <a:rPr lang="en-US" sz="3600" b="1" dirty="0">
                <a:latin typeface="Times New Roman"/>
                <a:cs typeface="Times New Roman" pitchFamily="18" charset="0"/>
              </a:rPr>
              <a:t> </a:t>
            </a:r>
            <a:r>
              <a:rPr lang="en-US" sz="3600" b="1" dirty="0" err="1">
                <a:latin typeface="Times New Roman"/>
                <a:cs typeface="Times New Roman" pitchFamily="18" charset="0"/>
              </a:rPr>
              <a:t>số</a:t>
            </a:r>
            <a:r>
              <a:rPr lang="en-US" sz="3600" b="1" dirty="0">
                <a:latin typeface="Times New Roman"/>
                <a:cs typeface="Times New Roman" pitchFamily="18" charset="0"/>
              </a:rPr>
              <a:t> </a:t>
            </a:r>
            <a:r>
              <a:rPr lang="en-US" sz="3600" b="1" dirty="0" err="1">
                <a:latin typeface="Times New Roman"/>
                <a:cs typeface="Times New Roman" pitchFamily="18" charset="0"/>
              </a:rPr>
              <a:t>thập</a:t>
            </a:r>
            <a:r>
              <a:rPr lang="en-US" sz="3600" b="1" dirty="0">
                <a:latin typeface="Times New Roman"/>
                <a:cs typeface="Times New Roman" pitchFamily="18" charset="0"/>
              </a:rPr>
              <a:t> </a:t>
            </a:r>
            <a:r>
              <a:rPr lang="en-US" sz="3600" b="1" dirty="0" err="1">
                <a:latin typeface="Times New Roman"/>
                <a:cs typeface="Times New Roman" pitchFamily="18" charset="0"/>
              </a:rPr>
              <a:t>phân</a:t>
            </a:r>
            <a:r>
              <a:rPr lang="en-US" sz="3600" b="1" dirty="0">
                <a:latin typeface="Times New Roman"/>
                <a:cs typeface="Times New Roman" pitchFamily="18" charset="0"/>
              </a:rPr>
              <a:t> </a:t>
            </a:r>
            <a:r>
              <a:rPr lang="en-US" sz="3600" b="1" dirty="0" err="1">
                <a:latin typeface="Times New Roman"/>
                <a:cs typeface="Times New Roman" pitchFamily="18" charset="0"/>
              </a:rPr>
              <a:t>có</a:t>
            </a:r>
            <a:r>
              <a:rPr lang="en-US" sz="3600" b="1" dirty="0">
                <a:latin typeface="Times New Roman"/>
                <a:cs typeface="Times New Roman" pitchFamily="18" charset="0"/>
              </a:rPr>
              <a:t> </a:t>
            </a:r>
            <a:r>
              <a:rPr lang="en-US" sz="3600" b="1" dirty="0" err="1">
                <a:latin typeface="Times New Roman"/>
                <a:cs typeface="Times New Roman" pitchFamily="18" charset="0"/>
              </a:rPr>
              <a:t>mẫu</a:t>
            </a:r>
            <a:r>
              <a:rPr lang="en-US" sz="3600" b="1" dirty="0">
                <a:latin typeface="Times New Roman"/>
                <a:cs typeface="Times New Roman" pitchFamily="18" charset="0"/>
              </a:rPr>
              <a:t> </a:t>
            </a:r>
            <a:r>
              <a:rPr lang="en-US" sz="3600" b="1" dirty="0" err="1">
                <a:latin typeface="Times New Roman"/>
                <a:cs typeface="Times New Roman" pitchFamily="18" charset="0"/>
              </a:rPr>
              <a:t>số</a:t>
            </a:r>
            <a:r>
              <a:rPr lang="en-US" sz="3600" b="1" dirty="0">
                <a:latin typeface="Times New Roman"/>
                <a:cs typeface="Times New Roman" pitchFamily="18" charset="0"/>
              </a:rPr>
              <a:t> </a:t>
            </a:r>
            <a:r>
              <a:rPr lang="en-US" sz="3600" b="1" dirty="0" err="1">
                <a:latin typeface="Times New Roman"/>
                <a:cs typeface="Times New Roman" pitchFamily="18" charset="0"/>
              </a:rPr>
              <a:t>là</a:t>
            </a:r>
            <a:r>
              <a:rPr lang="en-US" sz="3600" b="1" dirty="0">
                <a:latin typeface="Times New Roman"/>
                <a:cs typeface="Times New Roman" pitchFamily="18" charset="0"/>
              </a:rPr>
              <a:t> 100, </a:t>
            </a:r>
            <a:r>
              <a:rPr lang="en-US" sz="3600" b="1" dirty="0" err="1">
                <a:latin typeface="Times New Roman"/>
                <a:cs typeface="Times New Roman" pitchFamily="18" charset="0"/>
              </a:rPr>
              <a:t>rồi</a:t>
            </a:r>
            <a:r>
              <a:rPr lang="en-US" sz="3600" b="1" dirty="0">
                <a:latin typeface="Times New Roman"/>
                <a:cs typeface="Times New Roman" pitchFamily="18" charset="0"/>
              </a:rPr>
              <a:t> </a:t>
            </a:r>
            <a:r>
              <a:rPr lang="en-US" sz="3600" b="1" dirty="0" err="1">
                <a:latin typeface="Times New Roman"/>
                <a:cs typeface="Times New Roman" pitchFamily="18" charset="0"/>
              </a:rPr>
              <a:t>viết</a:t>
            </a:r>
            <a:r>
              <a:rPr lang="en-US" sz="3600" b="1" dirty="0">
                <a:latin typeface="Times New Roman"/>
                <a:cs typeface="Times New Roman" pitchFamily="18" charset="0"/>
              </a:rPr>
              <a:t> </a:t>
            </a:r>
            <a:r>
              <a:rPr lang="en-US" sz="3600" b="1" dirty="0" err="1">
                <a:latin typeface="Times New Roman"/>
                <a:cs typeface="Times New Roman" pitchFamily="18" charset="0"/>
              </a:rPr>
              <a:t>dưới</a:t>
            </a:r>
            <a:r>
              <a:rPr lang="en-US" sz="3600" b="1" dirty="0">
                <a:latin typeface="Times New Roman"/>
                <a:cs typeface="Times New Roman" pitchFamily="18" charset="0"/>
              </a:rPr>
              <a:t> </a:t>
            </a:r>
            <a:r>
              <a:rPr lang="en-US" sz="3600" b="1" dirty="0" err="1">
                <a:latin typeface="Times New Roman"/>
                <a:cs typeface="Times New Roman" pitchFamily="18" charset="0"/>
              </a:rPr>
              <a:t>dạng</a:t>
            </a:r>
            <a:r>
              <a:rPr lang="en-US" sz="3600" b="1" dirty="0">
                <a:latin typeface="Times New Roman"/>
                <a:cs typeface="Times New Roman" pitchFamily="18" charset="0"/>
              </a:rPr>
              <a:t> </a:t>
            </a:r>
            <a:r>
              <a:rPr lang="en-US" sz="3600" b="1" dirty="0" err="1">
                <a:latin typeface="Times New Roman"/>
                <a:cs typeface="Times New Roman" pitchFamily="18" charset="0"/>
              </a:rPr>
              <a:t>tỉ</a:t>
            </a:r>
            <a:r>
              <a:rPr lang="en-US" sz="3600" b="1" dirty="0">
                <a:latin typeface="Times New Roman"/>
                <a:cs typeface="Times New Roman" pitchFamily="18" charset="0"/>
              </a:rPr>
              <a:t> </a:t>
            </a:r>
            <a:r>
              <a:rPr lang="en-US" sz="3600" b="1" dirty="0" err="1">
                <a:latin typeface="Times New Roman"/>
                <a:cs typeface="Times New Roman" pitchFamily="18" charset="0"/>
              </a:rPr>
              <a:t>số</a:t>
            </a:r>
            <a:r>
              <a:rPr lang="en-US" sz="3600" b="1" dirty="0">
                <a:latin typeface="Times New Roman"/>
                <a:cs typeface="Times New Roman" pitchFamily="18" charset="0"/>
              </a:rPr>
              <a:t> </a:t>
            </a:r>
            <a:r>
              <a:rPr lang="en-US" sz="3600" b="1" dirty="0" err="1">
                <a:latin typeface="Times New Roman"/>
                <a:cs typeface="Times New Roman" pitchFamily="18" charset="0"/>
              </a:rPr>
              <a:t>phần</a:t>
            </a:r>
            <a:r>
              <a:rPr lang="en-US" sz="3600" b="1" dirty="0">
                <a:latin typeface="Times New Roman"/>
                <a:cs typeface="Times New Roman" pitchFamily="18" charset="0"/>
              </a:rPr>
              <a:t> </a:t>
            </a:r>
            <a:r>
              <a:rPr lang="en-US" sz="3600" b="1" dirty="0" err="1">
                <a:latin typeface="Times New Roman"/>
                <a:cs typeface="Times New Roman" pitchFamily="18" charset="0"/>
              </a:rPr>
              <a:t>trăm</a:t>
            </a:r>
            <a:r>
              <a:rPr lang="en-US" sz="3600" b="1" dirty="0">
                <a:latin typeface="Times New Roman"/>
                <a:cs typeface="Times New Roman" pitchFamily="18"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animEffect transition="in" filter="fade">
                                      <p:cBhvr>
                                        <p:cTn id="7" dur="1000"/>
                                        <p:tgtEl>
                                          <p:spTgt spid="48">
                                            <p:txEl>
                                              <p:pRg st="0" end="0"/>
                                            </p:txEl>
                                          </p:spTgt>
                                        </p:tgtEl>
                                      </p:cBhvr>
                                    </p:animEffect>
                                    <p:anim calcmode="lin" valueType="num">
                                      <p:cBhvr>
                                        <p:cTn id="8" dur="1000" fill="hold"/>
                                        <p:tgtEl>
                                          <p:spTgt spid="4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1" name="Title 3"/>
          <p:cNvSpPr>
            <a:spLocks noGrp="1"/>
          </p:cNvSpPr>
          <p:nvPr>
            <p:ph type="ctrTitle"/>
          </p:nvPr>
        </p:nvSpPr>
        <p:spPr>
          <a:xfrm>
            <a:off x="500034" y="1000108"/>
            <a:ext cx="4429156" cy="762000"/>
          </a:xfrm>
        </p:spPr>
        <p:txBody>
          <a:bodyPr>
            <a:normAutofit/>
          </a:bodyPr>
          <a:lstStyle/>
          <a:p>
            <a:pPr algn="l" eaLnBrk="1" hangingPunct="1"/>
            <a:r>
              <a:rPr lang="en-US" altLang="en-US" sz="2800" b="1" dirty="0" err="1" smtClean="0">
                <a:solidFill>
                  <a:srgbClr val="FF0000"/>
                </a:solidFill>
                <a:latin typeface="Times New Roman" pitchFamily="18" charset="0"/>
                <a:cs typeface="Times New Roman" pitchFamily="18" charset="0"/>
              </a:rPr>
              <a:t>Bài</a:t>
            </a:r>
            <a:r>
              <a:rPr lang="en-US" altLang="en-US" sz="2800" b="1" dirty="0" smtClean="0">
                <a:solidFill>
                  <a:srgbClr val="FF0000"/>
                </a:solidFill>
                <a:latin typeface="Times New Roman" pitchFamily="18" charset="0"/>
                <a:cs typeface="Times New Roman" pitchFamily="18" charset="0"/>
              </a:rPr>
              <a:t> 1) </a:t>
            </a:r>
            <a:r>
              <a:rPr lang="en-US" altLang="en-US" sz="2800" b="1" dirty="0" err="1" smtClean="0">
                <a:solidFill>
                  <a:srgbClr val="FF0000"/>
                </a:solidFill>
                <a:latin typeface="Times New Roman" pitchFamily="18" charset="0"/>
                <a:cs typeface="Times New Roman" pitchFamily="18" charset="0"/>
              </a:rPr>
              <a:t>Viết</a:t>
            </a:r>
            <a:r>
              <a:rPr lang="en-US" altLang="en-US" sz="2800" b="1" dirty="0" smtClean="0">
                <a:solidFill>
                  <a:srgbClr val="FF0000"/>
                </a:solidFill>
                <a:latin typeface="Times New Roman" pitchFamily="18" charset="0"/>
                <a:cs typeface="Times New Roman" pitchFamily="18" charset="0"/>
              </a:rPr>
              <a:t> (</a:t>
            </a:r>
            <a:r>
              <a:rPr lang="en-US" altLang="en-US" sz="2800" b="1" dirty="0" err="1" smtClean="0">
                <a:solidFill>
                  <a:srgbClr val="FF0000"/>
                </a:solidFill>
                <a:latin typeface="Times New Roman" pitchFamily="18" charset="0"/>
                <a:cs typeface="Times New Roman" pitchFamily="18" charset="0"/>
              </a:rPr>
              <a:t>theo</a:t>
            </a:r>
            <a:r>
              <a:rPr lang="en-US" altLang="en-US" sz="2800" b="1" dirty="0" smtClean="0">
                <a:solidFill>
                  <a:srgbClr val="FF0000"/>
                </a:solidFill>
                <a:latin typeface="Times New Roman" pitchFamily="18" charset="0"/>
                <a:cs typeface="Times New Roman" pitchFamily="18" charset="0"/>
              </a:rPr>
              <a:t> </a:t>
            </a:r>
            <a:r>
              <a:rPr lang="en-US" altLang="en-US" sz="2800" b="1" dirty="0" err="1" smtClean="0">
                <a:solidFill>
                  <a:srgbClr val="FF0000"/>
                </a:solidFill>
                <a:latin typeface="Times New Roman" pitchFamily="18" charset="0"/>
                <a:cs typeface="Times New Roman" pitchFamily="18" charset="0"/>
              </a:rPr>
              <a:t>mẫu</a:t>
            </a:r>
            <a:r>
              <a:rPr lang="en-US" altLang="en-US" sz="2800" b="1" dirty="0" smtClean="0">
                <a:solidFill>
                  <a:srgbClr val="FF0000"/>
                </a:solidFill>
                <a:latin typeface="Times New Roman" pitchFamily="18" charset="0"/>
                <a:cs typeface="Times New Roman" pitchFamily="18" charset="0"/>
              </a:rPr>
              <a:t>):</a:t>
            </a:r>
          </a:p>
        </p:txBody>
      </p:sp>
      <p:sp>
        <p:nvSpPr>
          <p:cNvPr id="5" name="Subtitle 4"/>
          <p:cNvSpPr>
            <a:spLocks noGrp="1"/>
          </p:cNvSpPr>
          <p:nvPr>
            <p:ph type="subTitle" idx="1"/>
          </p:nvPr>
        </p:nvSpPr>
        <p:spPr>
          <a:xfrm>
            <a:off x="785786" y="1857364"/>
            <a:ext cx="1371600" cy="685800"/>
          </a:xfrm>
        </p:spPr>
        <p:txBody>
          <a:bodyPr>
            <a:normAutofit fontScale="85000" lnSpcReduction="10000"/>
          </a:bodyPr>
          <a:lstStyle/>
          <a:p>
            <a:pPr marL="457200" indent="-457200" eaLnBrk="1" hangingPunct="1">
              <a:buFont typeface="Wingdings" pitchFamily="2" charset="2"/>
              <a:buChar char="v"/>
            </a:pPr>
            <a:r>
              <a:rPr lang="en-US" altLang="en-US" sz="2800" b="1" dirty="0" err="1" smtClean="0">
                <a:solidFill>
                  <a:srgbClr val="0000FF"/>
                </a:solidFill>
                <a:latin typeface="Times New Roman" pitchFamily="18" charset="0"/>
                <a:cs typeface="Times New Roman" pitchFamily="18" charset="0"/>
              </a:rPr>
              <a:t>Mẫu</a:t>
            </a:r>
            <a:r>
              <a:rPr lang="en-US" altLang="en-US" sz="2800" b="1" dirty="0" smtClean="0">
                <a:solidFill>
                  <a:srgbClr val="0000FF"/>
                </a:solidFill>
                <a:latin typeface="Times New Roman" pitchFamily="18" charset="0"/>
                <a:cs typeface="Times New Roman" pitchFamily="18" charset="0"/>
              </a:rPr>
              <a:t>:</a:t>
            </a:r>
          </a:p>
        </p:txBody>
      </p:sp>
      <p:graphicFrame>
        <p:nvGraphicFramePr>
          <p:cNvPr id="5122" name="Object 2"/>
          <p:cNvGraphicFramePr>
            <a:graphicFrameLocks noChangeAspect="1"/>
          </p:cNvGraphicFramePr>
          <p:nvPr/>
        </p:nvGraphicFramePr>
        <p:xfrm>
          <a:off x="481013" y="4214813"/>
          <a:ext cx="946150" cy="1214437"/>
        </p:xfrm>
        <a:graphic>
          <a:graphicData uri="http://schemas.openxmlformats.org/presentationml/2006/ole">
            <p:oleObj spid="_x0000_s7170" name="Equation" r:id="rId4" imgW="304560" imgH="393480" progId="Equation.3">
              <p:embed/>
            </p:oleObj>
          </a:graphicData>
        </a:graphic>
      </p:graphicFrame>
      <p:graphicFrame>
        <p:nvGraphicFramePr>
          <p:cNvPr id="5123" name="Object 2"/>
          <p:cNvGraphicFramePr>
            <a:graphicFrameLocks noChangeAspect="1"/>
          </p:cNvGraphicFramePr>
          <p:nvPr/>
        </p:nvGraphicFramePr>
        <p:xfrm>
          <a:off x="500034" y="2428868"/>
          <a:ext cx="785818" cy="1085850"/>
        </p:xfrm>
        <a:graphic>
          <a:graphicData uri="http://schemas.openxmlformats.org/presentationml/2006/ole">
            <p:oleObj spid="_x0000_s7171" name="Equation" r:id="rId5" imgW="304536" imgH="393359" progId="Equation.3">
              <p:embed/>
            </p:oleObj>
          </a:graphicData>
        </a:graphic>
      </p:graphicFrame>
      <p:graphicFrame>
        <p:nvGraphicFramePr>
          <p:cNvPr id="5124" name="Object 4"/>
          <p:cNvGraphicFramePr>
            <a:graphicFrameLocks noChangeAspect="1"/>
          </p:cNvGraphicFramePr>
          <p:nvPr/>
        </p:nvGraphicFramePr>
        <p:xfrm>
          <a:off x="4857752" y="1928802"/>
          <a:ext cx="785818" cy="969962"/>
        </p:xfrm>
        <a:graphic>
          <a:graphicData uri="http://schemas.openxmlformats.org/presentationml/2006/ole">
            <p:oleObj spid="_x0000_s7172" name="Equation" r:id="rId6" imgW="291960" imgH="393480" progId="Equation.3">
              <p:embed/>
            </p:oleObj>
          </a:graphicData>
        </a:graphic>
      </p:graphicFrame>
      <p:graphicFrame>
        <p:nvGraphicFramePr>
          <p:cNvPr id="5125" name="Object 5"/>
          <p:cNvGraphicFramePr>
            <a:graphicFrameLocks noChangeAspect="1"/>
          </p:cNvGraphicFramePr>
          <p:nvPr/>
        </p:nvGraphicFramePr>
        <p:xfrm>
          <a:off x="4786314" y="3500438"/>
          <a:ext cx="714380" cy="1066800"/>
        </p:xfrm>
        <a:graphic>
          <a:graphicData uri="http://schemas.openxmlformats.org/presentationml/2006/ole">
            <p:oleObj spid="_x0000_s7173" name="Equation" r:id="rId7" imgW="291960" imgH="393480" progId="Equation.3">
              <p:embed/>
            </p:oleObj>
          </a:graphicData>
        </a:graphic>
      </p:graphicFrame>
      <p:graphicFrame>
        <p:nvGraphicFramePr>
          <p:cNvPr id="12" name="Object 7"/>
          <p:cNvGraphicFramePr>
            <a:graphicFrameLocks noChangeAspect="1"/>
          </p:cNvGraphicFramePr>
          <p:nvPr/>
        </p:nvGraphicFramePr>
        <p:xfrm>
          <a:off x="1643042" y="4357694"/>
          <a:ext cx="1071570" cy="1049337"/>
        </p:xfrm>
        <a:graphic>
          <a:graphicData uri="http://schemas.openxmlformats.org/presentationml/2006/ole">
            <p:oleObj spid="_x0000_s7174" name="Equation" r:id="rId8" imgW="406080" imgH="393480" progId="Equation.3">
              <p:embed/>
            </p:oleObj>
          </a:graphicData>
        </a:graphic>
      </p:graphicFrame>
      <p:sp>
        <p:nvSpPr>
          <p:cNvPr id="13" name="Subtitle 4"/>
          <p:cNvSpPr txBox="1">
            <a:spLocks/>
          </p:cNvSpPr>
          <p:nvPr/>
        </p:nvSpPr>
        <p:spPr bwMode="auto">
          <a:xfrm>
            <a:off x="2357422" y="2643182"/>
            <a:ext cx="1200150" cy="685800"/>
          </a:xfrm>
          <a:prstGeom prst="rect">
            <a:avLst/>
          </a:prstGeom>
          <a:noFill/>
          <a:ln w="9525">
            <a:noFill/>
            <a:miter lim="800000"/>
            <a:headEnd/>
            <a:tailEnd/>
          </a:ln>
        </p:spPr>
        <p:txBody>
          <a:bodyPr/>
          <a:lstStyle/>
          <a:p>
            <a:pPr eaLnBrk="1" hangingPunct="1">
              <a:spcBef>
                <a:spcPct val="20000"/>
              </a:spcBef>
              <a:buFont typeface="Arial" charset="0"/>
              <a:buNone/>
            </a:pPr>
            <a:r>
              <a:rPr lang="en-US" altLang="en-US" sz="2800" b="1" dirty="0">
                <a:solidFill>
                  <a:srgbClr val="0000FF"/>
                </a:solidFill>
                <a:latin typeface="Times New Roman" pitchFamily="18" charset="0"/>
                <a:cs typeface="Times New Roman" pitchFamily="18" charset="0"/>
              </a:rPr>
              <a:t>= 15%</a:t>
            </a:r>
          </a:p>
        </p:txBody>
      </p:sp>
      <p:graphicFrame>
        <p:nvGraphicFramePr>
          <p:cNvPr id="14" name="Object 8"/>
          <p:cNvGraphicFramePr>
            <a:graphicFrameLocks noChangeAspect="1"/>
          </p:cNvGraphicFramePr>
          <p:nvPr/>
        </p:nvGraphicFramePr>
        <p:xfrm>
          <a:off x="1357290" y="2428868"/>
          <a:ext cx="1143008" cy="1079500"/>
        </p:xfrm>
        <a:graphic>
          <a:graphicData uri="http://schemas.openxmlformats.org/presentationml/2006/ole">
            <p:oleObj spid="_x0000_s7175" name="Equation" r:id="rId9" imgW="406048" imgH="393359" progId="Equation.3">
              <p:embed/>
            </p:oleObj>
          </a:graphicData>
        </a:graphic>
      </p:graphicFrame>
      <p:sp>
        <p:nvSpPr>
          <p:cNvPr id="15" name="Subtitle 4"/>
          <p:cNvSpPr txBox="1">
            <a:spLocks/>
          </p:cNvSpPr>
          <p:nvPr/>
        </p:nvSpPr>
        <p:spPr bwMode="auto">
          <a:xfrm>
            <a:off x="2786050" y="4714884"/>
            <a:ext cx="1428760" cy="785818"/>
          </a:xfrm>
          <a:prstGeom prst="rect">
            <a:avLst/>
          </a:prstGeom>
          <a:noFill/>
          <a:ln w="9525">
            <a:noFill/>
            <a:miter lim="800000"/>
            <a:headEnd/>
            <a:tailEnd/>
          </a:ln>
        </p:spPr>
        <p:txBody>
          <a:bodyPr/>
          <a:lstStyle/>
          <a:p>
            <a:pPr eaLnBrk="1" hangingPunct="1">
              <a:spcBef>
                <a:spcPct val="20000"/>
              </a:spcBef>
              <a:buFont typeface="Arial" charset="0"/>
              <a:buNone/>
            </a:pPr>
            <a:r>
              <a:rPr lang="en-US" altLang="en-US" sz="2800" b="1" dirty="0">
                <a:solidFill>
                  <a:srgbClr val="0000FF"/>
                </a:solidFill>
                <a:latin typeface="Times New Roman" pitchFamily="18" charset="0"/>
                <a:cs typeface="Times New Roman" pitchFamily="18" charset="0"/>
              </a:rPr>
              <a:t>= </a:t>
            </a:r>
            <a:r>
              <a:rPr lang="en-US" altLang="en-US" sz="2800" b="1" dirty="0" smtClean="0">
                <a:solidFill>
                  <a:srgbClr val="0000FF"/>
                </a:solidFill>
                <a:latin typeface="Times New Roman" pitchFamily="18" charset="0"/>
                <a:cs typeface="Times New Roman" pitchFamily="18" charset="0"/>
              </a:rPr>
              <a:t>20%</a:t>
            </a:r>
            <a:endParaRPr lang="en-US" altLang="en-US" sz="2800" b="1" dirty="0">
              <a:solidFill>
                <a:srgbClr val="0000FF"/>
              </a:solidFill>
              <a:latin typeface="Times New Roman" pitchFamily="18" charset="0"/>
              <a:cs typeface="Times New Roman" pitchFamily="18" charset="0"/>
            </a:endParaRPr>
          </a:p>
        </p:txBody>
      </p:sp>
      <p:graphicFrame>
        <p:nvGraphicFramePr>
          <p:cNvPr id="16" name="Object 4"/>
          <p:cNvGraphicFramePr>
            <a:graphicFrameLocks noChangeAspect="1"/>
          </p:cNvGraphicFramePr>
          <p:nvPr/>
        </p:nvGraphicFramePr>
        <p:xfrm>
          <a:off x="5643570" y="2000240"/>
          <a:ext cx="1166826" cy="996950"/>
        </p:xfrm>
        <a:graphic>
          <a:graphicData uri="http://schemas.openxmlformats.org/presentationml/2006/ole">
            <p:oleObj spid="_x0000_s7176" name="Equation" r:id="rId10" imgW="406080" imgH="393480" progId="Equation.3">
              <p:embed/>
            </p:oleObj>
          </a:graphicData>
        </a:graphic>
      </p:graphicFrame>
      <p:sp>
        <p:nvSpPr>
          <p:cNvPr id="17" name="Subtitle 4"/>
          <p:cNvSpPr txBox="1">
            <a:spLocks/>
          </p:cNvSpPr>
          <p:nvPr/>
        </p:nvSpPr>
        <p:spPr bwMode="auto">
          <a:xfrm>
            <a:off x="6715140" y="2143116"/>
            <a:ext cx="1314450" cy="815975"/>
          </a:xfrm>
          <a:prstGeom prst="rect">
            <a:avLst/>
          </a:prstGeom>
          <a:noFill/>
          <a:ln w="9525">
            <a:noFill/>
            <a:miter lim="800000"/>
            <a:headEnd/>
            <a:tailEnd/>
          </a:ln>
        </p:spPr>
        <p:txBody>
          <a:bodyPr/>
          <a:lstStyle/>
          <a:p>
            <a:pPr algn="ctr" eaLnBrk="1" hangingPunct="1">
              <a:spcBef>
                <a:spcPct val="20000"/>
              </a:spcBef>
              <a:buFont typeface="Arial" charset="0"/>
              <a:buNone/>
            </a:pPr>
            <a:r>
              <a:rPr lang="en-US" altLang="en-US" sz="2800" b="1" dirty="0">
                <a:solidFill>
                  <a:srgbClr val="0000FF"/>
                </a:solidFill>
                <a:latin typeface="Times New Roman" pitchFamily="18" charset="0"/>
                <a:cs typeface="Times New Roman" pitchFamily="18" charset="0"/>
              </a:rPr>
              <a:t>= </a:t>
            </a:r>
            <a:r>
              <a:rPr lang="en-US" altLang="en-US" sz="2800" b="1" dirty="0" smtClean="0">
                <a:solidFill>
                  <a:srgbClr val="0000FF"/>
                </a:solidFill>
                <a:latin typeface="Times New Roman" pitchFamily="18" charset="0"/>
                <a:cs typeface="Times New Roman" pitchFamily="18" charset="0"/>
              </a:rPr>
              <a:t>16%</a:t>
            </a:r>
            <a:endParaRPr lang="en-US" altLang="en-US" sz="2800" b="1" dirty="0">
              <a:solidFill>
                <a:srgbClr val="0000FF"/>
              </a:solidFill>
              <a:latin typeface="Times New Roman" pitchFamily="18" charset="0"/>
              <a:cs typeface="Times New Roman" pitchFamily="18" charset="0"/>
            </a:endParaRPr>
          </a:p>
        </p:txBody>
      </p:sp>
      <p:graphicFrame>
        <p:nvGraphicFramePr>
          <p:cNvPr id="18" name="Object 5"/>
          <p:cNvGraphicFramePr>
            <a:graphicFrameLocks noChangeAspect="1"/>
          </p:cNvGraphicFramePr>
          <p:nvPr/>
        </p:nvGraphicFramePr>
        <p:xfrm>
          <a:off x="5715008" y="3500438"/>
          <a:ext cx="1143008" cy="1066800"/>
        </p:xfrm>
        <a:graphic>
          <a:graphicData uri="http://schemas.openxmlformats.org/presentationml/2006/ole">
            <p:oleObj spid="_x0000_s7177" name="Equation" r:id="rId11" imgW="406080" imgH="393480" progId="Equation.3">
              <p:embed/>
            </p:oleObj>
          </a:graphicData>
        </a:graphic>
      </p:graphicFrame>
      <p:sp>
        <p:nvSpPr>
          <p:cNvPr id="19" name="Subtitle 4"/>
          <p:cNvSpPr txBox="1">
            <a:spLocks/>
          </p:cNvSpPr>
          <p:nvPr/>
        </p:nvSpPr>
        <p:spPr bwMode="auto">
          <a:xfrm>
            <a:off x="6786578" y="3714752"/>
            <a:ext cx="1314450" cy="815975"/>
          </a:xfrm>
          <a:prstGeom prst="rect">
            <a:avLst/>
          </a:prstGeom>
          <a:noFill/>
          <a:ln w="9525">
            <a:noFill/>
            <a:miter lim="800000"/>
            <a:headEnd/>
            <a:tailEnd/>
          </a:ln>
        </p:spPr>
        <p:txBody>
          <a:bodyPr/>
          <a:lstStyle/>
          <a:p>
            <a:pPr algn="ctr" eaLnBrk="1" hangingPunct="1">
              <a:spcBef>
                <a:spcPct val="20000"/>
              </a:spcBef>
              <a:buFont typeface="Arial" charset="0"/>
              <a:buNone/>
            </a:pPr>
            <a:r>
              <a:rPr lang="en-US" altLang="en-US" sz="2800" b="1" dirty="0">
                <a:solidFill>
                  <a:srgbClr val="0000FF"/>
                </a:solidFill>
                <a:latin typeface="Times New Roman" pitchFamily="18" charset="0"/>
                <a:cs typeface="Times New Roman" pitchFamily="18" charset="0"/>
              </a:rPr>
              <a:t>= </a:t>
            </a:r>
            <a:r>
              <a:rPr lang="en-US" altLang="en-US" sz="2800" b="1" dirty="0" smtClean="0">
                <a:solidFill>
                  <a:srgbClr val="0000FF"/>
                </a:solidFill>
                <a:latin typeface="Times New Roman" pitchFamily="18" charset="0"/>
                <a:cs typeface="Times New Roman" pitchFamily="18" charset="0"/>
              </a:rPr>
              <a:t>40%</a:t>
            </a:r>
            <a:endParaRPr lang="en-US" altLang="en-US" sz="2800" b="1" dirty="0">
              <a:solidFill>
                <a:srgbClr val="0000FF"/>
              </a:solidFill>
              <a:latin typeface="Times New Roman" pitchFamily="18" charset="0"/>
              <a:cs typeface="Times New Roman" pitchFamily="18" charset="0"/>
            </a:endParaRPr>
          </a:p>
        </p:txBody>
      </p:sp>
      <p:sp>
        <p:nvSpPr>
          <p:cNvPr id="7188" name="Rectangle 36"/>
          <p:cNvSpPr>
            <a:spLocks noChangeArrowheads="1"/>
          </p:cNvSpPr>
          <p:nvPr/>
        </p:nvSpPr>
        <p:spPr bwMode="auto">
          <a:xfrm>
            <a:off x="0" y="0"/>
            <a:ext cx="9144000" cy="6858000"/>
          </a:xfrm>
          <a:prstGeom prst="rect">
            <a:avLst/>
          </a:prstGeom>
          <a:noFill/>
          <a:ln w="57150">
            <a:pattFill prst="sphere">
              <a:fgClr>
                <a:srgbClr val="0000FF"/>
              </a:fgClr>
              <a:bgClr>
                <a:srgbClr val="FF0000"/>
              </a:bgClr>
            </a:pattFill>
            <a:miter lim="800000"/>
            <a:headEnd/>
            <a:tailEnd/>
          </a:ln>
        </p:spPr>
        <p:txBody>
          <a:bodyPr wrap="none" anchor="ctr"/>
          <a:lstStyle/>
          <a:p>
            <a:endParaRPr lang="vi-VN" altLang="en-US">
              <a:latin typeface="Times New Roman" pitchFamily="18" charset="0"/>
            </a:endParaRPr>
          </a:p>
        </p:txBody>
      </p:sp>
      <p:sp>
        <p:nvSpPr>
          <p:cNvPr id="7189" name="Rectangle 54"/>
          <p:cNvSpPr>
            <a:spLocks noChangeArrowheads="1"/>
          </p:cNvSpPr>
          <p:nvPr/>
        </p:nvSpPr>
        <p:spPr bwMode="auto">
          <a:xfrm>
            <a:off x="3428992" y="0"/>
            <a:ext cx="1571636" cy="523220"/>
          </a:xfrm>
          <a:prstGeom prst="rect">
            <a:avLst/>
          </a:prstGeom>
          <a:noFill/>
          <a:ln w="9525">
            <a:noFill/>
            <a:miter lim="800000"/>
            <a:headEnd/>
            <a:tailEnd/>
          </a:ln>
        </p:spPr>
        <p:txBody>
          <a:bodyPr wrap="square">
            <a:spAutoFit/>
          </a:bodyPr>
          <a:lstStyle/>
          <a:p>
            <a:pPr algn="ctr"/>
            <a:r>
              <a:rPr lang="en-US" altLang="en-US" sz="2800" b="1" u="sng" dirty="0" err="1">
                <a:solidFill>
                  <a:srgbClr val="0000FF"/>
                </a:solidFill>
                <a:latin typeface="Times New Roman" pitchFamily="18" charset="0"/>
                <a:cs typeface="Times New Roman" pitchFamily="18" charset="0"/>
              </a:rPr>
              <a:t>Toán</a:t>
            </a:r>
            <a:r>
              <a:rPr lang="en-US" altLang="en-US" sz="2800" b="1" u="sng" dirty="0">
                <a:solidFill>
                  <a:srgbClr val="0000FF"/>
                </a:solidFill>
                <a:latin typeface="Times New Roman" pitchFamily="18" charset="0"/>
                <a:cs typeface="Times New Roman" pitchFamily="18" charset="0"/>
              </a:rPr>
              <a:t>:</a:t>
            </a:r>
          </a:p>
        </p:txBody>
      </p:sp>
      <p:sp>
        <p:nvSpPr>
          <p:cNvPr id="7190" name="TextBox 17"/>
          <p:cNvSpPr txBox="1">
            <a:spLocks noChangeArrowheads="1"/>
          </p:cNvSpPr>
          <p:nvPr/>
        </p:nvSpPr>
        <p:spPr bwMode="auto">
          <a:xfrm>
            <a:off x="3214678" y="500042"/>
            <a:ext cx="3429024" cy="584775"/>
          </a:xfrm>
          <a:prstGeom prst="rect">
            <a:avLst/>
          </a:prstGeom>
          <a:noFill/>
          <a:ln w="9525">
            <a:noFill/>
            <a:miter lim="800000"/>
            <a:headEnd/>
            <a:tailEnd/>
          </a:ln>
        </p:spPr>
        <p:txBody>
          <a:bodyPr wrap="square">
            <a:spAutoFit/>
          </a:bodyPr>
          <a:lstStyle/>
          <a:p>
            <a:pPr algn="ctr" eaLnBrk="1" hangingPunct="1"/>
            <a:r>
              <a:rPr lang="en-US" altLang="en-US" sz="3200" b="1" dirty="0" err="1">
                <a:solidFill>
                  <a:srgbClr val="FF0000"/>
                </a:solidFill>
                <a:latin typeface="Times New Roman" pitchFamily="18" charset="0"/>
                <a:cs typeface="Times New Roman" pitchFamily="18" charset="0"/>
              </a:rPr>
              <a:t>Tỉ</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số</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phần</a:t>
            </a:r>
            <a:r>
              <a:rPr lang="en-US" altLang="en-US" sz="3200" b="1" dirty="0">
                <a:solidFill>
                  <a:srgbClr val="FF0000"/>
                </a:solidFill>
                <a:latin typeface="Times New Roman" pitchFamily="18" charset="0"/>
                <a:cs typeface="Times New Roman" pitchFamily="18" charset="0"/>
              </a:rPr>
              <a:t> </a:t>
            </a:r>
            <a:r>
              <a:rPr lang="en-US" altLang="en-US" sz="3200" b="1" dirty="0" err="1">
                <a:solidFill>
                  <a:srgbClr val="FF0000"/>
                </a:solidFill>
                <a:latin typeface="Times New Roman" pitchFamily="18" charset="0"/>
                <a:cs typeface="Times New Roman" pitchFamily="18" charset="0"/>
              </a:rPr>
              <a:t>trăm</a:t>
            </a:r>
            <a:endParaRPr lang="en-US" altLang="en-US" sz="3200" b="1" dirty="0">
              <a:solidFill>
                <a:srgbClr val="FF00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131"/>
                                        </p:tgtEl>
                                        <p:attrNameLst>
                                          <p:attrName>style.visibility</p:attrName>
                                        </p:attrNameLst>
                                      </p:cBhvr>
                                      <p:to>
                                        <p:strVal val="visible"/>
                                      </p:to>
                                    </p:set>
                                    <p:animEffect transition="in" filter="diamond(in)">
                                      <p:cBhvr>
                                        <p:cTn id="7" dur="2000"/>
                                        <p:tgtEl>
                                          <p:spTgt spid="513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circle(in)">
                                      <p:cBhvr>
                                        <p:cTn id="12" dur="2000"/>
                                        <p:tgtEl>
                                          <p:spTgt spid="512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ircle(in)">
                                      <p:cBhvr>
                                        <p:cTn id="20" dur="2000"/>
                                        <p:tgtEl>
                                          <p:spTgt spid="1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1" presetClass="entr" presetSubtype="0" fill="hold" grpId="0" nodeType="clickEffect">
                                  <p:stCondLst>
                                    <p:cond delay="0"/>
                                  </p:stCondLst>
                                  <p:iterate type="lt">
                                    <p:tmPct val="5000"/>
                                  </p:iterate>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p:cTn id="25"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6"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27"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28" dur="1000"/>
                                        <p:tgtEl>
                                          <p:spTgt spid="5">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6" presetClass="entr" presetSubtype="16" fill="hold" nodeType="clickEffect">
                                  <p:stCondLst>
                                    <p:cond delay="0"/>
                                  </p:stCondLst>
                                  <p:childTnLst>
                                    <p:set>
                                      <p:cBhvr>
                                        <p:cTn id="32" dur="1" fill="hold">
                                          <p:stCondLst>
                                            <p:cond delay="0"/>
                                          </p:stCondLst>
                                        </p:cTn>
                                        <p:tgtEl>
                                          <p:spTgt spid="5122"/>
                                        </p:tgtEl>
                                        <p:attrNameLst>
                                          <p:attrName>style.visibility</p:attrName>
                                        </p:attrNameLst>
                                      </p:cBhvr>
                                      <p:to>
                                        <p:strVal val="visible"/>
                                      </p:to>
                                    </p:set>
                                    <p:animEffect transition="in" filter="circle(in)">
                                      <p:cBhvr>
                                        <p:cTn id="33" dur="2000"/>
                                        <p:tgtEl>
                                          <p:spTgt spid="512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6" presetClass="entr" presetSubtype="16"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circle(in)">
                                      <p:cBhvr>
                                        <p:cTn id="38" dur="2000"/>
                                        <p:tgtEl>
                                          <p:spTgt spid="1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circle(in)">
                                      <p:cBhvr>
                                        <p:cTn id="43" dur="2000"/>
                                        <p:tgtEl>
                                          <p:spTgt spid="15"/>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6" presetClass="entr" presetSubtype="16" fill="hold" nodeType="clickEffect">
                                  <p:stCondLst>
                                    <p:cond delay="0"/>
                                  </p:stCondLst>
                                  <p:childTnLst>
                                    <p:set>
                                      <p:cBhvr>
                                        <p:cTn id="47" dur="1" fill="hold">
                                          <p:stCondLst>
                                            <p:cond delay="0"/>
                                          </p:stCondLst>
                                        </p:cTn>
                                        <p:tgtEl>
                                          <p:spTgt spid="5124"/>
                                        </p:tgtEl>
                                        <p:attrNameLst>
                                          <p:attrName>style.visibility</p:attrName>
                                        </p:attrNameLst>
                                      </p:cBhvr>
                                      <p:to>
                                        <p:strVal val="visible"/>
                                      </p:to>
                                    </p:set>
                                    <p:animEffect transition="in" filter="circle(in)">
                                      <p:cBhvr>
                                        <p:cTn id="48" dur="2000"/>
                                        <p:tgtEl>
                                          <p:spTgt spid="5124"/>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6" presetClass="entr" presetSubtype="16"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circle(in)">
                                      <p:cBhvr>
                                        <p:cTn id="53" dur="2000"/>
                                        <p:tgtEl>
                                          <p:spTgt spid="16"/>
                                        </p:tgtEl>
                                      </p:cBhvr>
                                    </p:animEffect>
                                  </p:childTnLst>
                                </p:cTn>
                              </p:par>
                              <p:par>
                                <p:cTn id="54" presetID="6" presetClass="entr" presetSubtype="16"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circle(in)">
                                      <p:cBhvr>
                                        <p:cTn id="56" dur="2000"/>
                                        <p:tgtEl>
                                          <p:spTgt spid="17"/>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6" presetClass="entr" presetSubtype="16" fill="hold" nodeType="clickEffect">
                                  <p:stCondLst>
                                    <p:cond delay="0"/>
                                  </p:stCondLst>
                                  <p:childTnLst>
                                    <p:set>
                                      <p:cBhvr>
                                        <p:cTn id="60" dur="1" fill="hold">
                                          <p:stCondLst>
                                            <p:cond delay="0"/>
                                          </p:stCondLst>
                                        </p:cTn>
                                        <p:tgtEl>
                                          <p:spTgt spid="5125"/>
                                        </p:tgtEl>
                                        <p:attrNameLst>
                                          <p:attrName>style.visibility</p:attrName>
                                        </p:attrNameLst>
                                      </p:cBhvr>
                                      <p:to>
                                        <p:strVal val="visible"/>
                                      </p:to>
                                    </p:set>
                                    <p:animEffect transition="in" filter="circle(in)">
                                      <p:cBhvr>
                                        <p:cTn id="61" dur="2000"/>
                                        <p:tgtEl>
                                          <p:spTgt spid="5125"/>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6" presetClass="entr" presetSubtype="16" fill="hold"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circle(in)">
                                      <p:cBhvr>
                                        <p:cTn id="66" dur="2000"/>
                                        <p:tgtEl>
                                          <p:spTgt spid="18"/>
                                        </p:tgtEl>
                                      </p:cBhvr>
                                    </p:animEffect>
                                  </p:childTnLst>
                                </p:cTn>
                              </p:par>
                              <p:par>
                                <p:cTn id="67" presetID="6" presetClass="entr" presetSubtype="16" fill="hold" grpId="0" nodeType="with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circle(in)">
                                      <p:cBhvr>
                                        <p:cTn id="6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1" grpId="0"/>
      <p:bldP spid="5" grpId="0" build="p"/>
      <p:bldP spid="13" grpId="0"/>
      <p:bldP spid="15" grpId="0"/>
      <p:bldP spid="17"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TotalTime>
  <Words>826</Words>
  <Application>Microsoft Office PowerPoint</Application>
  <PresentationFormat>On-screen Show (4:3)</PresentationFormat>
  <Paragraphs>152</Paragraphs>
  <Slides>20</Slides>
  <Notes>7</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2" baseType="lpstr">
      <vt:lpstr>Office Theme</vt:lpstr>
      <vt:lpstr>Equation</vt:lpstr>
      <vt:lpstr>Slide 1</vt:lpstr>
      <vt:lpstr>1. Viết các thương sau đây dưới dạng phân số:</vt:lpstr>
      <vt:lpstr>Slide 3</vt:lpstr>
      <vt:lpstr>a) Ví dụ 1: Diện tích một rau là 100m2, trong đó có 25m2 trồng rau muống . Tìm tỉ số của diện tích trồng rau muống và diện tích rau.</vt:lpstr>
      <vt:lpstr>Slide 5</vt:lpstr>
      <vt:lpstr>Slide 6</vt:lpstr>
      <vt:lpstr>b) Ví dụ 2: Khối 5 có 200 học sinh, trong đó có 50 học sinh xuất sắc. Tìm tỉ số của số học sinh xuất sắc xuất sắc và số học sinh khối 5.</vt:lpstr>
      <vt:lpstr>Slide 8</vt:lpstr>
      <vt:lpstr>Bài 1) Viết (theo mẫu):</vt:lpstr>
      <vt:lpstr>Slide 10</vt:lpstr>
      <vt:lpstr>Slide 11</vt:lpstr>
      <vt:lpstr>Slide 12</vt:lpstr>
      <vt:lpstr>Slide 13</vt:lpstr>
      <vt:lpstr>Slide 14</vt:lpstr>
      <vt:lpstr>2) Kiểm tra sản phẩm của một nhà máy, người ta thấy trung bình cứ 100 sản phẩm thì có 95 sản phẩm đạt chuẩn. Hỏi số sản phẩm đạt chuẩn chiếm bao nhiêu phần trăm tổng số sản phẩm của nhà máy?</vt:lpstr>
      <vt:lpstr>Slide 16</vt:lpstr>
      <vt:lpstr>  Tỉ số  phần  trăm của         là: </vt:lpstr>
      <vt:lpstr>Slide 18</vt:lpstr>
      <vt:lpstr>Slide 19</vt:lpstr>
      <vt:lpstr>Slide 20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BC</dc:creator>
  <cp:lastModifiedBy>BC</cp:lastModifiedBy>
  <cp:revision>18</cp:revision>
  <dcterms:created xsi:type="dcterms:W3CDTF">2021-12-17T08:21:23Z</dcterms:created>
  <dcterms:modified xsi:type="dcterms:W3CDTF">2021-12-19T06:31:30Z</dcterms:modified>
</cp:coreProperties>
</file>