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4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6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76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92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697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377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3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77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2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2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11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9B70-32E1-4254-92F8-C4517AA300BB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DB8-839B-46BE-9F8A-6F6A09318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72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3587" y="2211572"/>
            <a:ext cx="2434304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5333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245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518779" y="1058249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667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7632" y="1874273"/>
            <a:ext cx="7995683" cy="708014"/>
            <a:chOff x="460224" y="1435196"/>
            <a:chExt cx="5996762" cy="5310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531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667" dirty="0">
                  <a:latin typeface="UTM Avo" panose="02040603050506020204" pitchFamily="18" charset="0"/>
                </a:rPr>
                <a:t>     </a:t>
              </a:r>
              <a:r>
                <a:rPr lang="en-US" sz="2667" dirty="0" err="1">
                  <a:latin typeface="UTM Avo" panose="02040603050506020204" pitchFamily="18" charset="0"/>
                </a:rPr>
                <a:t>sửa</a:t>
              </a:r>
              <a:r>
                <a:rPr lang="en-US" sz="2667" dirty="0">
                  <a:latin typeface="UTM Avo" panose="02040603050506020204" pitchFamily="18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</a:rPr>
                <a:t>soạn</a:t>
              </a:r>
              <a:endParaRPr lang="vi-VN" sz="2667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33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4112408" y="1874272"/>
            <a:ext cx="602090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667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37633" y="3095504"/>
            <a:ext cx="2095284" cy="708015"/>
            <a:chOff x="460224" y="1435196"/>
            <a:chExt cx="1571463" cy="53101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531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667" dirty="0">
                  <a:latin typeface="UTM Avo" panose="02040603050506020204" pitchFamily="18" charset="0"/>
                </a:rPr>
                <a:t>     </a:t>
              </a:r>
              <a:r>
                <a:rPr lang="en-US" sz="2667" dirty="0" err="1">
                  <a:latin typeface="UTM Avo" panose="02040603050506020204" pitchFamily="18" charset="0"/>
                </a:rPr>
                <a:t>thút</a:t>
              </a:r>
              <a:r>
                <a:rPr lang="en-US" sz="2667" dirty="0">
                  <a:latin typeface="UTM Avo" panose="02040603050506020204" pitchFamily="18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</a:rPr>
                <a:t>thít</a:t>
              </a:r>
              <a:endParaRPr lang="vi-VN" sz="2667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33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4112408" y="3112796"/>
            <a:ext cx="60209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667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0" y="601677"/>
            <a:ext cx="4056441" cy="971549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974451" y="1448619"/>
            <a:ext cx="821504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>
                <a:latin typeface="UTM Avo" panose="02040603050506020204" pitchFamily="18" charset="0"/>
              </a:rPr>
              <a:t>1. </a:t>
            </a:r>
            <a:r>
              <a:rPr lang="en-US" sz="2667" dirty="0" err="1">
                <a:latin typeface="UTM Avo" panose="02040603050506020204" pitchFamily="18" charset="0"/>
              </a:rPr>
              <a:t>Nói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tiếp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câu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tả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cảnh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mùa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xuân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trong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công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viên</a:t>
            </a:r>
            <a:endParaRPr lang="vi-VN" sz="2667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2294948" y="2802836"/>
            <a:ext cx="799568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    </a:t>
            </a:r>
            <a:r>
              <a:rPr lang="en-US" sz="2667" dirty="0">
                <a:latin typeface="UTM Avo" panose="02040603050506020204" pitchFamily="18" charset="0"/>
              </a:rPr>
              <a:t>a)</a:t>
            </a:r>
            <a:r>
              <a:rPr lang="vi-VN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Cỏ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endParaRPr lang="vi-VN" sz="2667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3692899" y="2802836"/>
            <a:ext cx="60209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667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2216291" y="3486569"/>
            <a:ext cx="2690007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     </a:t>
            </a:r>
            <a:r>
              <a:rPr lang="en-US" sz="2667" dirty="0">
                <a:latin typeface="UTM Avo" panose="02040603050506020204" pitchFamily="18" charset="0"/>
              </a:rPr>
              <a:t>b) </a:t>
            </a:r>
            <a:r>
              <a:rPr lang="en-US" sz="2667" dirty="0" err="1">
                <a:latin typeface="UTM Avo" panose="02040603050506020204" pitchFamily="18" charset="0"/>
              </a:rPr>
              <a:t>Đàn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én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endParaRPr lang="vi-VN" sz="2667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4413932" y="3490753"/>
            <a:ext cx="60209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667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2216290" y="4157053"/>
            <a:ext cx="2690007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     </a:t>
            </a:r>
            <a:r>
              <a:rPr lang="en-US" sz="2667" dirty="0">
                <a:latin typeface="UTM Avo" panose="02040603050506020204" pitchFamily="18" charset="0"/>
              </a:rPr>
              <a:t>c</a:t>
            </a:r>
            <a:r>
              <a:rPr lang="en-US" sz="2667" dirty="0">
                <a:latin typeface="UTM Avo" panose="02040603050506020204" pitchFamily="18" charset="0"/>
              </a:rPr>
              <a:t>) </a:t>
            </a:r>
            <a:r>
              <a:rPr lang="en-US" sz="2667" dirty="0" err="1">
                <a:latin typeface="UTM Avo" panose="02040603050506020204" pitchFamily="18" charset="0"/>
              </a:rPr>
              <a:t>Trẻ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em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endParaRPr lang="vi-VN" sz="2667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4282833" y="4159513"/>
            <a:ext cx="602090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667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0" y="601677"/>
            <a:ext cx="4056441" cy="971549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974451" y="1448619"/>
            <a:ext cx="821504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>
                <a:latin typeface="UTM Avo" panose="02040603050506020204" pitchFamily="18" charset="0"/>
              </a:rPr>
              <a:t>4. </a:t>
            </a:r>
            <a:r>
              <a:rPr lang="en-US" sz="2667" dirty="0" err="1">
                <a:latin typeface="UTM Avo" panose="02040603050506020204" pitchFamily="18" charset="0"/>
              </a:rPr>
              <a:t>Thay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lời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chim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én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nói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lời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nhắn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nhủ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đến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các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nhỏ</a:t>
            </a:r>
            <a:r>
              <a:rPr lang="en-US" sz="2667" dirty="0">
                <a:latin typeface="UTM Avo" panose="02040603050506020204" pitchFamily="18" charset="0"/>
              </a:rPr>
              <a:t>.</a:t>
            </a:r>
            <a:endParaRPr lang="vi-VN" sz="2667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7657547" y="-854764"/>
            <a:ext cx="60209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667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2361977" y="3138656"/>
            <a:ext cx="3578324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626707" y="2343012"/>
            <a:ext cx="4562792" cy="1664305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6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6859" y="393291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21783" y="1106980"/>
            <a:ext cx="8364359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>
                <a:latin typeface="UTM Avo" panose="02040603050506020204" pitchFamily="18" charset="0"/>
              </a:rPr>
              <a:t>1. </a:t>
            </a:r>
            <a:r>
              <a:rPr lang="en-US" sz="2667" dirty="0" err="1">
                <a:latin typeface="UTM Avo" panose="02040603050506020204" pitchFamily="18" charset="0"/>
              </a:rPr>
              <a:t>Tìm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những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từ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ngữ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cho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biết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tâm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trạng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cảm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xúc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cỏ</a:t>
            </a:r>
            <a:r>
              <a:rPr lang="en-US" sz="2667" dirty="0">
                <a:latin typeface="UTM Avo" panose="02040603050506020204" pitchFamily="18" charset="0"/>
              </a:rPr>
              <a:t> non.</a:t>
            </a:r>
            <a:endParaRPr lang="vi-VN" sz="2667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371839" y="2374080"/>
            <a:ext cx="3966712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667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667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667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8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867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5867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4267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4267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5333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545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795829" y="789099"/>
            <a:ext cx="618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3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365530" y="864247"/>
            <a:ext cx="266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–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86130" y="1828446"/>
            <a:ext cx="8020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việc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-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tâm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nữa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đâu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3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4229105" y="825047"/>
            <a:ext cx="71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631408" y="2659919"/>
            <a:ext cx="3623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giẫm</a:t>
            </a:r>
            <a:endParaRPr lang="vi-VN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4857643" y="298484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631408" y="1891929"/>
            <a:ext cx="3623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suốt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đêm</a:t>
            </a:r>
            <a:endParaRPr lang="vi-VN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4857643" y="224307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3023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745361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667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42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53264" y="807498"/>
            <a:ext cx="790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>
                <a:latin typeface="UTM Avo" panose="02040603050506020204" pitchFamily="18" charset="0"/>
              </a:rPr>
              <a:t>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ngh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</a:t>
            </a:r>
            <a:r>
              <a:rPr lang="en-US" sz="2400" dirty="0" err="1">
                <a:latin typeface="UTM Avo" panose="02040603050506020204" pitchFamily="18" charset="0"/>
              </a:rPr>
              <a:t>Buổi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muôn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ngh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giọt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long </a:t>
            </a:r>
            <a:r>
              <a:rPr lang="en-US" sz="2400" dirty="0" err="1">
                <a:latin typeface="UTM Avo" panose="02040603050506020204" pitchFamily="18" charset="0"/>
              </a:rPr>
              <a:t>lánh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  ng  </a:t>
            </a:r>
            <a:r>
              <a:rPr lang="en-US" sz="2400" dirty="0" err="1">
                <a:latin typeface="UTM Avo" panose="02040603050506020204" pitchFamily="18" charset="0"/>
              </a:rPr>
              <a:t>ọc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32325" y="1496849"/>
            <a:ext cx="758720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le 7"/>
          <p:cNvSpPr/>
          <p:nvPr/>
        </p:nvSpPr>
        <p:spPr>
          <a:xfrm>
            <a:off x="5738761" y="2051280"/>
            <a:ext cx="70136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379889" y="1423917"/>
            <a:ext cx="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7422" y="1990954"/>
            <a:ext cx="74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53264" y="2853847"/>
            <a:ext cx="7905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3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tr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 </a:t>
            </a:r>
            <a:r>
              <a:rPr lang="en-US" sz="2400" dirty="0" err="1">
                <a:latin typeface="UTM Avo" panose="02040603050506020204" pitchFamily="18" charset="0"/>
              </a:rPr>
              <a:t>Đồng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vương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heo</a:t>
            </a:r>
            <a:r>
              <a:rPr lang="en-US" sz="2400" dirty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</a:t>
            </a:r>
            <a:r>
              <a:rPr lang="en-US" sz="2400" dirty="0" err="1">
                <a:latin typeface="UTM Avo" panose="02040603050506020204" pitchFamily="18" charset="0"/>
              </a:rPr>
              <a:t>Mầm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tỉnh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giấc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đầy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im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</a:t>
            </a:r>
            <a:r>
              <a:rPr lang="en-US" sz="2400" dirty="0" err="1">
                <a:latin typeface="UTM Avo" panose="02040603050506020204" pitchFamily="18" charset="0"/>
              </a:rPr>
              <a:t>Hạt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mưa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miết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tr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ốn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đào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tr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lim</a:t>
            </a:r>
            <a:r>
              <a:rPr lang="en-US" sz="2400" dirty="0">
                <a:latin typeface="UTM Avo" panose="02040603050506020204" pitchFamily="18" charset="0"/>
              </a:rPr>
              <a:t> dim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50851" y="3544255"/>
            <a:ext cx="53366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5898414" y="3501234"/>
            <a:ext cx="65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96542" y="4097196"/>
            <a:ext cx="53366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5909872" y="4641063"/>
            <a:ext cx="47057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7818153" y="4024538"/>
            <a:ext cx="69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2981" y="4611152"/>
            <a:ext cx="74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61406" y="5172833"/>
            <a:ext cx="47057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4061406" y="5129813"/>
            <a:ext cx="74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 animBg="1"/>
      <p:bldP spid="3" grpId="0"/>
      <p:bldP spid="4" grpId="0"/>
      <p:bldP spid="10" grpId="0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53264" y="807498"/>
            <a:ext cx="790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>
                <a:latin typeface="UTM Avo" panose="02040603050506020204" pitchFamily="18" charset="0"/>
              </a:rPr>
              <a:t>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ngh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</a:t>
            </a:r>
            <a:r>
              <a:rPr lang="en-US" sz="2400" dirty="0" err="1">
                <a:latin typeface="UTM Avo" panose="02040603050506020204" pitchFamily="18" charset="0"/>
              </a:rPr>
              <a:t>Buổi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muôn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ngh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giọt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long </a:t>
            </a:r>
            <a:r>
              <a:rPr lang="en-US" sz="2400" dirty="0" err="1">
                <a:latin typeface="UTM Avo" panose="02040603050506020204" pitchFamily="18" charset="0"/>
              </a:rPr>
              <a:t>lánh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  ng  </a:t>
            </a:r>
            <a:r>
              <a:rPr lang="en-US" sz="2400" dirty="0" err="1">
                <a:latin typeface="UTM Avo" panose="02040603050506020204" pitchFamily="18" charset="0"/>
              </a:rPr>
              <a:t>ọc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32325" y="1496849"/>
            <a:ext cx="758720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le 7"/>
          <p:cNvSpPr/>
          <p:nvPr/>
        </p:nvSpPr>
        <p:spPr>
          <a:xfrm>
            <a:off x="5738761" y="2051280"/>
            <a:ext cx="70136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379889" y="1423917"/>
            <a:ext cx="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7422" y="1990954"/>
            <a:ext cx="74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53264" y="2853847"/>
            <a:ext cx="7905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3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êt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êch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Vui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T  </a:t>
            </a:r>
            <a:r>
              <a:rPr lang="en-US" sz="2400" dirty="0" err="1">
                <a:latin typeface="UTM Avo" panose="02040603050506020204" pitchFamily="18" charset="0"/>
              </a:rPr>
              <a:t>ết</a:t>
            </a:r>
            <a:r>
              <a:rPr lang="en-US" sz="2400" dirty="0">
                <a:latin typeface="UTM Avo" panose="02040603050506020204" pitchFamily="18" charset="0"/>
              </a:rPr>
              <a:t>   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Ếch</a:t>
            </a: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2400" dirty="0" err="1">
                <a:latin typeface="UTM Avo" panose="02040603050506020204" pitchFamily="18" charset="0"/>
              </a:rPr>
              <a:t>kêu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uôm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uôm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chuôm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chênh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ếch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</a:rPr>
              <a:t>đầu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81451" y="3569828"/>
            <a:ext cx="71754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981453" y="3530955"/>
            <a:ext cx="55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0649" y="4113420"/>
            <a:ext cx="764052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5676901" y="4610864"/>
            <a:ext cx="76322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2550649" y="4102153"/>
            <a:ext cx="89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8870" y="4588245"/>
            <a:ext cx="94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 animBg="1"/>
      <p:bldP spid="3" grpId="0"/>
      <p:bldP spid="4" grpId="0"/>
      <p:bldP spid="10" grpId="0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4267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4267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5333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56598" y="1891077"/>
            <a:ext cx="6310423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133" dirty="0" err="1">
                <a:latin typeface="UTM Avo" panose="02040603050506020204" pitchFamily="18" charset="0"/>
              </a:rPr>
              <a:t>Các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tấm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biển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báo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dưới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đây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nhắc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nhở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chúng</a:t>
            </a:r>
            <a:r>
              <a:rPr lang="en-US" sz="2133" dirty="0">
                <a:latin typeface="UTM Avo" panose="02040603050506020204" pitchFamily="18" charset="0"/>
              </a:rPr>
              <a:t> ta </a:t>
            </a:r>
            <a:r>
              <a:rPr lang="en-US" sz="2133" dirty="0" err="1">
                <a:latin typeface="UTM Avo" panose="02040603050506020204" pitchFamily="18" charset="0"/>
              </a:rPr>
              <a:t>điều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gì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  <a:endParaRPr lang="vi-VN" sz="2133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21055" y="2766531"/>
            <a:ext cx="7714507" cy="3277031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KHÔNG DẪM CHÂN LÊN CỎ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KHÔNG VỨT RÁC BỪA BÃI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KHÔNG HÁI HOA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766149" y="1854426"/>
            <a:ext cx="5874569" cy="4424362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3733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4267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4267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5333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306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8969" y="735338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vệ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endParaRPr lang="vi-VN" sz="24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7369" y="2159002"/>
            <a:ext cx="1562257" cy="1614917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779102" y="2159002"/>
            <a:ext cx="1562257" cy="1614917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62368" y="2159002"/>
            <a:ext cx="1671216" cy="1614917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07893" y="2159002"/>
            <a:ext cx="1562257" cy="1614917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79102" y="3773919"/>
            <a:ext cx="1657721" cy="161491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362369" y="3773919"/>
            <a:ext cx="1562257" cy="1614917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24625" y="3773919"/>
            <a:ext cx="1618712" cy="1614917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24626" y="2159002"/>
            <a:ext cx="1562257" cy="1614917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61967" y="563887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hợp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74669" y="1745835"/>
            <a:ext cx="8102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2400" dirty="0" err="1">
                <a:latin typeface="UTM Avo" panose="02040603050506020204" pitchFamily="18" charset="0"/>
              </a:rPr>
              <a:t>Buổi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hồng</a:t>
            </a:r>
            <a:r>
              <a:rPr lang="en-US" sz="2400" dirty="0">
                <a:latin typeface="UTM Avo" panose="02040603050506020204" pitchFamily="18" charset="0"/>
              </a:rPr>
              <a:t>,  …………..  </a:t>
            </a:r>
            <a:r>
              <a:rPr lang="en-US" sz="2400" dirty="0" err="1">
                <a:latin typeface="UTM Avo" panose="02040603050506020204" pitchFamily="18" charset="0"/>
              </a:rPr>
              <a:t>bông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thắm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sướng</a:t>
            </a:r>
            <a:r>
              <a:rPr lang="en-US" sz="2400" dirty="0">
                <a:latin typeface="UTM Avo" panose="02040603050506020204" pitchFamily="18" charset="0"/>
              </a:rPr>
              <a:t> reo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đẹp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sao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 ……..…….  </a:t>
            </a:r>
            <a:r>
              <a:rPr lang="en-US" sz="2400" dirty="0" err="1">
                <a:latin typeface="UTM Avo" panose="02040603050506020204" pitchFamily="18" charset="0"/>
              </a:rPr>
              <a:t>bông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Bỗng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thầm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- Xin  ……….…...   </a:t>
            </a:r>
            <a:r>
              <a:rPr lang="en-US" sz="2400" dirty="0" err="1">
                <a:latin typeface="UTM Avo" panose="02040603050506020204" pitchFamily="18" charset="0"/>
              </a:rPr>
              <a:t>tôi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buồn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khoe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22601" y="1225135"/>
            <a:ext cx="1917700" cy="5655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5299" y="1225135"/>
            <a:ext cx="1917700" cy="5655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07998" y="1225135"/>
            <a:ext cx="1917700" cy="5655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63568" y="678187"/>
            <a:ext cx="7820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3. </a:t>
            </a:r>
            <a:r>
              <a:rPr lang="en-US" sz="2400" dirty="0" err="1">
                <a:latin typeface="UTM Avo" panose="02040603050506020204" pitchFamily="18" charset="0"/>
              </a:rPr>
              <a:t>Cần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dấu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phẩy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Mọi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cành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c.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1" y="2345557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8201" y="3412357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2201" y="3983857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766149" y="1854426"/>
            <a:ext cx="5874569" cy="4424362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3733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4267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4267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5333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97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049" y="710108"/>
            <a:ext cx="8022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lỗi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>
                <a:latin typeface="UTM Avo" panose="02040603050506020204" pitchFamily="18" charset="0"/>
              </a:rPr>
              <a:t>Cho </a:t>
            </a:r>
            <a:r>
              <a:rPr lang="en-US" sz="2400" i="1" dirty="0" err="1">
                <a:latin typeface="UTM Avo" panose="02040603050506020204" pitchFamily="18" charset="0"/>
              </a:rPr>
              <a:t>hoa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khoe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sắc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63" y="2937408"/>
            <a:ext cx="2805963" cy="3384971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77035" y="3456589"/>
            <a:ext cx="2025445" cy="2865791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3731752" y="2580171"/>
            <a:ext cx="4485640" cy="65532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049" y="710108"/>
            <a:ext cx="802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lỗi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Cỏ</a:t>
            </a:r>
            <a:r>
              <a:rPr lang="en-US" sz="2400" i="1" dirty="0">
                <a:latin typeface="UTM Avo" panose="02040603050506020204" pitchFamily="18" charset="0"/>
              </a:rPr>
              <a:t> non </a:t>
            </a:r>
            <a:r>
              <a:rPr lang="en-US" sz="2400" i="1" dirty="0" err="1">
                <a:latin typeface="UTM Avo" panose="02040603050506020204" pitchFamily="18" charset="0"/>
              </a:rPr>
              <a:t>cười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non?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3709472" y="3460046"/>
            <a:ext cx="1380688" cy="29051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645712" y="3504099"/>
            <a:ext cx="1380688" cy="29051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35992" y="2519680"/>
            <a:ext cx="4485640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704" y="668788"/>
            <a:ext cx="8030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ĐỌC MỞ RỘNG</a:t>
            </a:r>
          </a:p>
          <a:p>
            <a:pPr marL="457189" lvl="1" indent="-457189">
              <a:lnSpc>
                <a:spcPct val="150000"/>
              </a:lnSpc>
              <a:buAutoNum type="arabicPeriod"/>
            </a:pP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trường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xanh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sạch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đẹp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trường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marL="457189" lvl="1" indent="-457189">
              <a:lnSpc>
                <a:spcPct val="150000"/>
              </a:lnSpc>
              <a:buAutoNum type="arabicPeriod"/>
            </a:pPr>
            <a:r>
              <a:rPr lang="en-US" sz="2400" dirty="0">
                <a:latin typeface="UTM Avo" panose="02040603050506020204" pitchFamily="18" charset="0"/>
              </a:rPr>
              <a:t>Chia </a:t>
            </a:r>
            <a:r>
              <a:rPr lang="en-US" sz="2400" dirty="0" err="1">
                <a:latin typeface="UTM Avo" panose="02040603050506020204" pitchFamily="18" charset="0"/>
              </a:rPr>
              <a:t>sẻ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06" y="3094219"/>
            <a:ext cx="6922892" cy="30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2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4267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4267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5333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83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036940" y="600882"/>
            <a:ext cx="61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66375" y="1276352"/>
            <a:ext cx="815422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Mùa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tỉnh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đông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Trẻ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đùa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áp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thít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-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ốm</a:t>
            </a:r>
            <a:r>
              <a:rPr lang="en-US" sz="2400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-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đứng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nữa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đùa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bỗng</a:t>
            </a:r>
            <a:r>
              <a:rPr lang="en-US" sz="2400" dirty="0">
                <a:latin typeface="UTM Avo" panose="02040603050506020204" pitchFamily="18" charset="0"/>
              </a:rPr>
              <a:t> reo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- </a:t>
            </a:r>
            <a:r>
              <a:rPr lang="en-US" sz="2400" dirty="0" err="1">
                <a:latin typeface="UTM Avo" panose="02040603050506020204" pitchFamily="18" charset="0"/>
              </a:rPr>
              <a:t>Đừng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nữa</a:t>
            </a:r>
            <a:r>
              <a:rPr lang="en-US" sz="2400" dirty="0">
                <a:latin typeface="UTM Avo" panose="02040603050506020204" pitchFamily="18" charset="0"/>
              </a:rPr>
              <a:t>!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giúp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7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036940" y="600882"/>
            <a:ext cx="61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66375" y="1276352"/>
            <a:ext cx="8154220" cy="541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thêm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nhiều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việc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-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tâm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nữa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đâu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nhoẻn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miệng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cảm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endParaRPr lang="en-US" sz="24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467" i="1" dirty="0">
                <a:latin typeface="UTM Avo" panose="02040603050506020204" pitchFamily="18" charset="0"/>
              </a:rPr>
              <a:t>(</a:t>
            </a:r>
            <a:r>
              <a:rPr lang="en-US" sz="1467" i="1" dirty="0">
                <a:latin typeface="UTM Avo" panose="02040603050506020204" pitchFamily="18" charset="0"/>
              </a:rPr>
              <a:t>T</a:t>
            </a:r>
            <a:r>
              <a:rPr lang="en-US" sz="1467" i="1" dirty="0">
                <a:latin typeface="UTM Avo" panose="02040603050506020204" pitchFamily="18" charset="0"/>
              </a:rPr>
              <a:t>heo 365 </a:t>
            </a:r>
            <a:r>
              <a:rPr lang="en-US" sz="1467" i="1" dirty="0" err="1">
                <a:latin typeface="UTM Avo" panose="02040603050506020204" pitchFamily="18" charset="0"/>
              </a:rPr>
              <a:t>truyện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kể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hằng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đêm</a:t>
            </a:r>
            <a:r>
              <a:rPr lang="en-US" sz="1467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06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4090403" y="969619"/>
            <a:ext cx="71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3655557" y="1752072"/>
            <a:ext cx="3440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>
                <a:latin typeface="UTM Avo" panose="020406030505060202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</a:rPr>
              <a:t>bừng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tỉnh</a:t>
            </a:r>
            <a:endParaRPr lang="vi-V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3655556" y="2536664"/>
            <a:ext cx="329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giấc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ngủ</a:t>
            </a:r>
            <a:endParaRPr lang="vi-V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3655557" y="3295545"/>
            <a:ext cx="2915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sửa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soạn</a:t>
            </a:r>
            <a:endParaRPr lang="vi-VN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3881791" y="2076995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3881791" y="2861587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3881792" y="3620468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3655555" y="4054425"/>
            <a:ext cx="4554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nhoẻn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miệng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cười</a:t>
            </a:r>
            <a:endParaRPr lang="vi-VN" sz="3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3881791" y="4383160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8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5009327" y="788312"/>
            <a:ext cx="235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69282" y="1725852"/>
            <a:ext cx="8238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hôm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chị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én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nâu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sửa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soạn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ngủ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khóc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  <a:endParaRPr lang="vi-VN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4653001" y="185595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0692" y="257739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949311" y="257739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054188" y="257739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69282" y="3537799"/>
            <a:ext cx="8238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Suốt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đêm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én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tìm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cỏ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thành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dòng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</a:rPr>
              <a:t> “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dẫm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chân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cỏ</a:t>
            </a:r>
            <a:r>
              <a:rPr lang="en-US" sz="3200" dirty="0">
                <a:latin typeface="UTM Avo" panose="02040603050506020204" pitchFamily="18" charset="0"/>
              </a:rPr>
              <a:t>!” </a:t>
            </a:r>
            <a:r>
              <a:rPr lang="en-US" sz="3200" dirty="0" err="1">
                <a:latin typeface="UTM Avo" panose="02040603050506020204" pitchFamily="18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cạnh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cỏ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  <a:endParaRPr lang="vi-VN" sz="32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727209" y="369786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60169" y="441443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01417" y="521337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219379" y="521337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293587" y="521337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036940" y="600882"/>
            <a:ext cx="61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66375" y="1276352"/>
            <a:ext cx="815422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Mùa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tỉnh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đông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Trẻ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đùa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áp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thít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-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ốm</a:t>
            </a:r>
            <a:r>
              <a:rPr lang="en-US" sz="2400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-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đứng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nữa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đùa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bỗng</a:t>
            </a:r>
            <a:r>
              <a:rPr lang="en-US" sz="2400" dirty="0">
                <a:latin typeface="UTM Avo" panose="02040603050506020204" pitchFamily="18" charset="0"/>
              </a:rPr>
              <a:t> reo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- </a:t>
            </a:r>
            <a:r>
              <a:rPr lang="en-US" sz="2400" dirty="0" err="1">
                <a:latin typeface="UTM Avo" panose="02040603050506020204" pitchFamily="18" charset="0"/>
              </a:rPr>
              <a:t>Đừng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nữa</a:t>
            </a:r>
            <a:r>
              <a:rPr lang="en-US" sz="2400" dirty="0">
                <a:latin typeface="UTM Avo" panose="02040603050506020204" pitchFamily="18" charset="0"/>
              </a:rPr>
              <a:t>!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giúp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5" y="1354280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75" y="2714040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036940" y="600882"/>
            <a:ext cx="61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66375" y="1276352"/>
            <a:ext cx="8154220" cy="541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thêm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nhiều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Xong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việc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-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nay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tâm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nữa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đâu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nhoẻn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miệng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cảm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endParaRPr lang="en-US" sz="24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467" i="1" dirty="0">
                <a:latin typeface="UTM Avo" panose="02040603050506020204" pitchFamily="18" charset="0"/>
              </a:rPr>
              <a:t>(</a:t>
            </a:r>
            <a:r>
              <a:rPr lang="en-US" sz="1467" i="1" dirty="0">
                <a:latin typeface="UTM Avo" panose="02040603050506020204" pitchFamily="18" charset="0"/>
              </a:rPr>
              <a:t>T</a:t>
            </a:r>
            <a:r>
              <a:rPr lang="en-US" sz="1467" i="1" dirty="0">
                <a:latin typeface="UTM Avo" panose="02040603050506020204" pitchFamily="18" charset="0"/>
              </a:rPr>
              <a:t>heo 365 </a:t>
            </a:r>
            <a:r>
              <a:rPr lang="en-US" sz="1467" i="1" dirty="0" err="1">
                <a:latin typeface="UTM Avo" panose="02040603050506020204" pitchFamily="18" charset="0"/>
              </a:rPr>
              <a:t>truyện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kể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hằng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đêm</a:t>
            </a:r>
            <a:r>
              <a:rPr lang="en-US" sz="1467" i="1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75" y="1394340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Widescreen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TRANG</dc:creator>
  <cp:lastModifiedBy>NGUYEN TRANG</cp:lastModifiedBy>
  <cp:revision>1</cp:revision>
  <dcterms:created xsi:type="dcterms:W3CDTF">2022-03-06T14:27:31Z</dcterms:created>
  <dcterms:modified xsi:type="dcterms:W3CDTF">2022-03-06T14:27:49Z</dcterms:modified>
</cp:coreProperties>
</file>