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51BC-68A2-4519-93FF-9C4A44504F87}" type="datetimeFigureOut">
              <a:rPr lang="vi-VN" smtClean="0"/>
              <a:pPr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39C0-041D-43E5-88EA-F77006E1054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5786" y="2142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</a:t>
            </a:r>
            <a:r>
              <a:rPr kumimoji="0" lang="en-US" sz="7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</a:t>
            </a:r>
            <a:r>
              <a:rPr kumimoji="0" lang="en-US" sz="7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7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2021</a:t>
            </a:r>
            <a:r>
              <a:rPr kumimoji="0" lang="vi-VN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vi-VN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71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Tiếng</a:t>
            </a:r>
            <a:r>
              <a:rPr kumimoji="0" lang="en-US" sz="7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71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158" y="40005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kumimoji="0" lang="en-US" sz="4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4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Kì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diệu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rừng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xanh</a:t>
            </a:r>
            <a:endParaRPr kumimoji="0" lang="vi-VN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45" y="1000108"/>
            <a:ext cx="85011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3" y="857232"/>
            <a:ext cx="871543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kumimoji="0" lang="en-US" sz="4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4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Kì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diệu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rừng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xanh</a:t>
            </a:r>
            <a:endParaRPr kumimoji="0" lang="vi-VN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4857760"/>
            <a:ext cx="271464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Nguyễn</a:t>
            </a:r>
            <a:r>
              <a:rPr lang="en-US" sz="2400" dirty="0" smtClean="0"/>
              <a:t> </a:t>
            </a:r>
            <a:r>
              <a:rPr lang="en-US" sz="2400" dirty="0" err="1" smtClean="0"/>
              <a:t>Phan</a:t>
            </a:r>
            <a:r>
              <a:rPr lang="en-US" sz="2400" dirty="0" smtClean="0"/>
              <a:t> </a:t>
            </a:r>
            <a:r>
              <a:rPr lang="en-US" sz="2400" dirty="0" err="1" smtClean="0"/>
              <a:t>Hách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71501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vi-VN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4296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250033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071678"/>
            <a:ext cx="6000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71744"/>
            <a:ext cx="857256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71810"/>
            <a:ext cx="1009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000372"/>
            <a:ext cx="742955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857628"/>
            <a:ext cx="85725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357694"/>
            <a:ext cx="7858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4357694"/>
            <a:ext cx="8001024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0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4000504"/>
            <a:ext cx="107157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4929198"/>
            <a:ext cx="135732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572140"/>
            <a:ext cx="107157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huyên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29058" y="2143116"/>
            <a:ext cx="642942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86776" y="2143116"/>
            <a:ext cx="642942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7158" y="2357430"/>
            <a:ext cx="642942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14942" y="2428868"/>
            <a:ext cx="642942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58148" y="2786058"/>
            <a:ext cx="642942" cy="1588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596" y="3429000"/>
            <a:ext cx="87154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yê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ê </a:t>
            </a:r>
            <a:endParaRPr lang="vi-VN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001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621508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ến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9652" y="6488668"/>
            <a:ext cx="8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quyên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60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Chính tả: Nghe – viết Bài viết: Kì diệu rừng xanh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BC</cp:lastModifiedBy>
  <cp:revision>15</cp:revision>
  <dcterms:created xsi:type="dcterms:W3CDTF">2021-10-30T07:53:56Z</dcterms:created>
  <dcterms:modified xsi:type="dcterms:W3CDTF">2021-11-02T01:58:00Z</dcterms:modified>
</cp:coreProperties>
</file>