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6"/>
  </p:notesMasterIdLst>
  <p:sldIdLst>
    <p:sldId id="257" r:id="rId2"/>
    <p:sldId id="258" r:id="rId3"/>
    <p:sldId id="320" r:id="rId4"/>
    <p:sldId id="308" r:id="rId5"/>
    <p:sldId id="382" r:id="rId6"/>
    <p:sldId id="321" r:id="rId7"/>
    <p:sldId id="322" r:id="rId8"/>
    <p:sldId id="309" r:id="rId9"/>
    <p:sldId id="380" r:id="rId10"/>
    <p:sldId id="314" r:id="rId11"/>
    <p:sldId id="315" r:id="rId12"/>
    <p:sldId id="310" r:id="rId13"/>
    <p:sldId id="311" r:id="rId14"/>
    <p:sldId id="312" r:id="rId15"/>
    <p:sldId id="313" r:id="rId16"/>
    <p:sldId id="383" r:id="rId17"/>
    <p:sldId id="324" r:id="rId18"/>
    <p:sldId id="325" r:id="rId19"/>
    <p:sldId id="381" r:id="rId20"/>
    <p:sldId id="329" r:id="rId21"/>
    <p:sldId id="327" r:id="rId22"/>
    <p:sldId id="362" r:id="rId23"/>
    <p:sldId id="363" r:id="rId24"/>
    <p:sldId id="364" r:id="rId25"/>
    <p:sldId id="377" r:id="rId26"/>
    <p:sldId id="379" r:id="rId27"/>
    <p:sldId id="365" r:id="rId28"/>
    <p:sldId id="385" r:id="rId29"/>
    <p:sldId id="386" r:id="rId30"/>
    <p:sldId id="388" r:id="rId31"/>
    <p:sldId id="390" r:id="rId32"/>
    <p:sldId id="389" r:id="rId33"/>
    <p:sldId id="391" r:id="rId34"/>
    <p:sldId id="393" r:id="rId35"/>
    <p:sldId id="394" r:id="rId36"/>
    <p:sldId id="395" r:id="rId37"/>
    <p:sldId id="396" r:id="rId38"/>
    <p:sldId id="398" r:id="rId39"/>
    <p:sldId id="399" r:id="rId40"/>
    <p:sldId id="400" r:id="rId41"/>
    <p:sldId id="401" r:id="rId42"/>
    <p:sldId id="367" r:id="rId43"/>
    <p:sldId id="368" r:id="rId44"/>
    <p:sldId id="369" r:id="rId45"/>
    <p:sldId id="370" r:id="rId46"/>
    <p:sldId id="373" r:id="rId47"/>
    <p:sldId id="374" r:id="rId48"/>
    <p:sldId id="343" r:id="rId49"/>
    <p:sldId id="342" r:id="rId50"/>
    <p:sldId id="345" r:id="rId51"/>
    <p:sldId id="346" r:id="rId52"/>
    <p:sldId id="348" r:id="rId53"/>
    <p:sldId id="349" r:id="rId54"/>
    <p:sldId id="350" r:id="rId55"/>
    <p:sldId id="351" r:id="rId56"/>
    <p:sldId id="352" r:id="rId57"/>
    <p:sldId id="353" r:id="rId58"/>
    <p:sldId id="355" r:id="rId59"/>
    <p:sldId id="356" r:id="rId60"/>
    <p:sldId id="354" r:id="rId61"/>
    <p:sldId id="360" r:id="rId62"/>
    <p:sldId id="384" r:id="rId63"/>
    <p:sldId id="402" r:id="rId64"/>
    <p:sldId id="37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99FFCC"/>
    <a:srgbClr val="990099"/>
    <a:srgbClr val="A100DA"/>
    <a:srgbClr val="B300F2"/>
    <a:srgbClr val="9900CC"/>
    <a:srgbClr val="FF6600"/>
    <a:srgbClr val="FF9933"/>
    <a:srgbClr val="339933"/>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434" autoAdjust="0"/>
  </p:normalViewPr>
  <p:slideViewPr>
    <p:cSldViewPr>
      <p:cViewPr>
        <p:scale>
          <a:sx n="71" d="100"/>
          <a:sy n="71" d="100"/>
        </p:scale>
        <p:origin x="-1356" y="-48"/>
      </p:cViewPr>
      <p:guideLst>
        <p:guide orient="horz" pos="2160"/>
        <p:guide pos="2880"/>
      </p:guideLst>
    </p:cSldViewPr>
  </p:slideViewPr>
  <p:outlineViewPr>
    <p:cViewPr>
      <p:scale>
        <a:sx n="33" d="100"/>
        <a:sy n="33" d="100"/>
      </p:scale>
      <p:origin x="0" y="-1383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874350D2-1142-4C3A-9EBB-FCB950DC4C80}" type="presOf" srcId="{40CC659D-2448-466F-AC2E-EF3CC01F9EF1}" destId="{5A934FB6-A24A-45E2-9B2A-DDA07103392D}" srcOrd="0" destOrd="0" presId="urn:microsoft.com/office/officeart/2005/8/layout/radial5"/>
    <dgm:cxn modelId="{8DCD3B96-616F-4566-AAD6-1C465E88E8F1}" type="presOf" srcId="{62D57CF7-4066-4F47-B8AB-DB09CEBE881F}" destId="{4C1211AC-F0FB-4B18-BE28-A806B268AC69}" srcOrd="0" destOrd="0" presId="urn:microsoft.com/office/officeart/2005/8/layout/radial5"/>
    <dgm:cxn modelId="{C05E0B83-D8B4-42AC-9CF2-70AC5B14F107}" type="presOf" srcId="{0B6450F1-A9CB-482F-B19C-75E7D3B621CD}" destId="{4B0DA17A-8B6F-4097-9614-7FAB0C0150CD}" srcOrd="0" destOrd="0" presId="urn:microsoft.com/office/officeart/2005/8/layout/radial5"/>
    <dgm:cxn modelId="{1B4B4A22-0060-48B8-B8D8-362F8543959C}" type="presOf" srcId="{9F92003F-B1AA-4D1D-9DF8-FA5B2C78897D}" destId="{9A7A5C97-6842-4B53-B412-681EE73B0ACD}" srcOrd="0" destOrd="0" presId="urn:microsoft.com/office/officeart/2005/8/layout/radial5"/>
    <dgm:cxn modelId="{E7B4E15A-E143-4411-AA64-AF10215C0D3C}" type="presOf" srcId="{40CC659D-2448-466F-AC2E-EF3CC01F9EF1}" destId="{51456CCE-3732-4D09-9040-EC46F86A3152}" srcOrd="1"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D3BF24E8-FD83-4812-9D8B-AB0E37ED23B5}" srcId="{21F6F690-7537-48B0-98D2-48AE1CF294A5}" destId="{39FAF7F0-1704-47B6-9140-E7F70C273893}" srcOrd="1" destOrd="0" parTransId="{530044DF-C0E9-496D-98B3-0B31A2917052}" sibTransId="{CAB20F5F-168D-4C32-99E3-DA148DE80405}"/>
    <dgm:cxn modelId="{843FE282-3542-4B77-98D6-8058AFE94482}" type="presOf" srcId="{530044DF-C0E9-496D-98B3-0B31A2917052}" destId="{0D2F5BAD-EDD5-4F2D-936F-7CC1F86FD08B}" srcOrd="1" destOrd="0" presId="urn:microsoft.com/office/officeart/2005/8/layout/radial5"/>
    <dgm:cxn modelId="{3EF64DD3-FBD3-497C-B78E-92FA040B74A3}" type="presOf" srcId="{F32FC804-F8C6-4F86-B452-234493ADDBD0}" destId="{1F3B6429-4A32-482E-B743-4441A6A34EEB}" srcOrd="0" destOrd="0" presId="urn:microsoft.com/office/officeart/2005/8/layout/radial5"/>
    <dgm:cxn modelId="{FC7EAC0D-72A3-4863-9C86-782D017C1524}" srcId="{21F6F690-7537-48B0-98D2-48AE1CF294A5}" destId="{A7BD170E-A7C0-419B-BD88-47A1A5D4D59C}" srcOrd="6" destOrd="0" parTransId="{BEEC581D-106F-4E46-BA5D-6C192B890610}" sibTransId="{66033112-8DD1-4E0D-B54E-A09E8E3DD43D}"/>
    <dgm:cxn modelId="{BA7C602E-6B0C-40B0-8978-481699C28D8B}" srcId="{21F6F690-7537-48B0-98D2-48AE1CF294A5}" destId="{F32FC804-F8C6-4F86-B452-234493ADDBD0}" srcOrd="5" destOrd="0" parTransId="{B04CDC04-0ED1-412C-A781-433040D8694C}" sibTransId="{4C5915D0-46B2-4C0D-AD42-21C5DEF94A41}"/>
    <dgm:cxn modelId="{F711EE35-2D54-4A2E-900F-8C6C8B10FFD8}" type="presOf" srcId="{961BBFB2-EB49-4F53-A768-6A232ABC4802}" destId="{11EA319A-D128-4C21-ADAA-CCBEA8518B19}" srcOrd="1" destOrd="0" presId="urn:microsoft.com/office/officeart/2005/8/layout/radial5"/>
    <dgm:cxn modelId="{B456957A-02C8-4188-A672-E45A61A1684F}" type="presOf" srcId="{B04CDC04-0ED1-412C-A781-433040D8694C}" destId="{7937C5A7-1B73-4FFD-AE5C-E953B4E0A439}" srcOrd="1" destOrd="0" presId="urn:microsoft.com/office/officeart/2005/8/layout/radial5"/>
    <dgm:cxn modelId="{659F1769-5B0A-4082-B484-7C11F306A6DC}" type="presOf" srcId="{8DB25F0C-8BE2-47F6-A384-A4D5AF2918F7}" destId="{D896F5BE-DC1A-4906-AD30-E5E8DE48ED35}" srcOrd="0" destOrd="0" presId="urn:microsoft.com/office/officeart/2005/8/layout/radial5"/>
    <dgm:cxn modelId="{BD41E877-7823-42B3-BAF1-381BB6B26513}" type="presOf" srcId="{39FAF7F0-1704-47B6-9140-E7F70C273893}" destId="{53280B41-99F7-4E08-92C0-C8316BD99990}" srcOrd="0" destOrd="0" presId="urn:microsoft.com/office/officeart/2005/8/layout/radial5"/>
    <dgm:cxn modelId="{25AD146E-732E-4334-B834-F34D4F2C84DD}" type="presOf" srcId="{2874E571-77A6-49B4-B986-50B7C695D8CB}" destId="{23FEEB2D-2CCD-4E96-86D7-87CB2DCA7CC4}" srcOrd="0" destOrd="0" presId="urn:microsoft.com/office/officeart/2005/8/layout/radial5"/>
    <dgm:cxn modelId="{22CBF805-E1C2-4B56-ABEA-45BB43BAA814}" type="presOf" srcId="{14D3F037-1592-4F8B-A55D-CE61D06867E2}" destId="{05F98392-C12A-4EAF-8D58-811D10896E6E}" srcOrd="0"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63437362-1753-4C7C-9843-558C5B09B6F5}" type="presOf" srcId="{E6329FA9-9BAA-4458-B6D7-DC03E60A6714}" destId="{69D8A923-C464-4389-8524-9309EF3890E6}" srcOrd="0"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BF29265A-FDD8-471D-8F5B-E0A31BC74B24}" type="presOf" srcId="{530044DF-C0E9-496D-98B3-0B31A2917052}" destId="{04BEDCC4-6A4F-4B87-9AD2-5CC58ACD6C04}" srcOrd="0" destOrd="0" presId="urn:microsoft.com/office/officeart/2005/8/layout/radial5"/>
    <dgm:cxn modelId="{CC513CBD-BD03-4E80-8ABE-75859AEFF2D5}" srcId="{21F6F690-7537-48B0-98D2-48AE1CF294A5}" destId="{9F92003F-B1AA-4D1D-9DF8-FA5B2C78897D}" srcOrd="0" destOrd="0" parTransId="{2874E571-77A6-49B4-B986-50B7C695D8CB}" sibTransId="{A87F9BDE-29E4-40FA-89D2-9338DFE8E347}"/>
    <dgm:cxn modelId="{B7E105F0-4DEB-4DB8-A59B-A13957045D9E}" type="presOf" srcId="{A7BD170E-A7C0-419B-BD88-47A1A5D4D59C}" destId="{A0F176B3-E029-4242-99B3-5B8DD5356A6C}" srcOrd="0" destOrd="0" presId="urn:microsoft.com/office/officeart/2005/8/layout/radial5"/>
    <dgm:cxn modelId="{7DF158AC-9ACE-43D1-B6FA-F8064556DE7F}" type="presOf" srcId="{2874E571-77A6-49B4-B986-50B7C695D8CB}" destId="{A6F8007F-E501-4185-A854-70683AE20558}" srcOrd="1"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635E5DFE-3CE7-4D8E-B72C-4340AAB023FE}" type="presOf" srcId="{B04CDC04-0ED1-412C-A781-433040D8694C}" destId="{DF800905-665C-4BFE-B335-4D0BC243CFDE}" srcOrd="0" destOrd="0" presId="urn:microsoft.com/office/officeart/2005/8/layout/radial5"/>
    <dgm:cxn modelId="{FA900FF8-A786-4A9C-BAE1-5EA1908BAD91}" type="presOf" srcId="{21F6F690-7537-48B0-98D2-48AE1CF294A5}" destId="{2EB6C0F2-8587-4DC3-BF36-3F426D6C6023}" srcOrd="0" destOrd="0" presId="urn:microsoft.com/office/officeart/2005/8/layout/radial5"/>
    <dgm:cxn modelId="{EA76AE40-6838-4AC8-98E5-1BC94ADF4E2D}" type="presOf" srcId="{961BBFB2-EB49-4F53-A768-6A232ABC4802}" destId="{C75638C4-310D-4E92-AF2F-07DD4E78B47F}" srcOrd="0" destOrd="0" presId="urn:microsoft.com/office/officeart/2005/8/layout/radial5"/>
    <dgm:cxn modelId="{81056A5D-51AE-4D83-9559-FE3EFA54EC4D}" type="presOf" srcId="{BEEC581D-106F-4E46-BA5D-6C192B890610}" destId="{247FBDEB-C512-4D01-BEE6-273830A85B34}" srcOrd="0" destOrd="0" presId="urn:microsoft.com/office/officeart/2005/8/layout/radial5"/>
    <dgm:cxn modelId="{112AF62D-CDAE-43A2-9960-F8DA5F93E0D6}" type="presOf" srcId="{14D3F037-1592-4F8B-A55D-CE61D06867E2}" destId="{27C929AD-8B77-4283-BD92-D7D889FF4586}" srcOrd="1" destOrd="0" presId="urn:microsoft.com/office/officeart/2005/8/layout/radial5"/>
    <dgm:cxn modelId="{11200C6F-A78E-472D-B43C-95D826155833}" type="presOf" srcId="{BEEC581D-106F-4E46-BA5D-6C192B890610}" destId="{DB2AB876-5FC8-4655-B415-78332FF58F57}" srcOrd="1" destOrd="0" presId="urn:microsoft.com/office/officeart/2005/8/layout/radial5"/>
    <dgm:cxn modelId="{A77AC8A6-C3D3-43C1-9E45-57E0191C15E6}" type="presParOf" srcId="{4B0DA17A-8B6F-4097-9614-7FAB0C0150CD}" destId="{2EB6C0F2-8587-4DC3-BF36-3F426D6C6023}" srcOrd="0" destOrd="0" presId="urn:microsoft.com/office/officeart/2005/8/layout/radial5"/>
    <dgm:cxn modelId="{09B01426-1E55-4A25-A13A-800632E09F03}" type="presParOf" srcId="{4B0DA17A-8B6F-4097-9614-7FAB0C0150CD}" destId="{23FEEB2D-2CCD-4E96-86D7-87CB2DCA7CC4}" srcOrd="1" destOrd="0" presId="urn:microsoft.com/office/officeart/2005/8/layout/radial5"/>
    <dgm:cxn modelId="{AAD4FDC7-F203-4262-B354-D0BFBCB5299E}" type="presParOf" srcId="{23FEEB2D-2CCD-4E96-86D7-87CB2DCA7CC4}" destId="{A6F8007F-E501-4185-A854-70683AE20558}" srcOrd="0" destOrd="0" presId="urn:microsoft.com/office/officeart/2005/8/layout/radial5"/>
    <dgm:cxn modelId="{A732FBCB-7965-44B4-9683-0AA117B64D1E}" type="presParOf" srcId="{4B0DA17A-8B6F-4097-9614-7FAB0C0150CD}" destId="{9A7A5C97-6842-4B53-B412-681EE73B0ACD}" srcOrd="2" destOrd="0" presId="urn:microsoft.com/office/officeart/2005/8/layout/radial5"/>
    <dgm:cxn modelId="{95909DF3-F4E1-4368-8B3C-163FBBF82138}" type="presParOf" srcId="{4B0DA17A-8B6F-4097-9614-7FAB0C0150CD}" destId="{04BEDCC4-6A4F-4B87-9AD2-5CC58ACD6C04}" srcOrd="3" destOrd="0" presId="urn:microsoft.com/office/officeart/2005/8/layout/radial5"/>
    <dgm:cxn modelId="{F54AC326-6E6B-44A9-9677-ED41DE7EF12C}" type="presParOf" srcId="{04BEDCC4-6A4F-4B87-9AD2-5CC58ACD6C04}" destId="{0D2F5BAD-EDD5-4F2D-936F-7CC1F86FD08B}" srcOrd="0" destOrd="0" presId="urn:microsoft.com/office/officeart/2005/8/layout/radial5"/>
    <dgm:cxn modelId="{154C04A8-4E7A-4D45-AED3-A28A50D01117}" type="presParOf" srcId="{4B0DA17A-8B6F-4097-9614-7FAB0C0150CD}" destId="{53280B41-99F7-4E08-92C0-C8316BD99990}" srcOrd="4" destOrd="0" presId="urn:microsoft.com/office/officeart/2005/8/layout/radial5"/>
    <dgm:cxn modelId="{C87B3C51-099F-4426-BA4E-01598853AC83}" type="presParOf" srcId="{4B0DA17A-8B6F-4097-9614-7FAB0C0150CD}" destId="{C75638C4-310D-4E92-AF2F-07DD4E78B47F}" srcOrd="5" destOrd="0" presId="urn:microsoft.com/office/officeart/2005/8/layout/radial5"/>
    <dgm:cxn modelId="{B3F39E51-BB9B-4B8D-A01F-A9D0AB1CA2F6}" type="presParOf" srcId="{C75638C4-310D-4E92-AF2F-07DD4E78B47F}" destId="{11EA319A-D128-4C21-ADAA-CCBEA8518B19}" srcOrd="0" destOrd="0" presId="urn:microsoft.com/office/officeart/2005/8/layout/radial5"/>
    <dgm:cxn modelId="{37C30DC0-3EBB-47D8-8334-B760283C8466}" type="presParOf" srcId="{4B0DA17A-8B6F-4097-9614-7FAB0C0150CD}" destId="{4C1211AC-F0FB-4B18-BE28-A806B268AC69}" srcOrd="6" destOrd="0" presId="urn:microsoft.com/office/officeart/2005/8/layout/radial5"/>
    <dgm:cxn modelId="{8EE5BC6D-3B81-4F40-B872-07F51F61F7D0}" type="presParOf" srcId="{4B0DA17A-8B6F-4097-9614-7FAB0C0150CD}" destId="{5A934FB6-A24A-45E2-9B2A-DDA07103392D}" srcOrd="7" destOrd="0" presId="urn:microsoft.com/office/officeart/2005/8/layout/radial5"/>
    <dgm:cxn modelId="{740C6ED0-4574-4642-A597-0A248EF7A287}" type="presParOf" srcId="{5A934FB6-A24A-45E2-9B2A-DDA07103392D}" destId="{51456CCE-3732-4D09-9040-EC46F86A3152}" srcOrd="0" destOrd="0" presId="urn:microsoft.com/office/officeart/2005/8/layout/radial5"/>
    <dgm:cxn modelId="{7D3D1BC0-8216-4710-9671-4E3DF16F8E0C}" type="presParOf" srcId="{4B0DA17A-8B6F-4097-9614-7FAB0C0150CD}" destId="{69D8A923-C464-4389-8524-9309EF3890E6}" srcOrd="8" destOrd="0" presId="urn:microsoft.com/office/officeart/2005/8/layout/radial5"/>
    <dgm:cxn modelId="{1127DCDB-13B4-4931-8E7D-E4344699D4DA}" type="presParOf" srcId="{4B0DA17A-8B6F-4097-9614-7FAB0C0150CD}" destId="{05F98392-C12A-4EAF-8D58-811D10896E6E}" srcOrd="9" destOrd="0" presId="urn:microsoft.com/office/officeart/2005/8/layout/radial5"/>
    <dgm:cxn modelId="{7842DCF2-4123-4A9B-B1BE-A078091C526F}" type="presParOf" srcId="{05F98392-C12A-4EAF-8D58-811D10896E6E}" destId="{27C929AD-8B77-4283-BD92-D7D889FF4586}" srcOrd="0" destOrd="0" presId="urn:microsoft.com/office/officeart/2005/8/layout/radial5"/>
    <dgm:cxn modelId="{E48F4AD5-CEA3-415B-8708-E9209330D5BD}" type="presParOf" srcId="{4B0DA17A-8B6F-4097-9614-7FAB0C0150CD}" destId="{D896F5BE-DC1A-4906-AD30-E5E8DE48ED35}" srcOrd="10" destOrd="0" presId="urn:microsoft.com/office/officeart/2005/8/layout/radial5"/>
    <dgm:cxn modelId="{691A60F7-DC51-4113-A234-0D051E957849}" type="presParOf" srcId="{4B0DA17A-8B6F-4097-9614-7FAB0C0150CD}" destId="{DF800905-665C-4BFE-B335-4D0BC243CFDE}" srcOrd="11" destOrd="0" presId="urn:microsoft.com/office/officeart/2005/8/layout/radial5"/>
    <dgm:cxn modelId="{B7172F58-6034-4FC7-942C-30D44E64ABA0}" type="presParOf" srcId="{DF800905-665C-4BFE-B335-4D0BC243CFDE}" destId="{7937C5A7-1B73-4FFD-AE5C-E953B4E0A439}" srcOrd="0" destOrd="0" presId="urn:microsoft.com/office/officeart/2005/8/layout/radial5"/>
    <dgm:cxn modelId="{7EA4FE53-CD55-4CA0-B9DD-2E5A342E0FC5}" type="presParOf" srcId="{4B0DA17A-8B6F-4097-9614-7FAB0C0150CD}" destId="{1F3B6429-4A32-482E-B743-4441A6A34EEB}" srcOrd="12" destOrd="0" presId="urn:microsoft.com/office/officeart/2005/8/layout/radial5"/>
    <dgm:cxn modelId="{25BC12D2-FF26-4F11-927D-1BBBE715A0D7}" type="presParOf" srcId="{4B0DA17A-8B6F-4097-9614-7FAB0C0150CD}" destId="{247FBDEB-C512-4D01-BEE6-273830A85B34}" srcOrd="13" destOrd="0" presId="urn:microsoft.com/office/officeart/2005/8/layout/radial5"/>
    <dgm:cxn modelId="{1029CE3E-923B-44DB-B8AD-BBF58B332774}" type="presParOf" srcId="{247FBDEB-C512-4D01-BEE6-273830A85B34}" destId="{DB2AB876-5FC8-4655-B415-78332FF58F57}" srcOrd="0" destOrd="0" presId="urn:microsoft.com/office/officeart/2005/8/layout/radial5"/>
    <dgm:cxn modelId="{1C237978-C8E1-4ECC-91DA-B787C00DEEAA}"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0597E4EE-A3DB-41E3-B819-42E32B348C7F}" type="presOf" srcId="{9F92003F-B1AA-4D1D-9DF8-FA5B2C78897D}" destId="{9A7A5C97-6842-4B53-B412-681EE73B0ACD}" srcOrd="0" destOrd="0" presId="urn:microsoft.com/office/officeart/2005/8/layout/radial5"/>
    <dgm:cxn modelId="{202A0687-D389-4C1C-8A85-CA72FC26823A}" type="presOf" srcId="{B04CDC04-0ED1-412C-A781-433040D8694C}" destId="{DF800905-665C-4BFE-B335-4D0BC243CFDE}" srcOrd="0" destOrd="0" presId="urn:microsoft.com/office/officeart/2005/8/layout/radial5"/>
    <dgm:cxn modelId="{0D96EC1A-8CA0-47F4-9D80-ED583DCC29A0}" type="presOf" srcId="{B04CDC04-0ED1-412C-A781-433040D8694C}" destId="{7937C5A7-1B73-4FFD-AE5C-E953B4E0A439}" srcOrd="1" destOrd="0" presId="urn:microsoft.com/office/officeart/2005/8/layout/radial5"/>
    <dgm:cxn modelId="{5C442925-4EFA-4AE3-9FA9-831200079CA1}" type="presOf" srcId="{961BBFB2-EB49-4F53-A768-6A232ABC4802}" destId="{11EA319A-D128-4C21-ADAA-CCBEA8518B19}" srcOrd="1" destOrd="0" presId="urn:microsoft.com/office/officeart/2005/8/layout/radial5"/>
    <dgm:cxn modelId="{E18F2474-8A75-4287-B864-CD9C7C9817A2}" type="presOf" srcId="{F32FC804-F8C6-4F86-B452-234493ADDBD0}" destId="{1F3B6429-4A32-482E-B743-4441A6A34EEB}" srcOrd="0"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D3BF24E8-FD83-4812-9D8B-AB0E37ED23B5}" srcId="{21F6F690-7537-48B0-98D2-48AE1CF294A5}" destId="{39FAF7F0-1704-47B6-9140-E7F70C273893}" srcOrd="1" destOrd="0" parTransId="{530044DF-C0E9-496D-98B3-0B31A2917052}" sibTransId="{CAB20F5F-168D-4C32-99E3-DA148DE80405}"/>
    <dgm:cxn modelId="{FC7EAC0D-72A3-4863-9C86-782D017C1524}" srcId="{21F6F690-7537-48B0-98D2-48AE1CF294A5}" destId="{A7BD170E-A7C0-419B-BD88-47A1A5D4D59C}" srcOrd="6" destOrd="0" parTransId="{BEEC581D-106F-4E46-BA5D-6C192B890610}" sibTransId="{66033112-8DD1-4E0D-B54E-A09E8E3DD43D}"/>
    <dgm:cxn modelId="{F02289AE-9FDB-47B9-8691-D91283209996}" type="presOf" srcId="{40CC659D-2448-466F-AC2E-EF3CC01F9EF1}" destId="{5A934FB6-A24A-45E2-9B2A-DDA07103392D}" srcOrd="0" destOrd="0" presId="urn:microsoft.com/office/officeart/2005/8/layout/radial5"/>
    <dgm:cxn modelId="{F78F3EFE-0354-4BD7-BBB8-1EC0E5EBB96B}" type="presOf" srcId="{A7BD170E-A7C0-419B-BD88-47A1A5D4D59C}" destId="{A0F176B3-E029-4242-99B3-5B8DD5356A6C}" srcOrd="0" destOrd="0" presId="urn:microsoft.com/office/officeart/2005/8/layout/radial5"/>
    <dgm:cxn modelId="{BA7C602E-6B0C-40B0-8978-481699C28D8B}" srcId="{21F6F690-7537-48B0-98D2-48AE1CF294A5}" destId="{F32FC804-F8C6-4F86-B452-234493ADDBD0}" srcOrd="5" destOrd="0" parTransId="{B04CDC04-0ED1-412C-A781-433040D8694C}" sibTransId="{4C5915D0-46B2-4C0D-AD42-21C5DEF94A41}"/>
    <dgm:cxn modelId="{FBB3228C-BE3D-4E13-A6CD-BF7E77270F8E}" type="presOf" srcId="{2874E571-77A6-49B4-B986-50B7C695D8CB}" destId="{A6F8007F-E501-4185-A854-70683AE20558}" srcOrd="1" destOrd="0" presId="urn:microsoft.com/office/officeart/2005/8/layout/radial5"/>
    <dgm:cxn modelId="{3D953D1C-CFAA-43C5-B0E3-598C39EA92F8}" type="presOf" srcId="{E6329FA9-9BAA-4458-B6D7-DC03E60A6714}" destId="{69D8A923-C464-4389-8524-9309EF3890E6}" srcOrd="0" destOrd="0" presId="urn:microsoft.com/office/officeart/2005/8/layout/radial5"/>
    <dgm:cxn modelId="{6C488160-B725-4DC5-807E-DD00E61429EF}" type="presOf" srcId="{62D57CF7-4066-4F47-B8AB-DB09CEBE881F}" destId="{4C1211AC-F0FB-4B18-BE28-A806B268AC69}" srcOrd="0" destOrd="0" presId="urn:microsoft.com/office/officeart/2005/8/layout/radial5"/>
    <dgm:cxn modelId="{7A8F6ECA-AC66-49D2-A031-AF6A287D06BD}" type="presOf" srcId="{14D3F037-1592-4F8B-A55D-CE61D06867E2}" destId="{05F98392-C12A-4EAF-8D58-811D10896E6E}" srcOrd="0"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262453E5-0CCD-436C-8597-B9B307F2BB9A}" type="presOf" srcId="{40CC659D-2448-466F-AC2E-EF3CC01F9EF1}" destId="{51456CCE-3732-4D09-9040-EC46F86A3152}" srcOrd="1"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CC513CBD-BD03-4E80-8ABE-75859AEFF2D5}" srcId="{21F6F690-7537-48B0-98D2-48AE1CF294A5}" destId="{9F92003F-B1AA-4D1D-9DF8-FA5B2C78897D}" srcOrd="0" destOrd="0" parTransId="{2874E571-77A6-49B4-B986-50B7C695D8CB}" sibTransId="{A87F9BDE-29E4-40FA-89D2-9338DFE8E347}"/>
    <dgm:cxn modelId="{0F1E7953-919C-4503-823D-0329F6C51E1D}" type="presOf" srcId="{21F6F690-7537-48B0-98D2-48AE1CF294A5}" destId="{2EB6C0F2-8587-4DC3-BF36-3F426D6C6023}" srcOrd="0" destOrd="0" presId="urn:microsoft.com/office/officeart/2005/8/layout/radial5"/>
    <dgm:cxn modelId="{402F8F61-51B5-4E2D-A9B7-27E88890C3D5}" type="presOf" srcId="{39FAF7F0-1704-47B6-9140-E7F70C273893}" destId="{53280B41-99F7-4E08-92C0-C8316BD99990}" srcOrd="0" destOrd="0" presId="urn:microsoft.com/office/officeart/2005/8/layout/radial5"/>
    <dgm:cxn modelId="{C34CB51D-710F-4938-ABBE-B3C1F62225DB}" type="presOf" srcId="{0B6450F1-A9CB-482F-B19C-75E7D3B621CD}" destId="{4B0DA17A-8B6F-4097-9614-7FAB0C0150CD}" srcOrd="0" destOrd="0" presId="urn:microsoft.com/office/officeart/2005/8/layout/radial5"/>
    <dgm:cxn modelId="{ED6C7C38-EDD7-42B1-A119-A7916E6E0DB1}" type="presOf" srcId="{BEEC581D-106F-4E46-BA5D-6C192B890610}" destId="{247FBDEB-C512-4D01-BEE6-273830A85B34}" srcOrd="0"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F879B201-2050-4E41-8BF3-B35AEDC8869F}" type="presOf" srcId="{530044DF-C0E9-496D-98B3-0B31A2917052}" destId="{04BEDCC4-6A4F-4B87-9AD2-5CC58ACD6C04}" srcOrd="0" destOrd="0" presId="urn:microsoft.com/office/officeart/2005/8/layout/radial5"/>
    <dgm:cxn modelId="{D973235D-4C17-435E-9334-D88DD30E2AD3}" type="presOf" srcId="{2874E571-77A6-49B4-B986-50B7C695D8CB}" destId="{23FEEB2D-2CCD-4E96-86D7-87CB2DCA7CC4}" srcOrd="0" destOrd="0" presId="urn:microsoft.com/office/officeart/2005/8/layout/radial5"/>
    <dgm:cxn modelId="{605CF96B-6F58-498E-AD52-8BB41177133C}" type="presOf" srcId="{530044DF-C0E9-496D-98B3-0B31A2917052}" destId="{0D2F5BAD-EDD5-4F2D-936F-7CC1F86FD08B}" srcOrd="1" destOrd="0" presId="urn:microsoft.com/office/officeart/2005/8/layout/radial5"/>
    <dgm:cxn modelId="{97D49CF6-F3DD-4BA8-9E74-91FAB524A2D6}" type="presOf" srcId="{BEEC581D-106F-4E46-BA5D-6C192B890610}" destId="{DB2AB876-5FC8-4655-B415-78332FF58F57}" srcOrd="1" destOrd="0" presId="urn:microsoft.com/office/officeart/2005/8/layout/radial5"/>
    <dgm:cxn modelId="{7F2D5018-E895-4029-8890-6D1CCF7D769E}" type="presOf" srcId="{8DB25F0C-8BE2-47F6-A384-A4D5AF2918F7}" destId="{D896F5BE-DC1A-4906-AD30-E5E8DE48ED35}" srcOrd="0" destOrd="0" presId="urn:microsoft.com/office/officeart/2005/8/layout/radial5"/>
    <dgm:cxn modelId="{6057E90B-0229-4073-8977-2A24B01B5E29}" type="presOf" srcId="{14D3F037-1592-4F8B-A55D-CE61D06867E2}" destId="{27C929AD-8B77-4283-BD92-D7D889FF4586}" srcOrd="1" destOrd="0" presId="urn:microsoft.com/office/officeart/2005/8/layout/radial5"/>
    <dgm:cxn modelId="{9BD0780A-2351-4F45-8E60-43B90605C834}" type="presOf" srcId="{961BBFB2-EB49-4F53-A768-6A232ABC4802}" destId="{C75638C4-310D-4E92-AF2F-07DD4E78B47F}" srcOrd="0" destOrd="0" presId="urn:microsoft.com/office/officeart/2005/8/layout/radial5"/>
    <dgm:cxn modelId="{C260B63A-0DE8-469C-B3D6-B8930B915687}" type="presParOf" srcId="{4B0DA17A-8B6F-4097-9614-7FAB0C0150CD}" destId="{2EB6C0F2-8587-4DC3-BF36-3F426D6C6023}" srcOrd="0" destOrd="0" presId="urn:microsoft.com/office/officeart/2005/8/layout/radial5"/>
    <dgm:cxn modelId="{F9FFFAD6-2130-482D-88E2-AB2487E7A975}" type="presParOf" srcId="{4B0DA17A-8B6F-4097-9614-7FAB0C0150CD}" destId="{23FEEB2D-2CCD-4E96-86D7-87CB2DCA7CC4}" srcOrd="1" destOrd="0" presId="urn:microsoft.com/office/officeart/2005/8/layout/radial5"/>
    <dgm:cxn modelId="{CA431444-B041-4FE6-A9DA-7DA40D09000C}" type="presParOf" srcId="{23FEEB2D-2CCD-4E96-86D7-87CB2DCA7CC4}" destId="{A6F8007F-E501-4185-A854-70683AE20558}" srcOrd="0" destOrd="0" presId="urn:microsoft.com/office/officeart/2005/8/layout/radial5"/>
    <dgm:cxn modelId="{B404B211-5FAA-4AA5-9604-0C4C277CA3A7}" type="presParOf" srcId="{4B0DA17A-8B6F-4097-9614-7FAB0C0150CD}" destId="{9A7A5C97-6842-4B53-B412-681EE73B0ACD}" srcOrd="2" destOrd="0" presId="urn:microsoft.com/office/officeart/2005/8/layout/radial5"/>
    <dgm:cxn modelId="{788EEACD-CC10-4654-9E3B-E9B2EFFF5230}" type="presParOf" srcId="{4B0DA17A-8B6F-4097-9614-7FAB0C0150CD}" destId="{04BEDCC4-6A4F-4B87-9AD2-5CC58ACD6C04}" srcOrd="3" destOrd="0" presId="urn:microsoft.com/office/officeart/2005/8/layout/radial5"/>
    <dgm:cxn modelId="{516793EF-409F-44FA-B39C-60D7D35B3DCB}" type="presParOf" srcId="{04BEDCC4-6A4F-4B87-9AD2-5CC58ACD6C04}" destId="{0D2F5BAD-EDD5-4F2D-936F-7CC1F86FD08B}" srcOrd="0" destOrd="0" presId="urn:microsoft.com/office/officeart/2005/8/layout/radial5"/>
    <dgm:cxn modelId="{9F877C87-1C5D-46C9-9530-B92C26D28A4A}" type="presParOf" srcId="{4B0DA17A-8B6F-4097-9614-7FAB0C0150CD}" destId="{53280B41-99F7-4E08-92C0-C8316BD99990}" srcOrd="4" destOrd="0" presId="urn:microsoft.com/office/officeart/2005/8/layout/radial5"/>
    <dgm:cxn modelId="{6FB46C09-21F1-442F-B2F7-6E09C3722BDC}" type="presParOf" srcId="{4B0DA17A-8B6F-4097-9614-7FAB0C0150CD}" destId="{C75638C4-310D-4E92-AF2F-07DD4E78B47F}" srcOrd="5" destOrd="0" presId="urn:microsoft.com/office/officeart/2005/8/layout/radial5"/>
    <dgm:cxn modelId="{F4EC3212-0101-4801-A83E-7DDA0F0E38FE}" type="presParOf" srcId="{C75638C4-310D-4E92-AF2F-07DD4E78B47F}" destId="{11EA319A-D128-4C21-ADAA-CCBEA8518B19}" srcOrd="0" destOrd="0" presId="urn:microsoft.com/office/officeart/2005/8/layout/radial5"/>
    <dgm:cxn modelId="{ED0F20A1-BC29-4888-91A5-585BC3FAF68A}" type="presParOf" srcId="{4B0DA17A-8B6F-4097-9614-7FAB0C0150CD}" destId="{4C1211AC-F0FB-4B18-BE28-A806B268AC69}" srcOrd="6" destOrd="0" presId="urn:microsoft.com/office/officeart/2005/8/layout/radial5"/>
    <dgm:cxn modelId="{489806A6-6510-4C3C-BBFE-48872FE435E3}" type="presParOf" srcId="{4B0DA17A-8B6F-4097-9614-7FAB0C0150CD}" destId="{5A934FB6-A24A-45E2-9B2A-DDA07103392D}" srcOrd="7" destOrd="0" presId="urn:microsoft.com/office/officeart/2005/8/layout/radial5"/>
    <dgm:cxn modelId="{A415BC0B-9352-4BA2-B6A5-215DFE0DDA6C}" type="presParOf" srcId="{5A934FB6-A24A-45E2-9B2A-DDA07103392D}" destId="{51456CCE-3732-4D09-9040-EC46F86A3152}" srcOrd="0" destOrd="0" presId="urn:microsoft.com/office/officeart/2005/8/layout/radial5"/>
    <dgm:cxn modelId="{A068E7DA-D22A-409C-B7CD-C6E6298D52BF}" type="presParOf" srcId="{4B0DA17A-8B6F-4097-9614-7FAB0C0150CD}" destId="{69D8A923-C464-4389-8524-9309EF3890E6}" srcOrd="8" destOrd="0" presId="urn:microsoft.com/office/officeart/2005/8/layout/radial5"/>
    <dgm:cxn modelId="{E753B212-8CE6-47E7-B064-C94E9C618C79}" type="presParOf" srcId="{4B0DA17A-8B6F-4097-9614-7FAB0C0150CD}" destId="{05F98392-C12A-4EAF-8D58-811D10896E6E}" srcOrd="9" destOrd="0" presId="urn:microsoft.com/office/officeart/2005/8/layout/radial5"/>
    <dgm:cxn modelId="{2CA8563B-48BF-407A-BBFA-1F32AA122829}" type="presParOf" srcId="{05F98392-C12A-4EAF-8D58-811D10896E6E}" destId="{27C929AD-8B77-4283-BD92-D7D889FF4586}" srcOrd="0" destOrd="0" presId="urn:microsoft.com/office/officeart/2005/8/layout/radial5"/>
    <dgm:cxn modelId="{F2582BBC-834B-4CA0-9D68-DA170090B1D6}" type="presParOf" srcId="{4B0DA17A-8B6F-4097-9614-7FAB0C0150CD}" destId="{D896F5BE-DC1A-4906-AD30-E5E8DE48ED35}" srcOrd="10" destOrd="0" presId="urn:microsoft.com/office/officeart/2005/8/layout/radial5"/>
    <dgm:cxn modelId="{FFF94D8F-2448-45E8-8112-A32A9FB999A3}" type="presParOf" srcId="{4B0DA17A-8B6F-4097-9614-7FAB0C0150CD}" destId="{DF800905-665C-4BFE-B335-4D0BC243CFDE}" srcOrd="11" destOrd="0" presId="urn:microsoft.com/office/officeart/2005/8/layout/radial5"/>
    <dgm:cxn modelId="{7763FCFB-BD07-4C31-9625-1553032A5ED9}" type="presParOf" srcId="{DF800905-665C-4BFE-B335-4D0BC243CFDE}" destId="{7937C5A7-1B73-4FFD-AE5C-E953B4E0A439}" srcOrd="0" destOrd="0" presId="urn:microsoft.com/office/officeart/2005/8/layout/radial5"/>
    <dgm:cxn modelId="{C45D7E28-BB12-4757-8D7E-2867020A1727}" type="presParOf" srcId="{4B0DA17A-8B6F-4097-9614-7FAB0C0150CD}" destId="{1F3B6429-4A32-482E-B743-4441A6A34EEB}" srcOrd="12" destOrd="0" presId="urn:microsoft.com/office/officeart/2005/8/layout/radial5"/>
    <dgm:cxn modelId="{249AC26A-E8D4-4FB8-9450-6855EF83818F}" type="presParOf" srcId="{4B0DA17A-8B6F-4097-9614-7FAB0C0150CD}" destId="{247FBDEB-C512-4D01-BEE6-273830A85B34}" srcOrd="13" destOrd="0" presId="urn:microsoft.com/office/officeart/2005/8/layout/radial5"/>
    <dgm:cxn modelId="{5CFBDF45-1A51-47EF-B792-D967F40A3DBC}" type="presParOf" srcId="{247FBDEB-C512-4D01-BEE6-273830A85B34}" destId="{DB2AB876-5FC8-4655-B415-78332FF58F57}" srcOrd="0" destOrd="0" presId="urn:microsoft.com/office/officeart/2005/8/layout/radial5"/>
    <dgm:cxn modelId="{F6DD689E-B20E-4F85-BA68-C9986A3C6AC1}"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7E5CA6C0-0C92-4878-85C1-990A4E7FBA48}" type="presOf" srcId="{E6329FA9-9BAA-4458-B6D7-DC03E60A6714}" destId="{69D8A923-C464-4389-8524-9309EF3890E6}" srcOrd="0" destOrd="0" presId="urn:microsoft.com/office/officeart/2005/8/layout/radial5"/>
    <dgm:cxn modelId="{25A73784-CB34-4D37-A093-63E5B01A36DB}" type="presOf" srcId="{2874E571-77A6-49B4-B986-50B7C695D8CB}" destId="{23FEEB2D-2CCD-4E96-86D7-87CB2DCA7CC4}" srcOrd="0" destOrd="0" presId="urn:microsoft.com/office/officeart/2005/8/layout/radial5"/>
    <dgm:cxn modelId="{B2F4EF4B-9126-44E8-8D02-BAD85602E39D}" type="presOf" srcId="{14D3F037-1592-4F8B-A55D-CE61D06867E2}" destId="{05F98392-C12A-4EAF-8D58-811D10896E6E}" srcOrd="0" destOrd="0" presId="urn:microsoft.com/office/officeart/2005/8/layout/radial5"/>
    <dgm:cxn modelId="{477EADBB-3B3C-4C39-8BFB-9D7949F3237F}" type="presOf" srcId="{21F6F690-7537-48B0-98D2-48AE1CF294A5}" destId="{2EB6C0F2-8587-4DC3-BF36-3F426D6C6023}" srcOrd="0"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7A4CA2D8-78B9-4F56-B0D4-AA24B276885B}" type="presOf" srcId="{B04CDC04-0ED1-412C-A781-433040D8694C}" destId="{7937C5A7-1B73-4FFD-AE5C-E953B4E0A439}" srcOrd="1" destOrd="0" presId="urn:microsoft.com/office/officeart/2005/8/layout/radial5"/>
    <dgm:cxn modelId="{D3BF24E8-FD83-4812-9D8B-AB0E37ED23B5}" srcId="{21F6F690-7537-48B0-98D2-48AE1CF294A5}" destId="{39FAF7F0-1704-47B6-9140-E7F70C273893}" srcOrd="1" destOrd="0" parTransId="{530044DF-C0E9-496D-98B3-0B31A2917052}" sibTransId="{CAB20F5F-168D-4C32-99E3-DA148DE80405}"/>
    <dgm:cxn modelId="{31A11DA5-5566-41C7-BE86-02D606A6EBC4}" type="presOf" srcId="{62D57CF7-4066-4F47-B8AB-DB09CEBE881F}" destId="{4C1211AC-F0FB-4B18-BE28-A806B268AC69}" srcOrd="0" destOrd="0" presId="urn:microsoft.com/office/officeart/2005/8/layout/radial5"/>
    <dgm:cxn modelId="{D0AF61D1-0A93-4257-A022-51659EA7CBBB}" type="presOf" srcId="{0B6450F1-A9CB-482F-B19C-75E7D3B621CD}" destId="{4B0DA17A-8B6F-4097-9614-7FAB0C0150CD}" srcOrd="0" destOrd="0" presId="urn:microsoft.com/office/officeart/2005/8/layout/radial5"/>
    <dgm:cxn modelId="{FC7EAC0D-72A3-4863-9C86-782D017C1524}" srcId="{21F6F690-7537-48B0-98D2-48AE1CF294A5}" destId="{A7BD170E-A7C0-419B-BD88-47A1A5D4D59C}" srcOrd="6" destOrd="0" parTransId="{BEEC581D-106F-4E46-BA5D-6C192B890610}" sibTransId="{66033112-8DD1-4E0D-B54E-A09E8E3DD43D}"/>
    <dgm:cxn modelId="{BA7C602E-6B0C-40B0-8978-481699C28D8B}" srcId="{21F6F690-7537-48B0-98D2-48AE1CF294A5}" destId="{F32FC804-F8C6-4F86-B452-234493ADDBD0}" srcOrd="5" destOrd="0" parTransId="{B04CDC04-0ED1-412C-A781-433040D8694C}" sibTransId="{4C5915D0-46B2-4C0D-AD42-21C5DEF94A41}"/>
    <dgm:cxn modelId="{0E7D4FA6-437D-4862-B59B-D8CA3E7ED6A3}" type="presOf" srcId="{9F92003F-B1AA-4D1D-9DF8-FA5B2C78897D}" destId="{9A7A5C97-6842-4B53-B412-681EE73B0ACD}" srcOrd="0" destOrd="0" presId="urn:microsoft.com/office/officeart/2005/8/layout/radial5"/>
    <dgm:cxn modelId="{CE8E18C4-15BB-47AB-9119-AF20B451B7E0}" type="presOf" srcId="{40CC659D-2448-466F-AC2E-EF3CC01F9EF1}" destId="{51456CCE-3732-4D09-9040-EC46F86A3152}" srcOrd="1" destOrd="0" presId="urn:microsoft.com/office/officeart/2005/8/layout/radial5"/>
    <dgm:cxn modelId="{78DB372F-27D0-4A61-AA69-AAB6D1D7D69B}" type="presOf" srcId="{F32FC804-F8C6-4F86-B452-234493ADDBD0}" destId="{1F3B6429-4A32-482E-B743-4441A6A34EEB}" srcOrd="0" destOrd="0" presId="urn:microsoft.com/office/officeart/2005/8/layout/radial5"/>
    <dgm:cxn modelId="{434E8142-B9FF-42D3-A73B-4A2DD9348335}" type="presOf" srcId="{BEEC581D-106F-4E46-BA5D-6C192B890610}" destId="{DB2AB876-5FC8-4655-B415-78332FF58F57}" srcOrd="1" destOrd="0" presId="urn:microsoft.com/office/officeart/2005/8/layout/radial5"/>
    <dgm:cxn modelId="{4B60B77A-8F74-48CC-9895-599904C635F9}" type="presOf" srcId="{961BBFB2-EB49-4F53-A768-6A232ABC4802}" destId="{C75638C4-310D-4E92-AF2F-07DD4E78B47F}" srcOrd="0" destOrd="0" presId="urn:microsoft.com/office/officeart/2005/8/layout/radial5"/>
    <dgm:cxn modelId="{21D0C277-7621-4DA3-8B50-91B0712F5260}" type="presOf" srcId="{961BBFB2-EB49-4F53-A768-6A232ABC4802}" destId="{11EA319A-D128-4C21-ADAA-CCBEA8518B19}" srcOrd="1"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7A61F76F-C3A8-43F1-B666-2686EE7EEDA1}" type="presOf" srcId="{A7BD170E-A7C0-419B-BD88-47A1A5D4D59C}" destId="{A0F176B3-E029-4242-99B3-5B8DD5356A6C}" srcOrd="0" destOrd="0" presId="urn:microsoft.com/office/officeart/2005/8/layout/radial5"/>
    <dgm:cxn modelId="{0A3CEAD4-0DFF-4FC2-9792-4085CFA93740}" type="presOf" srcId="{B04CDC04-0ED1-412C-A781-433040D8694C}" destId="{DF800905-665C-4BFE-B335-4D0BC243CFDE}" srcOrd="0"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D0B2F07F-D759-43B9-8967-0990F8994062}" type="presOf" srcId="{2874E571-77A6-49B4-B986-50B7C695D8CB}" destId="{A6F8007F-E501-4185-A854-70683AE20558}" srcOrd="1" destOrd="0" presId="urn:microsoft.com/office/officeart/2005/8/layout/radial5"/>
    <dgm:cxn modelId="{CC513CBD-BD03-4E80-8ABE-75859AEFF2D5}" srcId="{21F6F690-7537-48B0-98D2-48AE1CF294A5}" destId="{9F92003F-B1AA-4D1D-9DF8-FA5B2C78897D}" srcOrd="0" destOrd="0" parTransId="{2874E571-77A6-49B4-B986-50B7C695D8CB}" sibTransId="{A87F9BDE-29E4-40FA-89D2-9338DFE8E347}"/>
    <dgm:cxn modelId="{126B96E0-DFF4-49FA-9350-99FCE71DBC62}" type="presOf" srcId="{40CC659D-2448-466F-AC2E-EF3CC01F9EF1}" destId="{5A934FB6-A24A-45E2-9B2A-DDA07103392D}" srcOrd="0" destOrd="0" presId="urn:microsoft.com/office/officeart/2005/8/layout/radial5"/>
    <dgm:cxn modelId="{7B9FCC27-5F15-4C83-9F58-0FB95099AFA0}" type="presOf" srcId="{530044DF-C0E9-496D-98B3-0B31A2917052}" destId="{04BEDCC4-6A4F-4B87-9AD2-5CC58ACD6C04}" srcOrd="0" destOrd="0" presId="urn:microsoft.com/office/officeart/2005/8/layout/radial5"/>
    <dgm:cxn modelId="{29798450-51D3-44CC-93C0-C0871BBDC53A}" type="presOf" srcId="{8DB25F0C-8BE2-47F6-A384-A4D5AF2918F7}" destId="{D896F5BE-DC1A-4906-AD30-E5E8DE48ED35}" srcOrd="0" destOrd="0" presId="urn:microsoft.com/office/officeart/2005/8/layout/radial5"/>
    <dgm:cxn modelId="{7C1AC50B-5563-421C-BDE2-38489E5F446F}" type="presOf" srcId="{530044DF-C0E9-496D-98B3-0B31A2917052}" destId="{0D2F5BAD-EDD5-4F2D-936F-7CC1F86FD08B}" srcOrd="1"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D08F8C1F-BAEE-4ECB-97D9-67B21741FEA0}" type="presOf" srcId="{14D3F037-1592-4F8B-A55D-CE61D06867E2}" destId="{27C929AD-8B77-4283-BD92-D7D889FF4586}" srcOrd="1" destOrd="0" presId="urn:microsoft.com/office/officeart/2005/8/layout/radial5"/>
    <dgm:cxn modelId="{6A3BD097-D1E4-48F2-A8FD-AC6756861D4C}" type="presOf" srcId="{39FAF7F0-1704-47B6-9140-E7F70C273893}" destId="{53280B41-99F7-4E08-92C0-C8316BD99990}" srcOrd="0" destOrd="0" presId="urn:microsoft.com/office/officeart/2005/8/layout/radial5"/>
    <dgm:cxn modelId="{9AA302A8-4007-40AB-A0EA-F2796CF29B40}" type="presOf" srcId="{BEEC581D-106F-4E46-BA5D-6C192B890610}" destId="{247FBDEB-C512-4D01-BEE6-273830A85B34}" srcOrd="0" destOrd="0" presId="urn:microsoft.com/office/officeart/2005/8/layout/radial5"/>
    <dgm:cxn modelId="{E77E6920-A564-4548-A0B8-7CE2B4735665}" type="presParOf" srcId="{4B0DA17A-8B6F-4097-9614-7FAB0C0150CD}" destId="{2EB6C0F2-8587-4DC3-BF36-3F426D6C6023}" srcOrd="0" destOrd="0" presId="urn:microsoft.com/office/officeart/2005/8/layout/radial5"/>
    <dgm:cxn modelId="{6D952025-4EC9-40DC-A4C1-E732898221BA}" type="presParOf" srcId="{4B0DA17A-8B6F-4097-9614-7FAB0C0150CD}" destId="{23FEEB2D-2CCD-4E96-86D7-87CB2DCA7CC4}" srcOrd="1" destOrd="0" presId="urn:microsoft.com/office/officeart/2005/8/layout/radial5"/>
    <dgm:cxn modelId="{A3AC3447-86D3-4A00-B0DB-6CBD55DC7174}" type="presParOf" srcId="{23FEEB2D-2CCD-4E96-86D7-87CB2DCA7CC4}" destId="{A6F8007F-E501-4185-A854-70683AE20558}" srcOrd="0" destOrd="0" presId="urn:microsoft.com/office/officeart/2005/8/layout/radial5"/>
    <dgm:cxn modelId="{FC473DF8-8387-4F14-9F62-27AB7DC76603}" type="presParOf" srcId="{4B0DA17A-8B6F-4097-9614-7FAB0C0150CD}" destId="{9A7A5C97-6842-4B53-B412-681EE73B0ACD}" srcOrd="2" destOrd="0" presId="urn:microsoft.com/office/officeart/2005/8/layout/radial5"/>
    <dgm:cxn modelId="{92956DED-4106-47E7-98A0-4BB13CD95E8B}" type="presParOf" srcId="{4B0DA17A-8B6F-4097-9614-7FAB0C0150CD}" destId="{04BEDCC4-6A4F-4B87-9AD2-5CC58ACD6C04}" srcOrd="3" destOrd="0" presId="urn:microsoft.com/office/officeart/2005/8/layout/radial5"/>
    <dgm:cxn modelId="{D512D15F-256E-4884-8EBF-3092D4AB93F9}" type="presParOf" srcId="{04BEDCC4-6A4F-4B87-9AD2-5CC58ACD6C04}" destId="{0D2F5BAD-EDD5-4F2D-936F-7CC1F86FD08B}" srcOrd="0" destOrd="0" presId="urn:microsoft.com/office/officeart/2005/8/layout/radial5"/>
    <dgm:cxn modelId="{F1E80568-DF04-4A8B-937D-4D6D95FE8E73}" type="presParOf" srcId="{4B0DA17A-8B6F-4097-9614-7FAB0C0150CD}" destId="{53280B41-99F7-4E08-92C0-C8316BD99990}" srcOrd="4" destOrd="0" presId="urn:microsoft.com/office/officeart/2005/8/layout/radial5"/>
    <dgm:cxn modelId="{184007D8-B1E6-4322-A2BB-BC01A29260A7}" type="presParOf" srcId="{4B0DA17A-8B6F-4097-9614-7FAB0C0150CD}" destId="{C75638C4-310D-4E92-AF2F-07DD4E78B47F}" srcOrd="5" destOrd="0" presId="urn:microsoft.com/office/officeart/2005/8/layout/radial5"/>
    <dgm:cxn modelId="{9AAAF984-3CC8-4F93-821A-BF16C03CAA5E}" type="presParOf" srcId="{C75638C4-310D-4E92-AF2F-07DD4E78B47F}" destId="{11EA319A-D128-4C21-ADAA-CCBEA8518B19}" srcOrd="0" destOrd="0" presId="urn:microsoft.com/office/officeart/2005/8/layout/radial5"/>
    <dgm:cxn modelId="{01165CDE-D6E4-4994-BCE7-004594386FB2}" type="presParOf" srcId="{4B0DA17A-8B6F-4097-9614-7FAB0C0150CD}" destId="{4C1211AC-F0FB-4B18-BE28-A806B268AC69}" srcOrd="6" destOrd="0" presId="urn:microsoft.com/office/officeart/2005/8/layout/radial5"/>
    <dgm:cxn modelId="{E7B54FB9-8ED8-4D2C-9539-31FDA92A0748}" type="presParOf" srcId="{4B0DA17A-8B6F-4097-9614-7FAB0C0150CD}" destId="{5A934FB6-A24A-45E2-9B2A-DDA07103392D}" srcOrd="7" destOrd="0" presId="urn:microsoft.com/office/officeart/2005/8/layout/radial5"/>
    <dgm:cxn modelId="{83BF49B9-F4AD-48ED-A9EC-8E7A0820F1A9}" type="presParOf" srcId="{5A934FB6-A24A-45E2-9B2A-DDA07103392D}" destId="{51456CCE-3732-4D09-9040-EC46F86A3152}" srcOrd="0" destOrd="0" presId="urn:microsoft.com/office/officeart/2005/8/layout/radial5"/>
    <dgm:cxn modelId="{785AF591-5B14-4859-96BB-05C9A242AFAC}" type="presParOf" srcId="{4B0DA17A-8B6F-4097-9614-7FAB0C0150CD}" destId="{69D8A923-C464-4389-8524-9309EF3890E6}" srcOrd="8" destOrd="0" presId="urn:microsoft.com/office/officeart/2005/8/layout/radial5"/>
    <dgm:cxn modelId="{CE30ECAE-334F-4EE6-AB6F-4DC2EB4278A0}" type="presParOf" srcId="{4B0DA17A-8B6F-4097-9614-7FAB0C0150CD}" destId="{05F98392-C12A-4EAF-8D58-811D10896E6E}" srcOrd="9" destOrd="0" presId="urn:microsoft.com/office/officeart/2005/8/layout/radial5"/>
    <dgm:cxn modelId="{057E764E-4F9D-43A1-8443-507629A4456A}" type="presParOf" srcId="{05F98392-C12A-4EAF-8D58-811D10896E6E}" destId="{27C929AD-8B77-4283-BD92-D7D889FF4586}" srcOrd="0" destOrd="0" presId="urn:microsoft.com/office/officeart/2005/8/layout/radial5"/>
    <dgm:cxn modelId="{20683E3F-BDAC-49F8-AF8C-90984610397B}" type="presParOf" srcId="{4B0DA17A-8B6F-4097-9614-7FAB0C0150CD}" destId="{D896F5BE-DC1A-4906-AD30-E5E8DE48ED35}" srcOrd="10" destOrd="0" presId="urn:microsoft.com/office/officeart/2005/8/layout/radial5"/>
    <dgm:cxn modelId="{A6A7D207-6271-4E76-A028-497419B35B98}" type="presParOf" srcId="{4B0DA17A-8B6F-4097-9614-7FAB0C0150CD}" destId="{DF800905-665C-4BFE-B335-4D0BC243CFDE}" srcOrd="11" destOrd="0" presId="urn:microsoft.com/office/officeart/2005/8/layout/radial5"/>
    <dgm:cxn modelId="{AD5B5D3D-D14F-4EF1-B3F2-C2FDA769A75E}" type="presParOf" srcId="{DF800905-665C-4BFE-B335-4D0BC243CFDE}" destId="{7937C5A7-1B73-4FFD-AE5C-E953B4E0A439}" srcOrd="0" destOrd="0" presId="urn:microsoft.com/office/officeart/2005/8/layout/radial5"/>
    <dgm:cxn modelId="{E56B1743-59FD-4F1D-9540-0612A6B298C7}" type="presParOf" srcId="{4B0DA17A-8B6F-4097-9614-7FAB0C0150CD}" destId="{1F3B6429-4A32-482E-B743-4441A6A34EEB}" srcOrd="12" destOrd="0" presId="urn:microsoft.com/office/officeart/2005/8/layout/radial5"/>
    <dgm:cxn modelId="{44DB988B-C77F-4930-8439-85B57F16DD1C}" type="presParOf" srcId="{4B0DA17A-8B6F-4097-9614-7FAB0C0150CD}" destId="{247FBDEB-C512-4D01-BEE6-273830A85B34}" srcOrd="13" destOrd="0" presId="urn:microsoft.com/office/officeart/2005/8/layout/radial5"/>
    <dgm:cxn modelId="{C3F0710E-0106-4A1B-AF27-C3EF678F43A8}" type="presParOf" srcId="{247FBDEB-C512-4D01-BEE6-273830A85B34}" destId="{DB2AB876-5FC8-4655-B415-78332FF58F57}" srcOrd="0" destOrd="0" presId="urn:microsoft.com/office/officeart/2005/8/layout/radial5"/>
    <dgm:cxn modelId="{60E2B029-5CEC-4941-B2F3-D42C2CE01142}"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0" dirty="0" err="1" smtClean="0">
              <a:latin typeface="Times New Roman" pitchFamily="18" charset="0"/>
              <a:cs typeface="Times New Roman" pitchFamily="18" charset="0"/>
            </a:rPr>
            <a:t>Âm</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nhạc</a:t>
          </a:r>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D62FE393-7D26-4871-B07D-D0EEB431D7B9}" type="presOf" srcId="{B04CDC04-0ED1-412C-A781-433040D8694C}" destId="{DF800905-665C-4BFE-B335-4D0BC243CFDE}" srcOrd="0" destOrd="0" presId="urn:microsoft.com/office/officeart/2005/8/layout/radial5"/>
    <dgm:cxn modelId="{237B6158-1BC2-449C-920D-295E9447E0C6}" type="presOf" srcId="{530044DF-C0E9-496D-98B3-0B31A2917052}" destId="{04BEDCC4-6A4F-4B87-9AD2-5CC58ACD6C04}" srcOrd="0" destOrd="0" presId="urn:microsoft.com/office/officeart/2005/8/layout/radial5"/>
    <dgm:cxn modelId="{BA1A9F97-F26C-4F43-9BDE-11DFE9DC4FDF}" type="presOf" srcId="{62D57CF7-4066-4F47-B8AB-DB09CEBE881F}" destId="{4C1211AC-F0FB-4B18-BE28-A806B268AC69}" srcOrd="0" destOrd="0" presId="urn:microsoft.com/office/officeart/2005/8/layout/radial5"/>
    <dgm:cxn modelId="{A20F9F8E-AF46-4B4D-9987-6558D20E93B3}" type="presOf" srcId="{BEEC581D-106F-4E46-BA5D-6C192B890610}" destId="{247FBDEB-C512-4D01-BEE6-273830A85B34}" srcOrd="0" destOrd="0" presId="urn:microsoft.com/office/officeart/2005/8/layout/radial5"/>
    <dgm:cxn modelId="{460E79D8-9EF9-444E-8DC7-211D789DFD12}" type="presOf" srcId="{14D3F037-1592-4F8B-A55D-CE61D06867E2}" destId="{05F98392-C12A-4EAF-8D58-811D10896E6E}" srcOrd="0" destOrd="0" presId="urn:microsoft.com/office/officeart/2005/8/layout/radial5"/>
    <dgm:cxn modelId="{9115C413-6276-4AD7-8D65-48D12A4C2E09}" type="presOf" srcId="{E6329FA9-9BAA-4458-B6D7-DC03E60A6714}" destId="{69D8A923-C464-4389-8524-9309EF3890E6}" srcOrd="0"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D3BF24E8-FD83-4812-9D8B-AB0E37ED23B5}" srcId="{21F6F690-7537-48B0-98D2-48AE1CF294A5}" destId="{39FAF7F0-1704-47B6-9140-E7F70C273893}" srcOrd="1" destOrd="0" parTransId="{530044DF-C0E9-496D-98B3-0B31A2917052}" sibTransId="{CAB20F5F-168D-4C32-99E3-DA148DE80405}"/>
    <dgm:cxn modelId="{FC7EAC0D-72A3-4863-9C86-782D017C1524}" srcId="{21F6F690-7537-48B0-98D2-48AE1CF294A5}" destId="{A7BD170E-A7C0-419B-BD88-47A1A5D4D59C}" srcOrd="6" destOrd="0" parTransId="{BEEC581D-106F-4E46-BA5D-6C192B890610}" sibTransId="{66033112-8DD1-4E0D-B54E-A09E8E3DD43D}"/>
    <dgm:cxn modelId="{56F0ED6A-8BF9-4646-973E-275BEDA2550F}" type="presOf" srcId="{961BBFB2-EB49-4F53-A768-6A232ABC4802}" destId="{C75638C4-310D-4E92-AF2F-07DD4E78B47F}" srcOrd="0" destOrd="0" presId="urn:microsoft.com/office/officeart/2005/8/layout/radial5"/>
    <dgm:cxn modelId="{1764A703-B20B-4F56-8333-4F2FFFF736D0}" type="presOf" srcId="{9F92003F-B1AA-4D1D-9DF8-FA5B2C78897D}" destId="{9A7A5C97-6842-4B53-B412-681EE73B0ACD}" srcOrd="0" destOrd="0" presId="urn:microsoft.com/office/officeart/2005/8/layout/radial5"/>
    <dgm:cxn modelId="{BA7C602E-6B0C-40B0-8978-481699C28D8B}" srcId="{21F6F690-7537-48B0-98D2-48AE1CF294A5}" destId="{F32FC804-F8C6-4F86-B452-234493ADDBD0}" srcOrd="5" destOrd="0" parTransId="{B04CDC04-0ED1-412C-A781-433040D8694C}" sibTransId="{4C5915D0-46B2-4C0D-AD42-21C5DEF94A41}"/>
    <dgm:cxn modelId="{596FAE3D-E4E1-4F30-9E31-0F9FAD30687F}" type="presOf" srcId="{2874E571-77A6-49B4-B986-50B7C695D8CB}" destId="{A6F8007F-E501-4185-A854-70683AE20558}" srcOrd="1" destOrd="0" presId="urn:microsoft.com/office/officeart/2005/8/layout/radial5"/>
    <dgm:cxn modelId="{F1147074-A276-4AC8-9EDE-0F71F84699BE}" type="presOf" srcId="{0B6450F1-A9CB-482F-B19C-75E7D3B621CD}" destId="{4B0DA17A-8B6F-4097-9614-7FAB0C0150CD}" srcOrd="0" destOrd="0" presId="urn:microsoft.com/office/officeart/2005/8/layout/radial5"/>
    <dgm:cxn modelId="{09B67FBF-E493-474B-B846-F63148FA452F}" type="presOf" srcId="{40CC659D-2448-466F-AC2E-EF3CC01F9EF1}" destId="{51456CCE-3732-4D09-9040-EC46F86A3152}" srcOrd="1"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6C6B2171-8936-4E42-9C70-6456E23FDEE7}" type="presOf" srcId="{39FAF7F0-1704-47B6-9140-E7F70C273893}" destId="{53280B41-99F7-4E08-92C0-C8316BD99990}" srcOrd="0"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BF1FA424-14E7-4B10-B000-BD5909C47B99}" type="presOf" srcId="{B04CDC04-0ED1-412C-A781-433040D8694C}" destId="{7937C5A7-1B73-4FFD-AE5C-E953B4E0A439}" srcOrd="1" destOrd="0" presId="urn:microsoft.com/office/officeart/2005/8/layout/radial5"/>
    <dgm:cxn modelId="{BCB28CAE-E351-40E7-BE8F-E63302BB910F}" type="presOf" srcId="{530044DF-C0E9-496D-98B3-0B31A2917052}" destId="{0D2F5BAD-EDD5-4F2D-936F-7CC1F86FD08B}" srcOrd="1" destOrd="0" presId="urn:microsoft.com/office/officeart/2005/8/layout/radial5"/>
    <dgm:cxn modelId="{CC513CBD-BD03-4E80-8ABE-75859AEFF2D5}" srcId="{21F6F690-7537-48B0-98D2-48AE1CF294A5}" destId="{9F92003F-B1AA-4D1D-9DF8-FA5B2C78897D}" srcOrd="0" destOrd="0" parTransId="{2874E571-77A6-49B4-B986-50B7C695D8CB}" sibTransId="{A87F9BDE-29E4-40FA-89D2-9338DFE8E347}"/>
    <dgm:cxn modelId="{ADA7D564-C8E9-42B5-BDF7-98C09494DE9F}" type="presOf" srcId="{21F6F690-7537-48B0-98D2-48AE1CF294A5}" destId="{2EB6C0F2-8587-4DC3-BF36-3F426D6C6023}" srcOrd="0" destOrd="0" presId="urn:microsoft.com/office/officeart/2005/8/layout/radial5"/>
    <dgm:cxn modelId="{DF706995-C7C6-4E65-BB0F-F6C266332599}" type="presOf" srcId="{F32FC804-F8C6-4F86-B452-234493ADDBD0}" destId="{1F3B6429-4A32-482E-B743-4441A6A34EEB}" srcOrd="0" destOrd="0" presId="urn:microsoft.com/office/officeart/2005/8/layout/radial5"/>
    <dgm:cxn modelId="{A61A2257-5205-4D36-B613-C714C97DF5EE}" type="presOf" srcId="{A7BD170E-A7C0-419B-BD88-47A1A5D4D59C}" destId="{A0F176B3-E029-4242-99B3-5B8DD5356A6C}" srcOrd="0"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EA86DCAE-D4BF-45FE-B680-16CC922F87C8}" type="presOf" srcId="{2874E571-77A6-49B4-B986-50B7C695D8CB}" destId="{23FEEB2D-2CCD-4E96-86D7-87CB2DCA7CC4}" srcOrd="0" destOrd="0" presId="urn:microsoft.com/office/officeart/2005/8/layout/radial5"/>
    <dgm:cxn modelId="{E2DFC194-CE49-4AFC-9F64-E267BC3829F7}" type="presOf" srcId="{961BBFB2-EB49-4F53-A768-6A232ABC4802}" destId="{11EA319A-D128-4C21-ADAA-CCBEA8518B19}" srcOrd="1" destOrd="0" presId="urn:microsoft.com/office/officeart/2005/8/layout/radial5"/>
    <dgm:cxn modelId="{58A36B8A-2A7F-4AC7-AEBF-38593D292C67}" type="presOf" srcId="{8DB25F0C-8BE2-47F6-A384-A4D5AF2918F7}" destId="{D896F5BE-DC1A-4906-AD30-E5E8DE48ED35}" srcOrd="0" destOrd="0" presId="urn:microsoft.com/office/officeart/2005/8/layout/radial5"/>
    <dgm:cxn modelId="{590A75D7-1C3B-4DBC-927E-15801F622844}" type="presOf" srcId="{40CC659D-2448-466F-AC2E-EF3CC01F9EF1}" destId="{5A934FB6-A24A-45E2-9B2A-DDA07103392D}" srcOrd="0" destOrd="0" presId="urn:microsoft.com/office/officeart/2005/8/layout/radial5"/>
    <dgm:cxn modelId="{335FB161-7D1F-4F3B-9D94-A8C3C7241E7F}" type="presOf" srcId="{BEEC581D-106F-4E46-BA5D-6C192B890610}" destId="{DB2AB876-5FC8-4655-B415-78332FF58F57}" srcOrd="1" destOrd="0" presId="urn:microsoft.com/office/officeart/2005/8/layout/radial5"/>
    <dgm:cxn modelId="{AB22485F-06B7-403B-9339-9D69AFB6031A}" type="presOf" srcId="{14D3F037-1592-4F8B-A55D-CE61D06867E2}" destId="{27C929AD-8B77-4283-BD92-D7D889FF4586}" srcOrd="1" destOrd="0" presId="urn:microsoft.com/office/officeart/2005/8/layout/radial5"/>
    <dgm:cxn modelId="{E9CBDEBF-FECC-40D5-B593-54CB1FE7904F}" type="presParOf" srcId="{4B0DA17A-8B6F-4097-9614-7FAB0C0150CD}" destId="{2EB6C0F2-8587-4DC3-BF36-3F426D6C6023}" srcOrd="0" destOrd="0" presId="urn:microsoft.com/office/officeart/2005/8/layout/radial5"/>
    <dgm:cxn modelId="{E4A7D63B-5AE9-44E7-8CD0-BE65009D8FAB}" type="presParOf" srcId="{4B0DA17A-8B6F-4097-9614-7FAB0C0150CD}" destId="{23FEEB2D-2CCD-4E96-86D7-87CB2DCA7CC4}" srcOrd="1" destOrd="0" presId="urn:microsoft.com/office/officeart/2005/8/layout/radial5"/>
    <dgm:cxn modelId="{ECF05827-7C6D-4A8A-9308-5EBA90B2E9B8}" type="presParOf" srcId="{23FEEB2D-2CCD-4E96-86D7-87CB2DCA7CC4}" destId="{A6F8007F-E501-4185-A854-70683AE20558}" srcOrd="0" destOrd="0" presId="urn:microsoft.com/office/officeart/2005/8/layout/radial5"/>
    <dgm:cxn modelId="{09CFB845-090B-4A23-847D-951E42BA9F20}" type="presParOf" srcId="{4B0DA17A-8B6F-4097-9614-7FAB0C0150CD}" destId="{9A7A5C97-6842-4B53-B412-681EE73B0ACD}" srcOrd="2" destOrd="0" presId="urn:microsoft.com/office/officeart/2005/8/layout/radial5"/>
    <dgm:cxn modelId="{7DF119C7-C00E-4EEF-9DBF-02E9A34F6497}" type="presParOf" srcId="{4B0DA17A-8B6F-4097-9614-7FAB0C0150CD}" destId="{04BEDCC4-6A4F-4B87-9AD2-5CC58ACD6C04}" srcOrd="3" destOrd="0" presId="urn:microsoft.com/office/officeart/2005/8/layout/radial5"/>
    <dgm:cxn modelId="{D00EC035-E5AF-4C33-B8E6-D64BE3F532E4}" type="presParOf" srcId="{04BEDCC4-6A4F-4B87-9AD2-5CC58ACD6C04}" destId="{0D2F5BAD-EDD5-4F2D-936F-7CC1F86FD08B}" srcOrd="0" destOrd="0" presId="urn:microsoft.com/office/officeart/2005/8/layout/radial5"/>
    <dgm:cxn modelId="{16696CC4-B97E-48A8-A7D4-E4E7D3DEB9A1}" type="presParOf" srcId="{4B0DA17A-8B6F-4097-9614-7FAB0C0150CD}" destId="{53280B41-99F7-4E08-92C0-C8316BD99990}" srcOrd="4" destOrd="0" presId="urn:microsoft.com/office/officeart/2005/8/layout/radial5"/>
    <dgm:cxn modelId="{ADD9AB72-DC05-43EF-8F32-E39237183492}" type="presParOf" srcId="{4B0DA17A-8B6F-4097-9614-7FAB0C0150CD}" destId="{C75638C4-310D-4E92-AF2F-07DD4E78B47F}" srcOrd="5" destOrd="0" presId="urn:microsoft.com/office/officeart/2005/8/layout/radial5"/>
    <dgm:cxn modelId="{43B09685-F9CF-4D5C-9849-F732CC78A9B9}" type="presParOf" srcId="{C75638C4-310D-4E92-AF2F-07DD4E78B47F}" destId="{11EA319A-D128-4C21-ADAA-CCBEA8518B19}" srcOrd="0" destOrd="0" presId="urn:microsoft.com/office/officeart/2005/8/layout/radial5"/>
    <dgm:cxn modelId="{2B0345AB-8193-47C9-B990-9B96F4C7E11F}" type="presParOf" srcId="{4B0DA17A-8B6F-4097-9614-7FAB0C0150CD}" destId="{4C1211AC-F0FB-4B18-BE28-A806B268AC69}" srcOrd="6" destOrd="0" presId="urn:microsoft.com/office/officeart/2005/8/layout/radial5"/>
    <dgm:cxn modelId="{C85E15D5-EBFD-44E3-AFC2-47078B119596}" type="presParOf" srcId="{4B0DA17A-8B6F-4097-9614-7FAB0C0150CD}" destId="{5A934FB6-A24A-45E2-9B2A-DDA07103392D}" srcOrd="7" destOrd="0" presId="urn:microsoft.com/office/officeart/2005/8/layout/radial5"/>
    <dgm:cxn modelId="{688AB059-864F-4E85-B585-541D81BDC4E7}" type="presParOf" srcId="{5A934FB6-A24A-45E2-9B2A-DDA07103392D}" destId="{51456CCE-3732-4D09-9040-EC46F86A3152}" srcOrd="0" destOrd="0" presId="urn:microsoft.com/office/officeart/2005/8/layout/radial5"/>
    <dgm:cxn modelId="{76C7F03D-73E4-424D-A4CC-7B3959D34EEA}" type="presParOf" srcId="{4B0DA17A-8B6F-4097-9614-7FAB0C0150CD}" destId="{69D8A923-C464-4389-8524-9309EF3890E6}" srcOrd="8" destOrd="0" presId="urn:microsoft.com/office/officeart/2005/8/layout/radial5"/>
    <dgm:cxn modelId="{9338306A-A424-495C-93EA-43440E7D0522}" type="presParOf" srcId="{4B0DA17A-8B6F-4097-9614-7FAB0C0150CD}" destId="{05F98392-C12A-4EAF-8D58-811D10896E6E}" srcOrd="9" destOrd="0" presId="urn:microsoft.com/office/officeart/2005/8/layout/radial5"/>
    <dgm:cxn modelId="{D50B423C-D4ED-4032-A19D-6A130019F474}" type="presParOf" srcId="{05F98392-C12A-4EAF-8D58-811D10896E6E}" destId="{27C929AD-8B77-4283-BD92-D7D889FF4586}" srcOrd="0" destOrd="0" presId="urn:microsoft.com/office/officeart/2005/8/layout/radial5"/>
    <dgm:cxn modelId="{419C1EB2-E9B3-4F32-8460-E2236ACB797F}" type="presParOf" srcId="{4B0DA17A-8B6F-4097-9614-7FAB0C0150CD}" destId="{D896F5BE-DC1A-4906-AD30-E5E8DE48ED35}" srcOrd="10" destOrd="0" presId="urn:microsoft.com/office/officeart/2005/8/layout/radial5"/>
    <dgm:cxn modelId="{F792105B-B7BF-4270-A656-471DE6660483}" type="presParOf" srcId="{4B0DA17A-8B6F-4097-9614-7FAB0C0150CD}" destId="{DF800905-665C-4BFE-B335-4D0BC243CFDE}" srcOrd="11" destOrd="0" presId="urn:microsoft.com/office/officeart/2005/8/layout/radial5"/>
    <dgm:cxn modelId="{F95A5AEF-78D5-48E0-B469-899A5900AA46}" type="presParOf" srcId="{DF800905-665C-4BFE-B335-4D0BC243CFDE}" destId="{7937C5A7-1B73-4FFD-AE5C-E953B4E0A439}" srcOrd="0" destOrd="0" presId="urn:microsoft.com/office/officeart/2005/8/layout/radial5"/>
    <dgm:cxn modelId="{2A41E724-56F6-4386-96E6-39E03436A3D0}" type="presParOf" srcId="{4B0DA17A-8B6F-4097-9614-7FAB0C0150CD}" destId="{1F3B6429-4A32-482E-B743-4441A6A34EEB}" srcOrd="12" destOrd="0" presId="urn:microsoft.com/office/officeart/2005/8/layout/radial5"/>
    <dgm:cxn modelId="{EAC4F217-86E4-451D-BE7B-ED73C171046B}" type="presParOf" srcId="{4B0DA17A-8B6F-4097-9614-7FAB0C0150CD}" destId="{247FBDEB-C512-4D01-BEE6-273830A85B34}" srcOrd="13" destOrd="0" presId="urn:microsoft.com/office/officeart/2005/8/layout/radial5"/>
    <dgm:cxn modelId="{DF8B4223-9191-437C-BF91-1D9D95528365}" type="presParOf" srcId="{247FBDEB-C512-4D01-BEE6-273830A85B34}" destId="{DB2AB876-5FC8-4655-B415-78332FF58F57}" srcOrd="0" destOrd="0" presId="urn:microsoft.com/office/officeart/2005/8/layout/radial5"/>
    <dgm:cxn modelId="{977BB3F0-1A5D-466D-A086-8B9DF20AA9C0}"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0" dirty="0" err="1" smtClean="0">
              <a:latin typeface="Times New Roman" pitchFamily="18" charset="0"/>
              <a:cs typeface="Times New Roman" pitchFamily="18" charset="0"/>
            </a:rPr>
            <a:t>Âm</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nhạc</a:t>
          </a:r>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err="1" smtClean="0">
              <a:latin typeface="Times New Roman" pitchFamily="18" charset="0"/>
              <a:cs typeface="Times New Roman" pitchFamily="18" charset="0"/>
            </a:rPr>
            <a:t>Múa</a:t>
          </a:r>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A86972E3-F8A9-4DD7-8C0D-417EDB347D8D}" type="presOf" srcId="{BEEC581D-106F-4E46-BA5D-6C192B890610}" destId="{247FBDEB-C512-4D01-BEE6-273830A85B34}" srcOrd="0" destOrd="0" presId="urn:microsoft.com/office/officeart/2005/8/layout/radial5"/>
    <dgm:cxn modelId="{2A5AAE3D-B9CB-4C60-A243-1962B4B9ADE2}" type="presOf" srcId="{2874E571-77A6-49B4-B986-50B7C695D8CB}" destId="{23FEEB2D-2CCD-4E96-86D7-87CB2DCA7CC4}" srcOrd="0" destOrd="0" presId="urn:microsoft.com/office/officeart/2005/8/layout/radial5"/>
    <dgm:cxn modelId="{1072F864-5F9D-44B7-B2EB-678F899E7027}" type="presOf" srcId="{9F92003F-B1AA-4D1D-9DF8-FA5B2C78897D}" destId="{9A7A5C97-6842-4B53-B412-681EE73B0ACD}" srcOrd="0" destOrd="0" presId="urn:microsoft.com/office/officeart/2005/8/layout/radial5"/>
    <dgm:cxn modelId="{7E26BD29-C8D8-4A1F-8F4D-3C9314FE41F3}" type="presOf" srcId="{A7BD170E-A7C0-419B-BD88-47A1A5D4D59C}" destId="{A0F176B3-E029-4242-99B3-5B8DD5356A6C}" srcOrd="0" destOrd="0" presId="urn:microsoft.com/office/officeart/2005/8/layout/radial5"/>
    <dgm:cxn modelId="{AA0AB8F3-CED7-405C-876A-846FBB37FD28}" type="presOf" srcId="{0B6450F1-A9CB-482F-B19C-75E7D3B621CD}" destId="{4B0DA17A-8B6F-4097-9614-7FAB0C0150CD}" srcOrd="0" destOrd="0" presId="urn:microsoft.com/office/officeart/2005/8/layout/radial5"/>
    <dgm:cxn modelId="{648F743C-89F3-4153-8D2B-1CEE5BA693FE}" type="presOf" srcId="{530044DF-C0E9-496D-98B3-0B31A2917052}" destId="{04BEDCC4-6A4F-4B87-9AD2-5CC58ACD6C04}" srcOrd="0" destOrd="0" presId="urn:microsoft.com/office/officeart/2005/8/layout/radial5"/>
    <dgm:cxn modelId="{F279E4B1-A4D3-4891-81CC-9C910E0ED315}" type="presOf" srcId="{B04CDC04-0ED1-412C-A781-433040D8694C}" destId="{7937C5A7-1B73-4FFD-AE5C-E953B4E0A439}" srcOrd="1"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FF81845F-5BFA-48DF-93D2-E78821090E8F}" type="presOf" srcId="{8DB25F0C-8BE2-47F6-A384-A4D5AF2918F7}" destId="{D896F5BE-DC1A-4906-AD30-E5E8DE48ED35}" srcOrd="0" destOrd="0" presId="urn:microsoft.com/office/officeart/2005/8/layout/radial5"/>
    <dgm:cxn modelId="{D3BF24E8-FD83-4812-9D8B-AB0E37ED23B5}" srcId="{21F6F690-7537-48B0-98D2-48AE1CF294A5}" destId="{39FAF7F0-1704-47B6-9140-E7F70C273893}" srcOrd="1" destOrd="0" parTransId="{530044DF-C0E9-496D-98B3-0B31A2917052}" sibTransId="{CAB20F5F-168D-4C32-99E3-DA148DE80405}"/>
    <dgm:cxn modelId="{FC7EAC0D-72A3-4863-9C86-782D017C1524}" srcId="{21F6F690-7537-48B0-98D2-48AE1CF294A5}" destId="{A7BD170E-A7C0-419B-BD88-47A1A5D4D59C}" srcOrd="6" destOrd="0" parTransId="{BEEC581D-106F-4E46-BA5D-6C192B890610}" sibTransId="{66033112-8DD1-4E0D-B54E-A09E8E3DD43D}"/>
    <dgm:cxn modelId="{71FCCF61-A05C-4055-9EF4-6099F9E98CD4}" type="presOf" srcId="{14D3F037-1592-4F8B-A55D-CE61D06867E2}" destId="{27C929AD-8B77-4283-BD92-D7D889FF4586}" srcOrd="1" destOrd="0" presId="urn:microsoft.com/office/officeart/2005/8/layout/radial5"/>
    <dgm:cxn modelId="{7C023848-2088-4634-900B-66BBC7582A22}" type="presOf" srcId="{E6329FA9-9BAA-4458-B6D7-DC03E60A6714}" destId="{69D8A923-C464-4389-8524-9309EF3890E6}" srcOrd="0" destOrd="0" presId="urn:microsoft.com/office/officeart/2005/8/layout/radial5"/>
    <dgm:cxn modelId="{C142342D-2154-45A5-9135-22B4D46433D0}" type="presOf" srcId="{B04CDC04-0ED1-412C-A781-433040D8694C}" destId="{DF800905-665C-4BFE-B335-4D0BC243CFDE}" srcOrd="0" destOrd="0" presId="urn:microsoft.com/office/officeart/2005/8/layout/radial5"/>
    <dgm:cxn modelId="{BA7C602E-6B0C-40B0-8978-481699C28D8B}" srcId="{21F6F690-7537-48B0-98D2-48AE1CF294A5}" destId="{F32FC804-F8C6-4F86-B452-234493ADDBD0}" srcOrd="5" destOrd="0" parTransId="{B04CDC04-0ED1-412C-A781-433040D8694C}" sibTransId="{4C5915D0-46B2-4C0D-AD42-21C5DEF94A41}"/>
    <dgm:cxn modelId="{4BAE13A2-F5A2-4A75-B08F-F340865BE56A}" type="presOf" srcId="{62D57CF7-4066-4F47-B8AB-DB09CEBE881F}" destId="{4C1211AC-F0FB-4B18-BE28-A806B268AC69}" srcOrd="0" destOrd="0" presId="urn:microsoft.com/office/officeart/2005/8/layout/radial5"/>
    <dgm:cxn modelId="{4256F8B8-BD55-4278-AA5B-8459834AFDCB}" type="presOf" srcId="{40CC659D-2448-466F-AC2E-EF3CC01F9EF1}" destId="{5A934FB6-A24A-45E2-9B2A-DDA07103392D}" srcOrd="0" destOrd="0" presId="urn:microsoft.com/office/officeart/2005/8/layout/radial5"/>
    <dgm:cxn modelId="{B060AD25-0E0C-437E-87DA-EBC729A3CCD7}" type="presOf" srcId="{21F6F690-7537-48B0-98D2-48AE1CF294A5}" destId="{2EB6C0F2-8587-4DC3-BF36-3F426D6C6023}" srcOrd="0"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7AF2FF41-7243-4A27-B0D5-B967CEB585D9}" type="presOf" srcId="{14D3F037-1592-4F8B-A55D-CE61D06867E2}" destId="{05F98392-C12A-4EAF-8D58-811D10896E6E}" srcOrd="0"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D9F2BD81-800A-4CBC-ACCF-0A89360E7F3A}" type="presOf" srcId="{961BBFB2-EB49-4F53-A768-6A232ABC4802}" destId="{C75638C4-310D-4E92-AF2F-07DD4E78B47F}" srcOrd="0" destOrd="0" presId="urn:microsoft.com/office/officeart/2005/8/layout/radial5"/>
    <dgm:cxn modelId="{B71A6B98-7471-4B5F-B5DD-7D90BE7B405D}" type="presOf" srcId="{BEEC581D-106F-4E46-BA5D-6C192B890610}" destId="{DB2AB876-5FC8-4655-B415-78332FF58F57}" srcOrd="1" destOrd="0" presId="urn:microsoft.com/office/officeart/2005/8/layout/radial5"/>
    <dgm:cxn modelId="{F50CFF5C-384D-484D-93D6-C19FDBDEE38E}" type="presOf" srcId="{40CC659D-2448-466F-AC2E-EF3CC01F9EF1}" destId="{51456CCE-3732-4D09-9040-EC46F86A3152}" srcOrd="1" destOrd="0" presId="urn:microsoft.com/office/officeart/2005/8/layout/radial5"/>
    <dgm:cxn modelId="{CC513CBD-BD03-4E80-8ABE-75859AEFF2D5}" srcId="{21F6F690-7537-48B0-98D2-48AE1CF294A5}" destId="{9F92003F-B1AA-4D1D-9DF8-FA5B2C78897D}" srcOrd="0" destOrd="0" parTransId="{2874E571-77A6-49B4-B986-50B7C695D8CB}" sibTransId="{A87F9BDE-29E4-40FA-89D2-9338DFE8E347}"/>
    <dgm:cxn modelId="{6B8F3EA4-E9BD-42AD-ABBC-408E3C51EDA2}" type="presOf" srcId="{F32FC804-F8C6-4F86-B452-234493ADDBD0}" destId="{1F3B6429-4A32-482E-B743-4441A6A34EEB}" srcOrd="0"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E499CC07-4B93-468A-9002-D830ABA53D0A}" type="presOf" srcId="{961BBFB2-EB49-4F53-A768-6A232ABC4802}" destId="{11EA319A-D128-4C21-ADAA-CCBEA8518B19}" srcOrd="1" destOrd="0" presId="urn:microsoft.com/office/officeart/2005/8/layout/radial5"/>
    <dgm:cxn modelId="{E3880A2B-0467-42A6-ACCA-280EBA82BBF5}" type="presOf" srcId="{530044DF-C0E9-496D-98B3-0B31A2917052}" destId="{0D2F5BAD-EDD5-4F2D-936F-7CC1F86FD08B}" srcOrd="1" destOrd="0" presId="urn:microsoft.com/office/officeart/2005/8/layout/radial5"/>
    <dgm:cxn modelId="{23D05D50-C639-4DC3-9399-C36BB3FC8070}" type="presOf" srcId="{39FAF7F0-1704-47B6-9140-E7F70C273893}" destId="{53280B41-99F7-4E08-92C0-C8316BD99990}" srcOrd="0" destOrd="0" presId="urn:microsoft.com/office/officeart/2005/8/layout/radial5"/>
    <dgm:cxn modelId="{18FE7AFC-A801-4877-AB04-AF1F71744601}" type="presOf" srcId="{2874E571-77A6-49B4-B986-50B7C695D8CB}" destId="{A6F8007F-E501-4185-A854-70683AE20558}" srcOrd="1" destOrd="0" presId="urn:microsoft.com/office/officeart/2005/8/layout/radial5"/>
    <dgm:cxn modelId="{8D93F519-4D0B-42FE-BB79-89221B0F9C28}" type="presParOf" srcId="{4B0DA17A-8B6F-4097-9614-7FAB0C0150CD}" destId="{2EB6C0F2-8587-4DC3-BF36-3F426D6C6023}" srcOrd="0" destOrd="0" presId="urn:microsoft.com/office/officeart/2005/8/layout/radial5"/>
    <dgm:cxn modelId="{50237255-9363-420E-B714-A5B269CD9B9D}" type="presParOf" srcId="{4B0DA17A-8B6F-4097-9614-7FAB0C0150CD}" destId="{23FEEB2D-2CCD-4E96-86D7-87CB2DCA7CC4}" srcOrd="1" destOrd="0" presId="urn:microsoft.com/office/officeart/2005/8/layout/radial5"/>
    <dgm:cxn modelId="{BDC1A780-470E-4FBD-A13C-8A320DEBE7F3}" type="presParOf" srcId="{23FEEB2D-2CCD-4E96-86D7-87CB2DCA7CC4}" destId="{A6F8007F-E501-4185-A854-70683AE20558}" srcOrd="0" destOrd="0" presId="urn:microsoft.com/office/officeart/2005/8/layout/radial5"/>
    <dgm:cxn modelId="{0E151FCF-0E63-4D2F-B0B7-B1AD1E0AB19C}" type="presParOf" srcId="{4B0DA17A-8B6F-4097-9614-7FAB0C0150CD}" destId="{9A7A5C97-6842-4B53-B412-681EE73B0ACD}" srcOrd="2" destOrd="0" presId="urn:microsoft.com/office/officeart/2005/8/layout/radial5"/>
    <dgm:cxn modelId="{9C8B4883-0F56-4AA4-ABAC-D7EA0AEEBA30}" type="presParOf" srcId="{4B0DA17A-8B6F-4097-9614-7FAB0C0150CD}" destId="{04BEDCC4-6A4F-4B87-9AD2-5CC58ACD6C04}" srcOrd="3" destOrd="0" presId="urn:microsoft.com/office/officeart/2005/8/layout/radial5"/>
    <dgm:cxn modelId="{ED5C7572-0DD5-491E-A2A8-C4FB025AB358}" type="presParOf" srcId="{04BEDCC4-6A4F-4B87-9AD2-5CC58ACD6C04}" destId="{0D2F5BAD-EDD5-4F2D-936F-7CC1F86FD08B}" srcOrd="0" destOrd="0" presId="urn:microsoft.com/office/officeart/2005/8/layout/radial5"/>
    <dgm:cxn modelId="{D6BBD93B-4BDB-464F-A305-142327059295}" type="presParOf" srcId="{4B0DA17A-8B6F-4097-9614-7FAB0C0150CD}" destId="{53280B41-99F7-4E08-92C0-C8316BD99990}" srcOrd="4" destOrd="0" presId="urn:microsoft.com/office/officeart/2005/8/layout/radial5"/>
    <dgm:cxn modelId="{63D09BD7-733F-43BC-8F1F-220B5A8EA28A}" type="presParOf" srcId="{4B0DA17A-8B6F-4097-9614-7FAB0C0150CD}" destId="{C75638C4-310D-4E92-AF2F-07DD4E78B47F}" srcOrd="5" destOrd="0" presId="urn:microsoft.com/office/officeart/2005/8/layout/radial5"/>
    <dgm:cxn modelId="{1C6538A1-9278-471C-A366-31000366DB7B}" type="presParOf" srcId="{C75638C4-310D-4E92-AF2F-07DD4E78B47F}" destId="{11EA319A-D128-4C21-ADAA-CCBEA8518B19}" srcOrd="0" destOrd="0" presId="urn:microsoft.com/office/officeart/2005/8/layout/radial5"/>
    <dgm:cxn modelId="{B9A47DCB-752E-49D3-81C9-A210580AB841}" type="presParOf" srcId="{4B0DA17A-8B6F-4097-9614-7FAB0C0150CD}" destId="{4C1211AC-F0FB-4B18-BE28-A806B268AC69}" srcOrd="6" destOrd="0" presId="urn:microsoft.com/office/officeart/2005/8/layout/radial5"/>
    <dgm:cxn modelId="{03CAC7A2-1DD7-4C48-BFD7-22183858201D}" type="presParOf" srcId="{4B0DA17A-8B6F-4097-9614-7FAB0C0150CD}" destId="{5A934FB6-A24A-45E2-9B2A-DDA07103392D}" srcOrd="7" destOrd="0" presId="urn:microsoft.com/office/officeart/2005/8/layout/radial5"/>
    <dgm:cxn modelId="{DD247E08-BDE0-4183-85B1-A14446D03279}" type="presParOf" srcId="{5A934FB6-A24A-45E2-9B2A-DDA07103392D}" destId="{51456CCE-3732-4D09-9040-EC46F86A3152}" srcOrd="0" destOrd="0" presId="urn:microsoft.com/office/officeart/2005/8/layout/radial5"/>
    <dgm:cxn modelId="{01F936A9-8027-44F0-95F5-095B94250FB0}" type="presParOf" srcId="{4B0DA17A-8B6F-4097-9614-7FAB0C0150CD}" destId="{69D8A923-C464-4389-8524-9309EF3890E6}" srcOrd="8" destOrd="0" presId="urn:microsoft.com/office/officeart/2005/8/layout/radial5"/>
    <dgm:cxn modelId="{FA97C2BA-74A2-4309-9EBA-8DEC885E932F}" type="presParOf" srcId="{4B0DA17A-8B6F-4097-9614-7FAB0C0150CD}" destId="{05F98392-C12A-4EAF-8D58-811D10896E6E}" srcOrd="9" destOrd="0" presId="urn:microsoft.com/office/officeart/2005/8/layout/radial5"/>
    <dgm:cxn modelId="{5651549B-C41C-4402-A279-B48929448E20}" type="presParOf" srcId="{05F98392-C12A-4EAF-8D58-811D10896E6E}" destId="{27C929AD-8B77-4283-BD92-D7D889FF4586}" srcOrd="0" destOrd="0" presId="urn:microsoft.com/office/officeart/2005/8/layout/radial5"/>
    <dgm:cxn modelId="{8E1A44AB-CAAB-4BBB-BA41-7B6F6C2A3FD3}" type="presParOf" srcId="{4B0DA17A-8B6F-4097-9614-7FAB0C0150CD}" destId="{D896F5BE-DC1A-4906-AD30-E5E8DE48ED35}" srcOrd="10" destOrd="0" presId="urn:microsoft.com/office/officeart/2005/8/layout/radial5"/>
    <dgm:cxn modelId="{71540A3B-53FC-4453-96A5-EAD7E704C128}" type="presParOf" srcId="{4B0DA17A-8B6F-4097-9614-7FAB0C0150CD}" destId="{DF800905-665C-4BFE-B335-4D0BC243CFDE}" srcOrd="11" destOrd="0" presId="urn:microsoft.com/office/officeart/2005/8/layout/radial5"/>
    <dgm:cxn modelId="{145AD40D-9E1F-4AAC-AFC4-0363D8D1F385}" type="presParOf" srcId="{DF800905-665C-4BFE-B335-4D0BC243CFDE}" destId="{7937C5A7-1B73-4FFD-AE5C-E953B4E0A439}" srcOrd="0" destOrd="0" presId="urn:microsoft.com/office/officeart/2005/8/layout/radial5"/>
    <dgm:cxn modelId="{17AD71AD-A01B-4DDC-BCE4-3856CE25A89B}" type="presParOf" srcId="{4B0DA17A-8B6F-4097-9614-7FAB0C0150CD}" destId="{1F3B6429-4A32-482E-B743-4441A6A34EEB}" srcOrd="12" destOrd="0" presId="urn:microsoft.com/office/officeart/2005/8/layout/radial5"/>
    <dgm:cxn modelId="{34884F00-B4BA-4943-849D-432A7D6DBA29}" type="presParOf" srcId="{4B0DA17A-8B6F-4097-9614-7FAB0C0150CD}" destId="{247FBDEB-C512-4D01-BEE6-273830A85B34}" srcOrd="13" destOrd="0" presId="urn:microsoft.com/office/officeart/2005/8/layout/radial5"/>
    <dgm:cxn modelId="{64A8ACCC-0BFF-4361-965A-2215C45F9B9F}" type="presParOf" srcId="{247FBDEB-C512-4D01-BEE6-273830A85B34}" destId="{DB2AB876-5FC8-4655-B415-78332FF58F57}" srcOrd="0" destOrd="0" presId="urn:microsoft.com/office/officeart/2005/8/layout/radial5"/>
    <dgm:cxn modelId="{E3C28797-B338-4933-9953-4CC2A242EE91}"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0" dirty="0" err="1" smtClean="0">
              <a:latin typeface="Times New Roman" pitchFamily="18" charset="0"/>
              <a:cs typeface="Times New Roman" pitchFamily="18" charset="0"/>
            </a:rPr>
            <a:t>Âm</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nhạc</a:t>
          </a:r>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err="1" smtClean="0">
              <a:latin typeface="Times New Roman" pitchFamily="18" charset="0"/>
              <a:cs typeface="Times New Roman" pitchFamily="18" charset="0"/>
            </a:rPr>
            <a:t>Múa</a:t>
          </a:r>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300" dirty="0" err="1" smtClean="0">
              <a:latin typeface="Times New Roman" pitchFamily="18" charset="0"/>
              <a:cs typeface="Times New Roman" pitchFamily="18" charset="0"/>
            </a:rPr>
            <a:t>Văn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chương</a:t>
          </a:r>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3C8A3C1C-32E4-43CD-A89C-1D0C0083EEA6}" type="presOf" srcId="{BEEC581D-106F-4E46-BA5D-6C192B890610}" destId="{247FBDEB-C512-4D01-BEE6-273830A85B34}" srcOrd="0" destOrd="0" presId="urn:microsoft.com/office/officeart/2005/8/layout/radial5"/>
    <dgm:cxn modelId="{E0D7B038-7136-473B-9A69-4D81A12902C3}" type="presOf" srcId="{E6329FA9-9BAA-4458-B6D7-DC03E60A6714}" destId="{69D8A923-C464-4389-8524-9309EF3890E6}" srcOrd="0" destOrd="0" presId="urn:microsoft.com/office/officeart/2005/8/layout/radial5"/>
    <dgm:cxn modelId="{C87307CD-14BD-4223-960E-88F2D8820DD2}" type="presOf" srcId="{B04CDC04-0ED1-412C-A781-433040D8694C}" destId="{7937C5A7-1B73-4FFD-AE5C-E953B4E0A439}" srcOrd="1"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D3BF24E8-FD83-4812-9D8B-AB0E37ED23B5}" srcId="{21F6F690-7537-48B0-98D2-48AE1CF294A5}" destId="{39FAF7F0-1704-47B6-9140-E7F70C273893}" srcOrd="1" destOrd="0" parTransId="{530044DF-C0E9-496D-98B3-0B31A2917052}" sibTransId="{CAB20F5F-168D-4C32-99E3-DA148DE80405}"/>
    <dgm:cxn modelId="{FC7EAC0D-72A3-4863-9C86-782D017C1524}" srcId="{21F6F690-7537-48B0-98D2-48AE1CF294A5}" destId="{A7BD170E-A7C0-419B-BD88-47A1A5D4D59C}" srcOrd="6" destOrd="0" parTransId="{BEEC581D-106F-4E46-BA5D-6C192B890610}" sibTransId="{66033112-8DD1-4E0D-B54E-A09E8E3DD43D}"/>
    <dgm:cxn modelId="{EFABB059-B846-417B-AAAF-A5858B7D29EA}" type="presOf" srcId="{530044DF-C0E9-496D-98B3-0B31A2917052}" destId="{0D2F5BAD-EDD5-4F2D-936F-7CC1F86FD08B}" srcOrd="1" destOrd="0" presId="urn:microsoft.com/office/officeart/2005/8/layout/radial5"/>
    <dgm:cxn modelId="{BF89A3AF-EAE2-4E13-8B5F-7CBDC045B1E0}" type="presOf" srcId="{39FAF7F0-1704-47B6-9140-E7F70C273893}" destId="{53280B41-99F7-4E08-92C0-C8316BD99990}" srcOrd="0" destOrd="0" presId="urn:microsoft.com/office/officeart/2005/8/layout/radial5"/>
    <dgm:cxn modelId="{BA7C602E-6B0C-40B0-8978-481699C28D8B}" srcId="{21F6F690-7537-48B0-98D2-48AE1CF294A5}" destId="{F32FC804-F8C6-4F86-B452-234493ADDBD0}" srcOrd="5" destOrd="0" parTransId="{B04CDC04-0ED1-412C-A781-433040D8694C}" sibTransId="{4C5915D0-46B2-4C0D-AD42-21C5DEF94A41}"/>
    <dgm:cxn modelId="{D637CF15-FCC9-4BE0-BD5F-72DDC6867302}" type="presOf" srcId="{62D57CF7-4066-4F47-B8AB-DB09CEBE881F}" destId="{4C1211AC-F0FB-4B18-BE28-A806B268AC69}" srcOrd="0" destOrd="0" presId="urn:microsoft.com/office/officeart/2005/8/layout/radial5"/>
    <dgm:cxn modelId="{2F256C77-E37D-4D0B-A527-B98A72BD5B26}" type="presOf" srcId="{2874E571-77A6-49B4-B986-50B7C695D8CB}" destId="{23FEEB2D-2CCD-4E96-86D7-87CB2DCA7CC4}" srcOrd="0" destOrd="0" presId="urn:microsoft.com/office/officeart/2005/8/layout/radial5"/>
    <dgm:cxn modelId="{3BC66AF0-4C87-4EB6-9478-03CABD30864F}" type="presOf" srcId="{8DB25F0C-8BE2-47F6-A384-A4D5AF2918F7}" destId="{D896F5BE-DC1A-4906-AD30-E5E8DE48ED35}" srcOrd="0" destOrd="0" presId="urn:microsoft.com/office/officeart/2005/8/layout/radial5"/>
    <dgm:cxn modelId="{AD25A23B-836B-42B4-A107-F61E225532BC}" type="presOf" srcId="{B04CDC04-0ED1-412C-A781-433040D8694C}" destId="{DF800905-665C-4BFE-B335-4D0BC243CFDE}" srcOrd="0" destOrd="0" presId="urn:microsoft.com/office/officeart/2005/8/layout/radial5"/>
    <dgm:cxn modelId="{9C504BF5-00C8-4239-8E58-47C0E89C6837}" type="presOf" srcId="{9F92003F-B1AA-4D1D-9DF8-FA5B2C78897D}" destId="{9A7A5C97-6842-4B53-B412-681EE73B0ACD}" srcOrd="0" destOrd="0" presId="urn:microsoft.com/office/officeart/2005/8/layout/radial5"/>
    <dgm:cxn modelId="{0635B760-A5BF-4900-9865-CB025FD15422}" type="presOf" srcId="{961BBFB2-EB49-4F53-A768-6A232ABC4802}" destId="{C75638C4-310D-4E92-AF2F-07DD4E78B47F}" srcOrd="0" destOrd="0" presId="urn:microsoft.com/office/officeart/2005/8/layout/radial5"/>
    <dgm:cxn modelId="{1681659E-C319-4843-99E4-390F090B8AA4}" type="presOf" srcId="{14D3F037-1592-4F8B-A55D-CE61D06867E2}" destId="{05F98392-C12A-4EAF-8D58-811D10896E6E}" srcOrd="0" destOrd="0" presId="urn:microsoft.com/office/officeart/2005/8/layout/radial5"/>
    <dgm:cxn modelId="{C5CAC6B6-9722-48B1-83E7-7B0ECBE572EF}" type="presOf" srcId="{14D3F037-1592-4F8B-A55D-CE61D06867E2}" destId="{27C929AD-8B77-4283-BD92-D7D889FF4586}" srcOrd="1"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0559DC64-04E7-4E56-9774-DBACFC787269}" type="presOf" srcId="{F32FC804-F8C6-4F86-B452-234493ADDBD0}" destId="{1F3B6429-4A32-482E-B743-4441A6A34EEB}" srcOrd="0"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CC513CBD-BD03-4E80-8ABE-75859AEFF2D5}" srcId="{21F6F690-7537-48B0-98D2-48AE1CF294A5}" destId="{9F92003F-B1AA-4D1D-9DF8-FA5B2C78897D}" srcOrd="0" destOrd="0" parTransId="{2874E571-77A6-49B4-B986-50B7C695D8CB}" sibTransId="{A87F9BDE-29E4-40FA-89D2-9338DFE8E347}"/>
    <dgm:cxn modelId="{A8261BC1-C356-4D73-8A73-312632BFCFEA}" type="presOf" srcId="{21F6F690-7537-48B0-98D2-48AE1CF294A5}" destId="{2EB6C0F2-8587-4DC3-BF36-3F426D6C6023}" srcOrd="0" destOrd="0" presId="urn:microsoft.com/office/officeart/2005/8/layout/radial5"/>
    <dgm:cxn modelId="{47BD9C8C-50E4-4825-B5D9-218784ADC537}" type="presOf" srcId="{BEEC581D-106F-4E46-BA5D-6C192B890610}" destId="{DB2AB876-5FC8-4655-B415-78332FF58F57}" srcOrd="1" destOrd="0" presId="urn:microsoft.com/office/officeart/2005/8/layout/radial5"/>
    <dgm:cxn modelId="{3A351F94-1A2B-4FF2-884C-B70282441D14}" type="presOf" srcId="{0B6450F1-A9CB-482F-B19C-75E7D3B621CD}" destId="{4B0DA17A-8B6F-4097-9614-7FAB0C0150CD}" srcOrd="0" destOrd="0" presId="urn:microsoft.com/office/officeart/2005/8/layout/radial5"/>
    <dgm:cxn modelId="{F386C93A-CB5B-4CFE-A666-561C980E5E99}" type="presOf" srcId="{A7BD170E-A7C0-419B-BD88-47A1A5D4D59C}" destId="{A0F176B3-E029-4242-99B3-5B8DD5356A6C}" srcOrd="0" destOrd="0" presId="urn:microsoft.com/office/officeart/2005/8/layout/radial5"/>
    <dgm:cxn modelId="{0BFD3B3A-DA48-428F-8B63-2664EAE3CD57}" type="presOf" srcId="{40CC659D-2448-466F-AC2E-EF3CC01F9EF1}" destId="{5A934FB6-A24A-45E2-9B2A-DDA07103392D}" srcOrd="0" destOrd="0" presId="urn:microsoft.com/office/officeart/2005/8/layout/radial5"/>
    <dgm:cxn modelId="{0B8BFF55-1003-4AF4-B974-3E1BA278A17B}" type="presOf" srcId="{2874E571-77A6-49B4-B986-50B7C695D8CB}" destId="{A6F8007F-E501-4185-A854-70683AE20558}" srcOrd="1" destOrd="0" presId="urn:microsoft.com/office/officeart/2005/8/layout/radial5"/>
    <dgm:cxn modelId="{DD4538E6-5502-43EF-B1EB-37C35C6869BE}" type="presOf" srcId="{530044DF-C0E9-496D-98B3-0B31A2917052}" destId="{04BEDCC4-6A4F-4B87-9AD2-5CC58ACD6C04}" srcOrd="0"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FC1CA053-8143-4BB4-8840-01F8B83B4CA0}" type="presOf" srcId="{40CC659D-2448-466F-AC2E-EF3CC01F9EF1}" destId="{51456CCE-3732-4D09-9040-EC46F86A3152}" srcOrd="1" destOrd="0" presId="urn:microsoft.com/office/officeart/2005/8/layout/radial5"/>
    <dgm:cxn modelId="{93D104CD-6777-4869-8912-7580A5B397B5}" type="presOf" srcId="{961BBFB2-EB49-4F53-A768-6A232ABC4802}" destId="{11EA319A-D128-4C21-ADAA-CCBEA8518B19}" srcOrd="1" destOrd="0" presId="urn:microsoft.com/office/officeart/2005/8/layout/radial5"/>
    <dgm:cxn modelId="{C1B19B8B-EAB5-4F27-A4EA-BA1D6667491F}" type="presParOf" srcId="{4B0DA17A-8B6F-4097-9614-7FAB0C0150CD}" destId="{2EB6C0F2-8587-4DC3-BF36-3F426D6C6023}" srcOrd="0" destOrd="0" presId="urn:microsoft.com/office/officeart/2005/8/layout/radial5"/>
    <dgm:cxn modelId="{B0EE3191-1A88-487C-BE35-DE1BCBD5469D}" type="presParOf" srcId="{4B0DA17A-8B6F-4097-9614-7FAB0C0150CD}" destId="{23FEEB2D-2CCD-4E96-86D7-87CB2DCA7CC4}" srcOrd="1" destOrd="0" presId="urn:microsoft.com/office/officeart/2005/8/layout/radial5"/>
    <dgm:cxn modelId="{F4D3E796-90FE-4C58-8AF2-CC835FDFD2E1}" type="presParOf" srcId="{23FEEB2D-2CCD-4E96-86D7-87CB2DCA7CC4}" destId="{A6F8007F-E501-4185-A854-70683AE20558}" srcOrd="0" destOrd="0" presId="urn:microsoft.com/office/officeart/2005/8/layout/radial5"/>
    <dgm:cxn modelId="{73E8180D-D3EB-4A4B-B3D7-2C4E8C14EA7D}" type="presParOf" srcId="{4B0DA17A-8B6F-4097-9614-7FAB0C0150CD}" destId="{9A7A5C97-6842-4B53-B412-681EE73B0ACD}" srcOrd="2" destOrd="0" presId="urn:microsoft.com/office/officeart/2005/8/layout/radial5"/>
    <dgm:cxn modelId="{B6FAD5E5-76B9-46A5-8748-BCAB337DEF6F}" type="presParOf" srcId="{4B0DA17A-8B6F-4097-9614-7FAB0C0150CD}" destId="{04BEDCC4-6A4F-4B87-9AD2-5CC58ACD6C04}" srcOrd="3" destOrd="0" presId="urn:microsoft.com/office/officeart/2005/8/layout/radial5"/>
    <dgm:cxn modelId="{36AC07C7-893E-443E-9177-0414D50E1AB9}" type="presParOf" srcId="{04BEDCC4-6A4F-4B87-9AD2-5CC58ACD6C04}" destId="{0D2F5BAD-EDD5-4F2D-936F-7CC1F86FD08B}" srcOrd="0" destOrd="0" presId="urn:microsoft.com/office/officeart/2005/8/layout/radial5"/>
    <dgm:cxn modelId="{19F7D365-4835-4074-8A37-989BBF8585DF}" type="presParOf" srcId="{4B0DA17A-8B6F-4097-9614-7FAB0C0150CD}" destId="{53280B41-99F7-4E08-92C0-C8316BD99990}" srcOrd="4" destOrd="0" presId="urn:microsoft.com/office/officeart/2005/8/layout/radial5"/>
    <dgm:cxn modelId="{1B468F33-B954-476D-9690-28908AC83DD2}" type="presParOf" srcId="{4B0DA17A-8B6F-4097-9614-7FAB0C0150CD}" destId="{C75638C4-310D-4E92-AF2F-07DD4E78B47F}" srcOrd="5" destOrd="0" presId="urn:microsoft.com/office/officeart/2005/8/layout/radial5"/>
    <dgm:cxn modelId="{0D3AFF83-165E-4E03-BCC4-86E4A69DD25B}" type="presParOf" srcId="{C75638C4-310D-4E92-AF2F-07DD4E78B47F}" destId="{11EA319A-D128-4C21-ADAA-CCBEA8518B19}" srcOrd="0" destOrd="0" presId="urn:microsoft.com/office/officeart/2005/8/layout/radial5"/>
    <dgm:cxn modelId="{629A17C5-900A-461D-B53E-16E6B5FDE3A4}" type="presParOf" srcId="{4B0DA17A-8B6F-4097-9614-7FAB0C0150CD}" destId="{4C1211AC-F0FB-4B18-BE28-A806B268AC69}" srcOrd="6" destOrd="0" presId="urn:microsoft.com/office/officeart/2005/8/layout/radial5"/>
    <dgm:cxn modelId="{F84A3622-E910-4372-AE26-F867509C7C27}" type="presParOf" srcId="{4B0DA17A-8B6F-4097-9614-7FAB0C0150CD}" destId="{5A934FB6-A24A-45E2-9B2A-DDA07103392D}" srcOrd="7" destOrd="0" presId="urn:microsoft.com/office/officeart/2005/8/layout/radial5"/>
    <dgm:cxn modelId="{0CBEFCC8-A423-46C1-868C-6A9DBA0747E2}" type="presParOf" srcId="{5A934FB6-A24A-45E2-9B2A-DDA07103392D}" destId="{51456CCE-3732-4D09-9040-EC46F86A3152}" srcOrd="0" destOrd="0" presId="urn:microsoft.com/office/officeart/2005/8/layout/radial5"/>
    <dgm:cxn modelId="{A5ED0584-4BCC-4F7B-86C0-4EC142D13475}" type="presParOf" srcId="{4B0DA17A-8B6F-4097-9614-7FAB0C0150CD}" destId="{69D8A923-C464-4389-8524-9309EF3890E6}" srcOrd="8" destOrd="0" presId="urn:microsoft.com/office/officeart/2005/8/layout/radial5"/>
    <dgm:cxn modelId="{3B8FCE11-F678-4305-9F0F-3A03AACC32C7}" type="presParOf" srcId="{4B0DA17A-8B6F-4097-9614-7FAB0C0150CD}" destId="{05F98392-C12A-4EAF-8D58-811D10896E6E}" srcOrd="9" destOrd="0" presId="urn:microsoft.com/office/officeart/2005/8/layout/radial5"/>
    <dgm:cxn modelId="{DE6321E6-0336-48DB-B766-8AE7334B1A8C}" type="presParOf" srcId="{05F98392-C12A-4EAF-8D58-811D10896E6E}" destId="{27C929AD-8B77-4283-BD92-D7D889FF4586}" srcOrd="0" destOrd="0" presId="urn:microsoft.com/office/officeart/2005/8/layout/radial5"/>
    <dgm:cxn modelId="{EBF4AEF2-542D-4A5D-AB7A-AE71DAD4C0A7}" type="presParOf" srcId="{4B0DA17A-8B6F-4097-9614-7FAB0C0150CD}" destId="{D896F5BE-DC1A-4906-AD30-E5E8DE48ED35}" srcOrd="10" destOrd="0" presId="urn:microsoft.com/office/officeart/2005/8/layout/radial5"/>
    <dgm:cxn modelId="{C6DB22B6-F561-4BC3-8EAE-FB41716C21DF}" type="presParOf" srcId="{4B0DA17A-8B6F-4097-9614-7FAB0C0150CD}" destId="{DF800905-665C-4BFE-B335-4D0BC243CFDE}" srcOrd="11" destOrd="0" presId="urn:microsoft.com/office/officeart/2005/8/layout/radial5"/>
    <dgm:cxn modelId="{299D60C0-4CBE-4577-B6FF-CC5CE0A9E3EC}" type="presParOf" srcId="{DF800905-665C-4BFE-B335-4D0BC243CFDE}" destId="{7937C5A7-1B73-4FFD-AE5C-E953B4E0A439}" srcOrd="0" destOrd="0" presId="urn:microsoft.com/office/officeart/2005/8/layout/radial5"/>
    <dgm:cxn modelId="{897DADAA-0E2D-4B9F-9883-ACB442F8CC0F}" type="presParOf" srcId="{4B0DA17A-8B6F-4097-9614-7FAB0C0150CD}" destId="{1F3B6429-4A32-482E-B743-4441A6A34EEB}" srcOrd="12" destOrd="0" presId="urn:microsoft.com/office/officeart/2005/8/layout/radial5"/>
    <dgm:cxn modelId="{AE3B24A2-FB02-40F7-80AD-43C11E2CA8A4}" type="presParOf" srcId="{4B0DA17A-8B6F-4097-9614-7FAB0C0150CD}" destId="{247FBDEB-C512-4D01-BEE6-273830A85B34}" srcOrd="13" destOrd="0" presId="urn:microsoft.com/office/officeart/2005/8/layout/radial5"/>
    <dgm:cxn modelId="{F6BBC177-F8E8-4EBE-BBF4-7EF9786B02F7}" type="presParOf" srcId="{247FBDEB-C512-4D01-BEE6-273830A85B34}" destId="{DB2AB876-5FC8-4655-B415-78332FF58F57}" srcOrd="0" destOrd="0" presId="urn:microsoft.com/office/officeart/2005/8/layout/radial5"/>
    <dgm:cxn modelId="{E8758CE7-D3A0-4020-8FD7-254839F25B97}"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400" dirty="0" err="1" smtClean="0">
              <a:latin typeface="Times New Roman" pitchFamily="18" charset="0"/>
              <a:cs typeface="Times New Roman" pitchFamily="18" charset="0"/>
            </a:rPr>
            <a:t>Sân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khấu</a:t>
          </a:r>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0" dirty="0" err="1" smtClean="0">
              <a:latin typeface="Times New Roman" pitchFamily="18" charset="0"/>
              <a:cs typeface="Times New Roman" pitchFamily="18" charset="0"/>
            </a:rPr>
            <a:t>Âm</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nhạc</a:t>
          </a:r>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err="1" smtClean="0">
              <a:latin typeface="Times New Roman" pitchFamily="18" charset="0"/>
              <a:cs typeface="Times New Roman" pitchFamily="18" charset="0"/>
            </a:rPr>
            <a:t>Múa</a:t>
          </a:r>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300" dirty="0" err="1" smtClean="0">
              <a:latin typeface="Times New Roman" pitchFamily="18" charset="0"/>
              <a:cs typeface="Times New Roman" pitchFamily="18" charset="0"/>
            </a:rPr>
            <a:t>Văn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chương</a:t>
          </a:r>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FC5EC224-BF75-4561-98D5-7A6FDF6CC4B9}" type="presOf" srcId="{14D3F037-1592-4F8B-A55D-CE61D06867E2}" destId="{27C929AD-8B77-4283-BD92-D7D889FF4586}" srcOrd="1" destOrd="0" presId="urn:microsoft.com/office/officeart/2005/8/layout/radial5"/>
    <dgm:cxn modelId="{0D37EC5F-8E74-4403-A4D8-4C97AC8ECD90}" type="presOf" srcId="{40CC659D-2448-466F-AC2E-EF3CC01F9EF1}" destId="{51456CCE-3732-4D09-9040-EC46F86A3152}" srcOrd="1"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D3BF24E8-FD83-4812-9D8B-AB0E37ED23B5}" srcId="{21F6F690-7537-48B0-98D2-48AE1CF294A5}" destId="{39FAF7F0-1704-47B6-9140-E7F70C273893}" srcOrd="1" destOrd="0" parTransId="{530044DF-C0E9-496D-98B3-0B31A2917052}" sibTransId="{CAB20F5F-168D-4C32-99E3-DA148DE80405}"/>
    <dgm:cxn modelId="{FC7EAC0D-72A3-4863-9C86-782D017C1524}" srcId="{21F6F690-7537-48B0-98D2-48AE1CF294A5}" destId="{A7BD170E-A7C0-419B-BD88-47A1A5D4D59C}" srcOrd="6" destOrd="0" parTransId="{BEEC581D-106F-4E46-BA5D-6C192B890610}" sibTransId="{66033112-8DD1-4E0D-B54E-A09E8E3DD43D}"/>
    <dgm:cxn modelId="{651EA577-A071-4399-857F-1DE00B363099}" type="presOf" srcId="{40CC659D-2448-466F-AC2E-EF3CC01F9EF1}" destId="{5A934FB6-A24A-45E2-9B2A-DDA07103392D}" srcOrd="0" destOrd="0" presId="urn:microsoft.com/office/officeart/2005/8/layout/radial5"/>
    <dgm:cxn modelId="{9FC8E6B3-7C62-4819-92CC-E8751D0FFF5D}" type="presOf" srcId="{21F6F690-7537-48B0-98D2-48AE1CF294A5}" destId="{2EB6C0F2-8587-4DC3-BF36-3F426D6C6023}" srcOrd="0" destOrd="0" presId="urn:microsoft.com/office/officeart/2005/8/layout/radial5"/>
    <dgm:cxn modelId="{549FF12F-7F47-47B4-B3B2-74914C6E13FC}" type="presOf" srcId="{A7BD170E-A7C0-419B-BD88-47A1A5D4D59C}" destId="{A0F176B3-E029-4242-99B3-5B8DD5356A6C}" srcOrd="0" destOrd="0" presId="urn:microsoft.com/office/officeart/2005/8/layout/radial5"/>
    <dgm:cxn modelId="{EA331227-EB3C-4233-A299-2437D42B221F}" type="presOf" srcId="{0B6450F1-A9CB-482F-B19C-75E7D3B621CD}" destId="{4B0DA17A-8B6F-4097-9614-7FAB0C0150CD}" srcOrd="0" destOrd="0" presId="urn:microsoft.com/office/officeart/2005/8/layout/radial5"/>
    <dgm:cxn modelId="{BA7C602E-6B0C-40B0-8978-481699C28D8B}" srcId="{21F6F690-7537-48B0-98D2-48AE1CF294A5}" destId="{F32FC804-F8C6-4F86-B452-234493ADDBD0}" srcOrd="5" destOrd="0" parTransId="{B04CDC04-0ED1-412C-A781-433040D8694C}" sibTransId="{4C5915D0-46B2-4C0D-AD42-21C5DEF94A41}"/>
    <dgm:cxn modelId="{5E3E0085-C00F-435D-8237-8B884129C385}" type="presOf" srcId="{8DB25F0C-8BE2-47F6-A384-A4D5AF2918F7}" destId="{D896F5BE-DC1A-4906-AD30-E5E8DE48ED35}" srcOrd="0" destOrd="0" presId="urn:microsoft.com/office/officeart/2005/8/layout/radial5"/>
    <dgm:cxn modelId="{91614B88-0B7C-4231-A3C5-F5521F772CE9}" type="presOf" srcId="{B04CDC04-0ED1-412C-A781-433040D8694C}" destId="{DF800905-665C-4BFE-B335-4D0BC243CFDE}" srcOrd="0" destOrd="0" presId="urn:microsoft.com/office/officeart/2005/8/layout/radial5"/>
    <dgm:cxn modelId="{C01E33A6-141D-421F-A664-FFED7EE677DD}" type="presOf" srcId="{F32FC804-F8C6-4F86-B452-234493ADDBD0}" destId="{1F3B6429-4A32-482E-B743-4441A6A34EEB}" srcOrd="0" destOrd="0" presId="urn:microsoft.com/office/officeart/2005/8/layout/radial5"/>
    <dgm:cxn modelId="{ACF6A52A-2DA4-4CC6-894F-C296499CC025}" type="presOf" srcId="{9F92003F-B1AA-4D1D-9DF8-FA5B2C78897D}" destId="{9A7A5C97-6842-4B53-B412-681EE73B0ACD}" srcOrd="0" destOrd="0" presId="urn:microsoft.com/office/officeart/2005/8/layout/radial5"/>
    <dgm:cxn modelId="{0689CF74-9E5A-4275-8F6F-580F36CCF55B}" type="presOf" srcId="{BEEC581D-106F-4E46-BA5D-6C192B890610}" destId="{DB2AB876-5FC8-4655-B415-78332FF58F57}" srcOrd="1" destOrd="0" presId="urn:microsoft.com/office/officeart/2005/8/layout/radial5"/>
    <dgm:cxn modelId="{955501D0-1095-4838-8E31-94DDCA42C6C4}" type="presOf" srcId="{E6329FA9-9BAA-4458-B6D7-DC03E60A6714}" destId="{69D8A923-C464-4389-8524-9309EF3890E6}" srcOrd="0"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E24004C2-8D00-4301-822A-DED71091FD09}" type="presOf" srcId="{BEEC581D-106F-4E46-BA5D-6C192B890610}" destId="{247FBDEB-C512-4D01-BEE6-273830A85B34}" srcOrd="0" destOrd="0" presId="urn:microsoft.com/office/officeart/2005/8/layout/radial5"/>
    <dgm:cxn modelId="{2087FE10-EC17-4D8A-9CDC-4087092E4D71}" type="presOf" srcId="{2874E571-77A6-49B4-B986-50B7C695D8CB}" destId="{23FEEB2D-2CCD-4E96-86D7-87CB2DCA7CC4}" srcOrd="0" destOrd="0" presId="urn:microsoft.com/office/officeart/2005/8/layout/radial5"/>
    <dgm:cxn modelId="{836F59F8-5859-4C5A-8218-245BF5EB2CFD}" type="presOf" srcId="{530044DF-C0E9-496D-98B3-0B31A2917052}" destId="{04BEDCC4-6A4F-4B87-9AD2-5CC58ACD6C04}" srcOrd="0" destOrd="0" presId="urn:microsoft.com/office/officeart/2005/8/layout/radial5"/>
    <dgm:cxn modelId="{3A173B4C-6F57-4ED8-9EDF-5999377606A6}" type="presOf" srcId="{62D57CF7-4066-4F47-B8AB-DB09CEBE881F}" destId="{4C1211AC-F0FB-4B18-BE28-A806B268AC69}" srcOrd="0"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3B592616-4FB4-4316-9685-F239B3DE02D4}" type="presOf" srcId="{2874E571-77A6-49B4-B986-50B7C695D8CB}" destId="{A6F8007F-E501-4185-A854-70683AE20558}" srcOrd="1" destOrd="0" presId="urn:microsoft.com/office/officeart/2005/8/layout/radial5"/>
    <dgm:cxn modelId="{2785A623-AD08-4312-97CE-E0515EDEA6AB}" type="presOf" srcId="{B04CDC04-0ED1-412C-A781-433040D8694C}" destId="{7937C5A7-1B73-4FFD-AE5C-E953B4E0A439}" srcOrd="1" destOrd="0" presId="urn:microsoft.com/office/officeart/2005/8/layout/radial5"/>
    <dgm:cxn modelId="{CC513CBD-BD03-4E80-8ABE-75859AEFF2D5}" srcId="{21F6F690-7537-48B0-98D2-48AE1CF294A5}" destId="{9F92003F-B1AA-4D1D-9DF8-FA5B2C78897D}" srcOrd="0" destOrd="0" parTransId="{2874E571-77A6-49B4-B986-50B7C695D8CB}" sibTransId="{A87F9BDE-29E4-40FA-89D2-9338DFE8E347}"/>
    <dgm:cxn modelId="{708B6C16-5999-4317-84F3-7FBEA91DBF19}" type="presOf" srcId="{961BBFB2-EB49-4F53-A768-6A232ABC4802}" destId="{11EA319A-D128-4C21-ADAA-CCBEA8518B19}" srcOrd="1"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45EAC350-1265-41D6-B623-E8CCA6B3980E}" type="presOf" srcId="{530044DF-C0E9-496D-98B3-0B31A2917052}" destId="{0D2F5BAD-EDD5-4F2D-936F-7CC1F86FD08B}" srcOrd="1" destOrd="0" presId="urn:microsoft.com/office/officeart/2005/8/layout/radial5"/>
    <dgm:cxn modelId="{6A577E5A-84BF-4855-B4D9-5F503A1672B6}" type="presOf" srcId="{961BBFB2-EB49-4F53-A768-6A232ABC4802}" destId="{C75638C4-310D-4E92-AF2F-07DD4E78B47F}" srcOrd="0" destOrd="0" presId="urn:microsoft.com/office/officeart/2005/8/layout/radial5"/>
    <dgm:cxn modelId="{2F133B86-EF57-47EE-B340-737E626169F6}" type="presOf" srcId="{39FAF7F0-1704-47B6-9140-E7F70C273893}" destId="{53280B41-99F7-4E08-92C0-C8316BD99990}" srcOrd="0" destOrd="0" presId="urn:microsoft.com/office/officeart/2005/8/layout/radial5"/>
    <dgm:cxn modelId="{666C790F-9EBC-4BB2-97B1-22E8B57A1CBA}" type="presOf" srcId="{14D3F037-1592-4F8B-A55D-CE61D06867E2}" destId="{05F98392-C12A-4EAF-8D58-811D10896E6E}" srcOrd="0" destOrd="0" presId="urn:microsoft.com/office/officeart/2005/8/layout/radial5"/>
    <dgm:cxn modelId="{00CE5A56-6343-4755-8255-50AC33EC95D5}" type="presParOf" srcId="{4B0DA17A-8B6F-4097-9614-7FAB0C0150CD}" destId="{2EB6C0F2-8587-4DC3-BF36-3F426D6C6023}" srcOrd="0" destOrd="0" presId="urn:microsoft.com/office/officeart/2005/8/layout/radial5"/>
    <dgm:cxn modelId="{E2080E7E-3B72-465A-A4A3-DF5EC3711CEF}" type="presParOf" srcId="{4B0DA17A-8B6F-4097-9614-7FAB0C0150CD}" destId="{23FEEB2D-2CCD-4E96-86D7-87CB2DCA7CC4}" srcOrd="1" destOrd="0" presId="urn:microsoft.com/office/officeart/2005/8/layout/radial5"/>
    <dgm:cxn modelId="{B9516C9D-F61F-4EB0-9E87-9050108BC9F4}" type="presParOf" srcId="{23FEEB2D-2CCD-4E96-86D7-87CB2DCA7CC4}" destId="{A6F8007F-E501-4185-A854-70683AE20558}" srcOrd="0" destOrd="0" presId="urn:microsoft.com/office/officeart/2005/8/layout/radial5"/>
    <dgm:cxn modelId="{B55CE845-4E7D-4928-801A-121F83C622B6}" type="presParOf" srcId="{4B0DA17A-8B6F-4097-9614-7FAB0C0150CD}" destId="{9A7A5C97-6842-4B53-B412-681EE73B0ACD}" srcOrd="2" destOrd="0" presId="urn:microsoft.com/office/officeart/2005/8/layout/radial5"/>
    <dgm:cxn modelId="{B6935789-C89A-46CA-AE64-7CC2E7EA6EFF}" type="presParOf" srcId="{4B0DA17A-8B6F-4097-9614-7FAB0C0150CD}" destId="{04BEDCC4-6A4F-4B87-9AD2-5CC58ACD6C04}" srcOrd="3" destOrd="0" presId="urn:microsoft.com/office/officeart/2005/8/layout/radial5"/>
    <dgm:cxn modelId="{050D41E3-7841-4CE9-AC65-190EE838378E}" type="presParOf" srcId="{04BEDCC4-6A4F-4B87-9AD2-5CC58ACD6C04}" destId="{0D2F5BAD-EDD5-4F2D-936F-7CC1F86FD08B}" srcOrd="0" destOrd="0" presId="urn:microsoft.com/office/officeart/2005/8/layout/radial5"/>
    <dgm:cxn modelId="{FA24AA08-770C-438C-8B3C-1B97326DB6E0}" type="presParOf" srcId="{4B0DA17A-8B6F-4097-9614-7FAB0C0150CD}" destId="{53280B41-99F7-4E08-92C0-C8316BD99990}" srcOrd="4" destOrd="0" presId="urn:microsoft.com/office/officeart/2005/8/layout/radial5"/>
    <dgm:cxn modelId="{D1567D32-23D9-4EBE-9F56-61ED86F89AD9}" type="presParOf" srcId="{4B0DA17A-8B6F-4097-9614-7FAB0C0150CD}" destId="{C75638C4-310D-4E92-AF2F-07DD4E78B47F}" srcOrd="5" destOrd="0" presId="urn:microsoft.com/office/officeart/2005/8/layout/radial5"/>
    <dgm:cxn modelId="{CD081CB5-E93B-431A-B3D9-2B55B48F584A}" type="presParOf" srcId="{C75638C4-310D-4E92-AF2F-07DD4E78B47F}" destId="{11EA319A-D128-4C21-ADAA-CCBEA8518B19}" srcOrd="0" destOrd="0" presId="urn:microsoft.com/office/officeart/2005/8/layout/radial5"/>
    <dgm:cxn modelId="{FD00E785-D31F-477E-AFAC-1428C480C2F8}" type="presParOf" srcId="{4B0DA17A-8B6F-4097-9614-7FAB0C0150CD}" destId="{4C1211AC-F0FB-4B18-BE28-A806B268AC69}" srcOrd="6" destOrd="0" presId="urn:microsoft.com/office/officeart/2005/8/layout/radial5"/>
    <dgm:cxn modelId="{1BBA3DA4-C632-4B92-BFD7-70398D46F6AB}" type="presParOf" srcId="{4B0DA17A-8B6F-4097-9614-7FAB0C0150CD}" destId="{5A934FB6-A24A-45E2-9B2A-DDA07103392D}" srcOrd="7" destOrd="0" presId="urn:microsoft.com/office/officeart/2005/8/layout/radial5"/>
    <dgm:cxn modelId="{42C35432-67F9-4270-8D35-FC1942138334}" type="presParOf" srcId="{5A934FB6-A24A-45E2-9B2A-DDA07103392D}" destId="{51456CCE-3732-4D09-9040-EC46F86A3152}" srcOrd="0" destOrd="0" presId="urn:microsoft.com/office/officeart/2005/8/layout/radial5"/>
    <dgm:cxn modelId="{2D6221D7-17B2-4919-9F04-485160A3BD68}" type="presParOf" srcId="{4B0DA17A-8B6F-4097-9614-7FAB0C0150CD}" destId="{69D8A923-C464-4389-8524-9309EF3890E6}" srcOrd="8" destOrd="0" presId="urn:microsoft.com/office/officeart/2005/8/layout/radial5"/>
    <dgm:cxn modelId="{AE15C795-246D-4A48-B1B9-4EF7C1518B00}" type="presParOf" srcId="{4B0DA17A-8B6F-4097-9614-7FAB0C0150CD}" destId="{05F98392-C12A-4EAF-8D58-811D10896E6E}" srcOrd="9" destOrd="0" presId="urn:microsoft.com/office/officeart/2005/8/layout/radial5"/>
    <dgm:cxn modelId="{3C23827D-2BCE-412B-A049-409A837335E4}" type="presParOf" srcId="{05F98392-C12A-4EAF-8D58-811D10896E6E}" destId="{27C929AD-8B77-4283-BD92-D7D889FF4586}" srcOrd="0" destOrd="0" presId="urn:microsoft.com/office/officeart/2005/8/layout/radial5"/>
    <dgm:cxn modelId="{F8150635-E416-47EC-A2E0-06173680B4E9}" type="presParOf" srcId="{4B0DA17A-8B6F-4097-9614-7FAB0C0150CD}" destId="{D896F5BE-DC1A-4906-AD30-E5E8DE48ED35}" srcOrd="10" destOrd="0" presId="urn:microsoft.com/office/officeart/2005/8/layout/radial5"/>
    <dgm:cxn modelId="{B0CBA1F0-ED52-4BBD-9002-3EFB99B61FFE}" type="presParOf" srcId="{4B0DA17A-8B6F-4097-9614-7FAB0C0150CD}" destId="{DF800905-665C-4BFE-B335-4D0BC243CFDE}" srcOrd="11" destOrd="0" presId="urn:microsoft.com/office/officeart/2005/8/layout/radial5"/>
    <dgm:cxn modelId="{A22E832D-7D07-4D71-9388-830E9FB3218C}" type="presParOf" srcId="{DF800905-665C-4BFE-B335-4D0BC243CFDE}" destId="{7937C5A7-1B73-4FFD-AE5C-E953B4E0A439}" srcOrd="0" destOrd="0" presId="urn:microsoft.com/office/officeart/2005/8/layout/radial5"/>
    <dgm:cxn modelId="{C4CDAEF2-93F3-4703-A92B-86867BE922FB}" type="presParOf" srcId="{4B0DA17A-8B6F-4097-9614-7FAB0C0150CD}" destId="{1F3B6429-4A32-482E-B743-4441A6A34EEB}" srcOrd="12" destOrd="0" presId="urn:microsoft.com/office/officeart/2005/8/layout/radial5"/>
    <dgm:cxn modelId="{7B91EC2B-E631-4E85-89EA-26568B53D359}" type="presParOf" srcId="{4B0DA17A-8B6F-4097-9614-7FAB0C0150CD}" destId="{247FBDEB-C512-4D01-BEE6-273830A85B34}" srcOrd="13" destOrd="0" presId="urn:microsoft.com/office/officeart/2005/8/layout/radial5"/>
    <dgm:cxn modelId="{F5ABBEC7-EECF-400E-B1A9-BD51211E7D8E}" type="presParOf" srcId="{247FBDEB-C512-4D01-BEE6-273830A85B34}" destId="{DB2AB876-5FC8-4655-B415-78332FF58F57}" srcOrd="0" destOrd="0" presId="urn:microsoft.com/office/officeart/2005/8/layout/radial5"/>
    <dgm:cxn modelId="{D5483CBA-7ADB-472B-B5D3-F6BECA9BBD87}"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6450F1-A9CB-482F-B19C-75E7D3B621CD}"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1F6F690-7537-48B0-98D2-48AE1CF294A5}">
      <dgm:prSet phldrT="[Text]" custT="1"/>
      <dgm:spPr/>
      <dgm: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nghệ</a:t>
          </a:r>
          <a:r>
            <a:rPr lang="en-US" sz="2800" smtClean="0">
              <a:latin typeface="Times New Roman" pitchFamily="18" charset="0"/>
              <a:cs typeface="Times New Roman" pitchFamily="18" charset="0"/>
            </a:rPr>
            <a:t> thuật</a:t>
          </a:r>
          <a:endParaRPr lang="en-US" sz="2800" dirty="0">
            <a:latin typeface="Times New Roman" pitchFamily="18" charset="0"/>
            <a:cs typeface="Times New Roman" pitchFamily="18" charset="0"/>
          </a:endParaRPr>
        </a:p>
      </dgm:t>
    </dgm:pt>
    <dgm:pt modelId="{02D73270-9E59-4725-8B29-0EFDBF54210D}" type="parTrans" cxnId="{23CD9F12-7AAD-4644-88D0-1897AC7648DC}">
      <dgm:prSet/>
      <dgm:spPr/>
      <dgm:t>
        <a:bodyPr/>
        <a:lstStyle/>
        <a:p>
          <a:endParaRPr lang="en-US"/>
        </a:p>
      </dgm:t>
    </dgm:pt>
    <dgm:pt modelId="{63754EF8-1949-4E24-A382-2038A11635FE}" type="sibTrans" cxnId="{23CD9F12-7AAD-4644-88D0-1897AC7648DC}">
      <dgm:prSet/>
      <dgm:spPr/>
      <dgm:t>
        <a:bodyPr/>
        <a:lstStyle/>
        <a:p>
          <a:endParaRPr lang="en-US"/>
        </a:p>
      </dgm:t>
    </dgm:pt>
    <dgm:pt modelId="{9F92003F-B1AA-4D1D-9DF8-FA5B2C78897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dirty="0" err="1" smtClean="0">
              <a:latin typeface="Times New Roman" pitchFamily="18" charset="0"/>
              <a:cs typeface="Times New Roman" pitchFamily="18" charset="0"/>
            </a:rPr>
            <a:t>Điêu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khắc</a:t>
          </a:r>
          <a:endParaRPr lang="en-US" sz="2400" dirty="0">
            <a:latin typeface="Times New Roman" pitchFamily="18" charset="0"/>
            <a:cs typeface="Times New Roman" pitchFamily="18" charset="0"/>
          </a:endParaRPr>
        </a:p>
      </dgm:t>
    </dgm:pt>
    <dgm:pt modelId="{2874E571-77A6-49B4-B986-50B7C695D8CB}" type="parTrans" cxnId="{CC513CBD-BD03-4E80-8ABE-75859AEFF2D5}">
      <dgm:prSet/>
      <dgm:spPr/>
      <dgm:t>
        <a:bodyPr/>
        <a:lstStyle/>
        <a:p>
          <a:endParaRPr lang="en-US"/>
        </a:p>
      </dgm:t>
    </dgm:pt>
    <dgm:pt modelId="{A87F9BDE-29E4-40FA-89D2-9338DFE8E347}" type="sibTrans" cxnId="{CC513CBD-BD03-4E80-8ABE-75859AEFF2D5}">
      <dgm:prSet/>
      <dgm:spPr/>
      <dgm:t>
        <a:bodyPr/>
        <a:lstStyle/>
        <a:p>
          <a:endParaRPr lang="en-US"/>
        </a:p>
      </dgm:t>
    </dgm:pt>
    <dgm:pt modelId="{39FAF7F0-1704-47B6-9140-E7F70C273893}">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dgm:t>
    </dgm:pt>
    <dgm:pt modelId="{530044DF-C0E9-496D-98B3-0B31A2917052}" type="parTrans" cxnId="{D3BF24E8-FD83-4812-9D8B-AB0E37ED23B5}">
      <dgm:prSet/>
      <dgm:spPr/>
      <dgm:t>
        <a:bodyPr/>
        <a:lstStyle/>
        <a:p>
          <a:endParaRPr lang="en-US"/>
        </a:p>
      </dgm:t>
    </dgm:pt>
    <dgm:pt modelId="{CAB20F5F-168D-4C32-99E3-DA148DE80405}" type="sibTrans" cxnId="{D3BF24E8-FD83-4812-9D8B-AB0E37ED23B5}">
      <dgm:prSet/>
      <dgm:spPr/>
      <dgm:t>
        <a:bodyPr/>
        <a:lstStyle/>
        <a:p>
          <a:endParaRPr lang="en-US"/>
        </a:p>
      </dgm:t>
    </dgm:pt>
    <dgm:pt modelId="{F32FC804-F8C6-4F86-B452-234493ADDBD0}">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400" dirty="0" err="1" smtClean="0">
              <a:latin typeface="Times New Roman" pitchFamily="18" charset="0"/>
              <a:cs typeface="Times New Roman" pitchFamily="18" charset="0"/>
            </a:rPr>
            <a:t>Sân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khấu</a:t>
          </a:r>
          <a:endParaRPr lang="en-US" sz="2400" dirty="0">
            <a:latin typeface="Times New Roman" pitchFamily="18" charset="0"/>
            <a:cs typeface="Times New Roman" pitchFamily="18" charset="0"/>
          </a:endParaRPr>
        </a:p>
      </dgm:t>
    </dgm:pt>
    <dgm:pt modelId="{B04CDC04-0ED1-412C-A781-433040D8694C}" type="parTrans" cxnId="{BA7C602E-6B0C-40B0-8978-481699C28D8B}">
      <dgm:prSet/>
      <dgm:spPr/>
      <dgm:t>
        <a:bodyPr/>
        <a:lstStyle/>
        <a:p>
          <a:endParaRPr lang="en-US"/>
        </a:p>
      </dgm:t>
    </dgm:pt>
    <dgm:pt modelId="{4C5915D0-46B2-4C0D-AD42-21C5DEF94A41}" type="sibTrans" cxnId="{BA7C602E-6B0C-40B0-8978-481699C28D8B}">
      <dgm:prSet/>
      <dgm:spPr/>
      <dgm:t>
        <a:bodyPr/>
        <a:lstStyle/>
        <a:p>
          <a:endParaRPr lang="en-US"/>
        </a:p>
      </dgm:t>
    </dgm:pt>
    <dgm:pt modelId="{A7BD170E-A7C0-419B-BD88-47A1A5D4D59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endParaRPr lang="en-US" sz="2400" dirty="0">
            <a:latin typeface="Times New Roman" pitchFamily="18" charset="0"/>
            <a:cs typeface="Times New Roman" pitchFamily="18" charset="0"/>
          </a:endParaRPr>
        </a:p>
      </dgm:t>
    </dgm:pt>
    <dgm:pt modelId="{BEEC581D-106F-4E46-BA5D-6C192B890610}" type="parTrans" cxnId="{FC7EAC0D-72A3-4863-9C86-782D017C1524}">
      <dgm:prSet/>
      <dgm:spPr/>
      <dgm:t>
        <a:bodyPr/>
        <a:lstStyle/>
        <a:p>
          <a:endParaRPr lang="en-US"/>
        </a:p>
      </dgm:t>
    </dgm:pt>
    <dgm:pt modelId="{66033112-8DD1-4E0D-B54E-A09E8E3DD43D}" type="sibTrans" cxnId="{FC7EAC0D-72A3-4863-9C86-782D017C1524}">
      <dgm:prSet/>
      <dgm:spPr/>
      <dgm:t>
        <a:bodyPr/>
        <a:lstStyle/>
        <a:p>
          <a:endParaRPr lang="en-US"/>
        </a:p>
      </dgm:t>
    </dgm:pt>
    <dgm:pt modelId="{62D57CF7-4066-4F47-B8AB-DB09CEBE881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0" dirty="0" err="1" smtClean="0">
              <a:latin typeface="Times New Roman" pitchFamily="18" charset="0"/>
              <a:cs typeface="Times New Roman" pitchFamily="18" charset="0"/>
            </a:rPr>
            <a:t>Âm</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nhạc</a:t>
          </a:r>
          <a:endParaRPr lang="en-US" sz="2400" b="0" dirty="0">
            <a:latin typeface="Times New Roman" pitchFamily="18" charset="0"/>
            <a:cs typeface="Times New Roman" pitchFamily="18" charset="0"/>
          </a:endParaRPr>
        </a:p>
      </dgm:t>
    </dgm:pt>
    <dgm:pt modelId="{961BBFB2-EB49-4F53-A768-6A232ABC4802}" type="parTrans" cxnId="{192C900F-D75F-4C5C-AEC9-2A80A616A8BD}">
      <dgm:prSet/>
      <dgm:spPr/>
      <dgm:t>
        <a:bodyPr/>
        <a:lstStyle/>
        <a:p>
          <a:endParaRPr lang="en-US"/>
        </a:p>
      </dgm:t>
    </dgm:pt>
    <dgm:pt modelId="{2B6EC01C-293F-4524-A55A-0D20466AA8F8}" type="sibTrans" cxnId="{192C900F-D75F-4C5C-AEC9-2A80A616A8BD}">
      <dgm:prSet/>
      <dgm:spPr/>
      <dgm:t>
        <a:bodyPr/>
        <a:lstStyle/>
        <a:p>
          <a:endParaRPr lang="en-US"/>
        </a:p>
      </dgm:t>
    </dgm:pt>
    <dgm:pt modelId="{E6329FA9-9BAA-4458-B6D7-DC03E60A671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err="1" smtClean="0">
              <a:latin typeface="Times New Roman" pitchFamily="18" charset="0"/>
              <a:cs typeface="Times New Roman" pitchFamily="18" charset="0"/>
            </a:rPr>
            <a:t>Múa</a:t>
          </a:r>
          <a:endParaRPr lang="en-US" sz="2400" dirty="0">
            <a:latin typeface="Times New Roman" pitchFamily="18" charset="0"/>
            <a:cs typeface="Times New Roman" pitchFamily="18" charset="0"/>
          </a:endParaRPr>
        </a:p>
      </dgm:t>
    </dgm:pt>
    <dgm:pt modelId="{40CC659D-2448-466F-AC2E-EF3CC01F9EF1}" type="parTrans" cxnId="{EA139644-8B85-4088-B5AC-25B7FB5C2F69}">
      <dgm:prSet/>
      <dgm:spPr/>
      <dgm:t>
        <a:bodyPr/>
        <a:lstStyle/>
        <a:p>
          <a:endParaRPr lang="en-US"/>
        </a:p>
      </dgm:t>
    </dgm:pt>
    <dgm:pt modelId="{615DCE75-ACF3-4316-B3B6-EE8DA9DD8224}" type="sibTrans" cxnId="{EA139644-8B85-4088-B5AC-25B7FB5C2F69}">
      <dgm:prSet/>
      <dgm:spPr/>
      <dgm:t>
        <a:bodyPr/>
        <a:lstStyle/>
        <a:p>
          <a:endParaRPr lang="en-US"/>
        </a:p>
      </dgm:t>
    </dgm:pt>
    <dgm:pt modelId="{8DB25F0C-8BE2-47F6-A384-A4D5AF2918F7}">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300" dirty="0" err="1" smtClean="0">
              <a:latin typeface="Times New Roman" pitchFamily="18" charset="0"/>
              <a:cs typeface="Times New Roman" pitchFamily="18" charset="0"/>
            </a:rPr>
            <a:t>Văn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chương</a:t>
          </a:r>
          <a:endParaRPr lang="en-US" sz="2300" dirty="0">
            <a:latin typeface="Times New Roman" pitchFamily="18" charset="0"/>
            <a:cs typeface="Times New Roman" pitchFamily="18" charset="0"/>
          </a:endParaRPr>
        </a:p>
      </dgm:t>
    </dgm:pt>
    <dgm:pt modelId="{14D3F037-1592-4F8B-A55D-CE61D06867E2}" type="parTrans" cxnId="{0D244BC8-7E0E-4D1A-A9E3-AC321C166F54}">
      <dgm:prSet/>
      <dgm:spPr/>
      <dgm:t>
        <a:bodyPr/>
        <a:lstStyle/>
        <a:p>
          <a:endParaRPr lang="en-US"/>
        </a:p>
      </dgm:t>
    </dgm:pt>
    <dgm:pt modelId="{6FB9373F-5BA4-461F-9DFC-5E506B021B13}" type="sibTrans" cxnId="{0D244BC8-7E0E-4D1A-A9E3-AC321C166F54}">
      <dgm:prSet/>
      <dgm:spPr/>
      <dgm:t>
        <a:bodyPr/>
        <a:lstStyle/>
        <a:p>
          <a:endParaRPr lang="en-US"/>
        </a:p>
      </dgm:t>
    </dgm:pt>
    <dgm:pt modelId="{4B0DA17A-8B6F-4097-9614-7FAB0C0150CD}" type="pres">
      <dgm:prSet presAssocID="{0B6450F1-A9CB-482F-B19C-75E7D3B621CD}" presName="Name0" presStyleCnt="0">
        <dgm:presLayoutVars>
          <dgm:chMax val="1"/>
          <dgm:dir/>
          <dgm:animLvl val="ctr"/>
          <dgm:resizeHandles val="exact"/>
        </dgm:presLayoutVars>
      </dgm:prSet>
      <dgm:spPr/>
      <dgm:t>
        <a:bodyPr/>
        <a:lstStyle/>
        <a:p>
          <a:endParaRPr lang="en-US"/>
        </a:p>
      </dgm:t>
    </dgm:pt>
    <dgm:pt modelId="{2EB6C0F2-8587-4DC3-BF36-3F426D6C6023}" type="pres">
      <dgm:prSet presAssocID="{21F6F690-7537-48B0-98D2-48AE1CF294A5}" presName="centerShape" presStyleLbl="node0" presStyleIdx="0" presStyleCnt="1" custScaleX="173828" custScaleY="112297" custLinFactNeighborY="3225"/>
      <dgm:spPr/>
      <dgm:t>
        <a:bodyPr/>
        <a:lstStyle/>
        <a:p>
          <a:endParaRPr lang="en-US"/>
        </a:p>
      </dgm:t>
    </dgm:pt>
    <dgm:pt modelId="{23FEEB2D-2CCD-4E96-86D7-87CB2DCA7CC4}" type="pres">
      <dgm:prSet presAssocID="{2874E571-77A6-49B4-B986-50B7C695D8CB}" presName="parTrans" presStyleLbl="sibTrans2D1" presStyleIdx="0" presStyleCnt="7"/>
      <dgm:spPr/>
      <dgm:t>
        <a:bodyPr/>
        <a:lstStyle/>
        <a:p>
          <a:endParaRPr lang="en-US"/>
        </a:p>
      </dgm:t>
    </dgm:pt>
    <dgm:pt modelId="{A6F8007F-E501-4185-A854-70683AE20558}" type="pres">
      <dgm:prSet presAssocID="{2874E571-77A6-49B4-B986-50B7C695D8CB}" presName="connectorText" presStyleLbl="sibTrans2D1" presStyleIdx="0" presStyleCnt="7"/>
      <dgm:spPr/>
      <dgm:t>
        <a:bodyPr/>
        <a:lstStyle/>
        <a:p>
          <a:endParaRPr lang="en-US"/>
        </a:p>
      </dgm:t>
    </dgm:pt>
    <dgm:pt modelId="{9A7A5C97-6842-4B53-B412-681EE73B0ACD}" type="pres">
      <dgm:prSet presAssocID="{9F92003F-B1AA-4D1D-9DF8-FA5B2C78897D}" presName="node" presStyleLbl="node1" presStyleIdx="0" presStyleCnt="7" custRadScaleRad="94439" custRadScaleInc="14455">
        <dgm:presLayoutVars>
          <dgm:bulletEnabled val="1"/>
        </dgm:presLayoutVars>
      </dgm:prSet>
      <dgm:spPr/>
      <dgm:t>
        <a:bodyPr/>
        <a:lstStyle/>
        <a:p>
          <a:endParaRPr lang="en-US"/>
        </a:p>
      </dgm:t>
    </dgm:pt>
    <dgm:pt modelId="{04BEDCC4-6A4F-4B87-9AD2-5CC58ACD6C04}" type="pres">
      <dgm:prSet presAssocID="{530044DF-C0E9-496D-98B3-0B31A2917052}" presName="parTrans" presStyleLbl="sibTrans2D1" presStyleIdx="1" presStyleCnt="7"/>
      <dgm:spPr/>
      <dgm:t>
        <a:bodyPr/>
        <a:lstStyle/>
        <a:p>
          <a:endParaRPr lang="en-US"/>
        </a:p>
      </dgm:t>
    </dgm:pt>
    <dgm:pt modelId="{0D2F5BAD-EDD5-4F2D-936F-7CC1F86FD08B}" type="pres">
      <dgm:prSet presAssocID="{530044DF-C0E9-496D-98B3-0B31A2917052}" presName="connectorText" presStyleLbl="sibTrans2D1" presStyleIdx="1" presStyleCnt="7"/>
      <dgm:spPr/>
      <dgm:t>
        <a:bodyPr/>
        <a:lstStyle/>
        <a:p>
          <a:endParaRPr lang="en-US"/>
        </a:p>
      </dgm:t>
    </dgm:pt>
    <dgm:pt modelId="{53280B41-99F7-4E08-92C0-C8316BD99990}" type="pres">
      <dgm:prSet presAssocID="{39FAF7F0-1704-47B6-9140-E7F70C273893}" presName="node" presStyleLbl="node1" presStyleIdx="1" presStyleCnt="7" custRadScaleRad="117681" custRadScaleInc="25583">
        <dgm:presLayoutVars>
          <dgm:bulletEnabled val="1"/>
        </dgm:presLayoutVars>
      </dgm:prSet>
      <dgm:spPr/>
      <dgm:t>
        <a:bodyPr/>
        <a:lstStyle/>
        <a:p>
          <a:endParaRPr lang="en-US"/>
        </a:p>
      </dgm:t>
    </dgm:pt>
    <dgm:pt modelId="{C75638C4-310D-4E92-AF2F-07DD4E78B47F}" type="pres">
      <dgm:prSet presAssocID="{961BBFB2-EB49-4F53-A768-6A232ABC4802}" presName="parTrans" presStyleLbl="sibTrans2D1" presStyleIdx="2" presStyleCnt="7"/>
      <dgm:spPr/>
      <dgm:t>
        <a:bodyPr/>
        <a:lstStyle/>
        <a:p>
          <a:endParaRPr lang="en-US"/>
        </a:p>
      </dgm:t>
    </dgm:pt>
    <dgm:pt modelId="{11EA319A-D128-4C21-ADAA-CCBEA8518B19}" type="pres">
      <dgm:prSet presAssocID="{961BBFB2-EB49-4F53-A768-6A232ABC4802}" presName="connectorText" presStyleLbl="sibTrans2D1" presStyleIdx="2" presStyleCnt="7"/>
      <dgm:spPr/>
      <dgm:t>
        <a:bodyPr/>
        <a:lstStyle/>
        <a:p>
          <a:endParaRPr lang="en-US"/>
        </a:p>
      </dgm:t>
    </dgm:pt>
    <dgm:pt modelId="{4C1211AC-F0FB-4B18-BE28-A806B268AC69}" type="pres">
      <dgm:prSet presAssocID="{62D57CF7-4066-4F47-B8AB-DB09CEBE881F}" presName="node" presStyleLbl="node1" presStyleIdx="2" presStyleCnt="7" custRadScaleRad="120047" custRadScaleInc="-8458">
        <dgm:presLayoutVars>
          <dgm:bulletEnabled val="1"/>
        </dgm:presLayoutVars>
      </dgm:prSet>
      <dgm:spPr/>
      <dgm:t>
        <a:bodyPr/>
        <a:lstStyle/>
        <a:p>
          <a:endParaRPr lang="en-US"/>
        </a:p>
      </dgm:t>
    </dgm:pt>
    <dgm:pt modelId="{5A934FB6-A24A-45E2-9B2A-DDA07103392D}" type="pres">
      <dgm:prSet presAssocID="{40CC659D-2448-466F-AC2E-EF3CC01F9EF1}" presName="parTrans" presStyleLbl="sibTrans2D1" presStyleIdx="3" presStyleCnt="7"/>
      <dgm:spPr/>
      <dgm:t>
        <a:bodyPr/>
        <a:lstStyle/>
        <a:p>
          <a:endParaRPr lang="en-US"/>
        </a:p>
      </dgm:t>
    </dgm:pt>
    <dgm:pt modelId="{51456CCE-3732-4D09-9040-EC46F86A3152}" type="pres">
      <dgm:prSet presAssocID="{40CC659D-2448-466F-AC2E-EF3CC01F9EF1}" presName="connectorText" presStyleLbl="sibTrans2D1" presStyleIdx="3" presStyleCnt="7"/>
      <dgm:spPr/>
      <dgm:t>
        <a:bodyPr/>
        <a:lstStyle/>
        <a:p>
          <a:endParaRPr lang="en-US"/>
        </a:p>
      </dgm:t>
    </dgm:pt>
    <dgm:pt modelId="{69D8A923-C464-4389-8524-9309EF3890E6}" type="pres">
      <dgm:prSet presAssocID="{E6329FA9-9BAA-4458-B6D7-DC03E60A6714}" presName="node" presStyleLbl="node1" presStyleIdx="3" presStyleCnt="7" custRadScaleRad="103922" custRadScaleInc="-15578">
        <dgm:presLayoutVars>
          <dgm:bulletEnabled val="1"/>
        </dgm:presLayoutVars>
      </dgm:prSet>
      <dgm:spPr/>
      <dgm:t>
        <a:bodyPr/>
        <a:lstStyle/>
        <a:p>
          <a:endParaRPr lang="en-US"/>
        </a:p>
      </dgm:t>
    </dgm:pt>
    <dgm:pt modelId="{05F98392-C12A-4EAF-8D58-811D10896E6E}" type="pres">
      <dgm:prSet presAssocID="{14D3F037-1592-4F8B-A55D-CE61D06867E2}" presName="parTrans" presStyleLbl="sibTrans2D1" presStyleIdx="4" presStyleCnt="7"/>
      <dgm:spPr/>
      <dgm:t>
        <a:bodyPr/>
        <a:lstStyle/>
        <a:p>
          <a:endParaRPr lang="en-US"/>
        </a:p>
      </dgm:t>
    </dgm:pt>
    <dgm:pt modelId="{27C929AD-8B77-4283-BD92-D7D889FF4586}" type="pres">
      <dgm:prSet presAssocID="{14D3F037-1592-4F8B-A55D-CE61D06867E2}" presName="connectorText" presStyleLbl="sibTrans2D1" presStyleIdx="4" presStyleCnt="7"/>
      <dgm:spPr/>
      <dgm:t>
        <a:bodyPr/>
        <a:lstStyle/>
        <a:p>
          <a:endParaRPr lang="en-US"/>
        </a:p>
      </dgm:t>
    </dgm:pt>
    <dgm:pt modelId="{D896F5BE-DC1A-4906-AD30-E5E8DE48ED35}" type="pres">
      <dgm:prSet presAssocID="{8DB25F0C-8BE2-47F6-A384-A4D5AF2918F7}" presName="node" presStyleLbl="node1" presStyleIdx="4" presStyleCnt="7" custScaleX="97215" custRadScaleRad="113465" custRadScaleInc="34526">
        <dgm:presLayoutVars>
          <dgm:bulletEnabled val="1"/>
        </dgm:presLayoutVars>
      </dgm:prSet>
      <dgm:spPr/>
      <dgm:t>
        <a:bodyPr/>
        <a:lstStyle/>
        <a:p>
          <a:endParaRPr lang="en-US"/>
        </a:p>
      </dgm:t>
    </dgm:pt>
    <dgm:pt modelId="{DF800905-665C-4BFE-B335-4D0BC243CFDE}" type="pres">
      <dgm:prSet presAssocID="{B04CDC04-0ED1-412C-A781-433040D8694C}" presName="parTrans" presStyleLbl="sibTrans2D1" presStyleIdx="5" presStyleCnt="7"/>
      <dgm:spPr/>
      <dgm:t>
        <a:bodyPr/>
        <a:lstStyle/>
        <a:p>
          <a:endParaRPr lang="en-US"/>
        </a:p>
      </dgm:t>
    </dgm:pt>
    <dgm:pt modelId="{7937C5A7-1B73-4FFD-AE5C-E953B4E0A439}" type="pres">
      <dgm:prSet presAssocID="{B04CDC04-0ED1-412C-A781-433040D8694C}" presName="connectorText" presStyleLbl="sibTrans2D1" presStyleIdx="5" presStyleCnt="7"/>
      <dgm:spPr/>
      <dgm:t>
        <a:bodyPr/>
        <a:lstStyle/>
        <a:p>
          <a:endParaRPr lang="en-US"/>
        </a:p>
      </dgm:t>
    </dgm:pt>
    <dgm:pt modelId="{1F3B6429-4A32-482E-B743-4441A6A34EEB}" type="pres">
      <dgm:prSet presAssocID="{F32FC804-F8C6-4F86-B452-234493ADDBD0}" presName="node" presStyleLbl="node1" presStyleIdx="5" presStyleCnt="7" custRadScaleRad="119392" custRadScaleInc="8227">
        <dgm:presLayoutVars>
          <dgm:bulletEnabled val="1"/>
        </dgm:presLayoutVars>
      </dgm:prSet>
      <dgm:spPr/>
      <dgm:t>
        <a:bodyPr/>
        <a:lstStyle/>
        <a:p>
          <a:endParaRPr lang="en-US"/>
        </a:p>
      </dgm:t>
    </dgm:pt>
    <dgm:pt modelId="{247FBDEB-C512-4D01-BEE6-273830A85B34}" type="pres">
      <dgm:prSet presAssocID="{BEEC581D-106F-4E46-BA5D-6C192B890610}" presName="parTrans" presStyleLbl="sibTrans2D1" presStyleIdx="6" presStyleCnt="7"/>
      <dgm:spPr/>
      <dgm:t>
        <a:bodyPr/>
        <a:lstStyle/>
        <a:p>
          <a:endParaRPr lang="en-US"/>
        </a:p>
      </dgm:t>
    </dgm:pt>
    <dgm:pt modelId="{DB2AB876-5FC8-4655-B415-78332FF58F57}" type="pres">
      <dgm:prSet presAssocID="{BEEC581D-106F-4E46-BA5D-6C192B890610}" presName="connectorText" presStyleLbl="sibTrans2D1" presStyleIdx="6" presStyleCnt="7"/>
      <dgm:spPr/>
      <dgm:t>
        <a:bodyPr/>
        <a:lstStyle/>
        <a:p>
          <a:endParaRPr lang="en-US"/>
        </a:p>
      </dgm:t>
    </dgm:pt>
    <dgm:pt modelId="{A0F176B3-E029-4242-99B3-5B8DD5356A6C}" type="pres">
      <dgm:prSet presAssocID="{A7BD170E-A7C0-419B-BD88-47A1A5D4D59C}" presName="node" presStyleLbl="node1" presStyleIdx="6" presStyleCnt="7" custRadScaleRad="112815" custRadScaleInc="-8648">
        <dgm:presLayoutVars>
          <dgm:bulletEnabled val="1"/>
        </dgm:presLayoutVars>
      </dgm:prSet>
      <dgm:spPr/>
      <dgm:t>
        <a:bodyPr/>
        <a:lstStyle/>
        <a:p>
          <a:endParaRPr lang="en-US"/>
        </a:p>
      </dgm:t>
    </dgm:pt>
  </dgm:ptLst>
  <dgm:cxnLst>
    <dgm:cxn modelId="{3CACF0E9-FD83-4AC4-A3FD-12460E824114}" type="presOf" srcId="{530044DF-C0E9-496D-98B3-0B31A2917052}" destId="{04BEDCC4-6A4F-4B87-9AD2-5CC58ACD6C04}" srcOrd="0" destOrd="0" presId="urn:microsoft.com/office/officeart/2005/8/layout/radial5"/>
    <dgm:cxn modelId="{B0ABEFC4-014A-4188-9F1A-257AAA85B2AE}" type="presOf" srcId="{0B6450F1-A9CB-482F-B19C-75E7D3B621CD}" destId="{4B0DA17A-8B6F-4097-9614-7FAB0C0150CD}" srcOrd="0" destOrd="0" presId="urn:microsoft.com/office/officeart/2005/8/layout/radial5"/>
    <dgm:cxn modelId="{99EEF98B-24D4-4B4A-9978-EFAF4F01A8F5}" type="presOf" srcId="{40CC659D-2448-466F-AC2E-EF3CC01F9EF1}" destId="{5A934FB6-A24A-45E2-9B2A-DDA07103392D}" srcOrd="0" destOrd="0" presId="urn:microsoft.com/office/officeart/2005/8/layout/radial5"/>
    <dgm:cxn modelId="{2BE19B63-3B9D-44A8-B16C-435F5D5C2233}" type="presOf" srcId="{961BBFB2-EB49-4F53-A768-6A232ABC4802}" destId="{C75638C4-310D-4E92-AF2F-07DD4E78B47F}" srcOrd="0" destOrd="0" presId="urn:microsoft.com/office/officeart/2005/8/layout/radial5"/>
    <dgm:cxn modelId="{192C900F-D75F-4C5C-AEC9-2A80A616A8BD}" srcId="{21F6F690-7537-48B0-98D2-48AE1CF294A5}" destId="{62D57CF7-4066-4F47-B8AB-DB09CEBE881F}" srcOrd="2" destOrd="0" parTransId="{961BBFB2-EB49-4F53-A768-6A232ABC4802}" sibTransId="{2B6EC01C-293F-4524-A55A-0D20466AA8F8}"/>
    <dgm:cxn modelId="{D3BF24E8-FD83-4812-9D8B-AB0E37ED23B5}" srcId="{21F6F690-7537-48B0-98D2-48AE1CF294A5}" destId="{39FAF7F0-1704-47B6-9140-E7F70C273893}" srcOrd="1" destOrd="0" parTransId="{530044DF-C0E9-496D-98B3-0B31A2917052}" sibTransId="{CAB20F5F-168D-4C32-99E3-DA148DE80405}"/>
    <dgm:cxn modelId="{5DE68B9A-38EB-42C8-9227-699C63892063}" type="presOf" srcId="{14D3F037-1592-4F8B-A55D-CE61D06867E2}" destId="{05F98392-C12A-4EAF-8D58-811D10896E6E}" srcOrd="0" destOrd="0" presId="urn:microsoft.com/office/officeart/2005/8/layout/radial5"/>
    <dgm:cxn modelId="{9EC4D294-5DA8-43CA-BC0B-5BB71C5EE537}" type="presOf" srcId="{BEEC581D-106F-4E46-BA5D-6C192B890610}" destId="{247FBDEB-C512-4D01-BEE6-273830A85B34}" srcOrd="0" destOrd="0" presId="urn:microsoft.com/office/officeart/2005/8/layout/radial5"/>
    <dgm:cxn modelId="{FC7EAC0D-72A3-4863-9C86-782D017C1524}" srcId="{21F6F690-7537-48B0-98D2-48AE1CF294A5}" destId="{A7BD170E-A7C0-419B-BD88-47A1A5D4D59C}" srcOrd="6" destOrd="0" parTransId="{BEEC581D-106F-4E46-BA5D-6C192B890610}" sibTransId="{66033112-8DD1-4E0D-B54E-A09E8E3DD43D}"/>
    <dgm:cxn modelId="{0D32649F-5B76-462C-B86A-DB0BBA11C1D7}" type="presOf" srcId="{62D57CF7-4066-4F47-B8AB-DB09CEBE881F}" destId="{4C1211AC-F0FB-4B18-BE28-A806B268AC69}" srcOrd="0" destOrd="0" presId="urn:microsoft.com/office/officeart/2005/8/layout/radial5"/>
    <dgm:cxn modelId="{BA7C602E-6B0C-40B0-8978-481699C28D8B}" srcId="{21F6F690-7537-48B0-98D2-48AE1CF294A5}" destId="{F32FC804-F8C6-4F86-B452-234493ADDBD0}" srcOrd="5" destOrd="0" parTransId="{B04CDC04-0ED1-412C-A781-433040D8694C}" sibTransId="{4C5915D0-46B2-4C0D-AD42-21C5DEF94A41}"/>
    <dgm:cxn modelId="{E61B5EEB-4F60-46AE-8808-AE3F370FAB3F}" type="presOf" srcId="{8DB25F0C-8BE2-47F6-A384-A4D5AF2918F7}" destId="{D896F5BE-DC1A-4906-AD30-E5E8DE48ED35}" srcOrd="0" destOrd="0" presId="urn:microsoft.com/office/officeart/2005/8/layout/radial5"/>
    <dgm:cxn modelId="{22A20E43-3707-4DAB-A438-F5BB15D305AF}" type="presOf" srcId="{39FAF7F0-1704-47B6-9140-E7F70C273893}" destId="{53280B41-99F7-4E08-92C0-C8316BD99990}" srcOrd="0" destOrd="0" presId="urn:microsoft.com/office/officeart/2005/8/layout/radial5"/>
    <dgm:cxn modelId="{A88F8071-F635-48E4-8A11-42326C45DCDE}" type="presOf" srcId="{2874E571-77A6-49B4-B986-50B7C695D8CB}" destId="{23FEEB2D-2CCD-4E96-86D7-87CB2DCA7CC4}" srcOrd="0" destOrd="0" presId="urn:microsoft.com/office/officeart/2005/8/layout/radial5"/>
    <dgm:cxn modelId="{FB0D75A4-CB8F-40A2-BDB9-ACC830581398}" type="presOf" srcId="{9F92003F-B1AA-4D1D-9DF8-FA5B2C78897D}" destId="{9A7A5C97-6842-4B53-B412-681EE73B0ACD}" srcOrd="0" destOrd="0" presId="urn:microsoft.com/office/officeart/2005/8/layout/radial5"/>
    <dgm:cxn modelId="{354C8103-ECC7-4281-8459-D52954D00663}" type="presOf" srcId="{2874E571-77A6-49B4-B986-50B7C695D8CB}" destId="{A6F8007F-E501-4185-A854-70683AE20558}" srcOrd="1" destOrd="0" presId="urn:microsoft.com/office/officeart/2005/8/layout/radial5"/>
    <dgm:cxn modelId="{0D244BC8-7E0E-4D1A-A9E3-AC321C166F54}" srcId="{21F6F690-7537-48B0-98D2-48AE1CF294A5}" destId="{8DB25F0C-8BE2-47F6-A384-A4D5AF2918F7}" srcOrd="4" destOrd="0" parTransId="{14D3F037-1592-4F8B-A55D-CE61D06867E2}" sibTransId="{6FB9373F-5BA4-461F-9DFC-5E506B021B13}"/>
    <dgm:cxn modelId="{5F5244FB-E7B2-4CE4-90BD-8C0BF249D52F}" type="presOf" srcId="{40CC659D-2448-466F-AC2E-EF3CC01F9EF1}" destId="{51456CCE-3732-4D09-9040-EC46F86A3152}" srcOrd="1" destOrd="0" presId="urn:microsoft.com/office/officeart/2005/8/layout/radial5"/>
    <dgm:cxn modelId="{EA139644-8B85-4088-B5AC-25B7FB5C2F69}" srcId="{21F6F690-7537-48B0-98D2-48AE1CF294A5}" destId="{E6329FA9-9BAA-4458-B6D7-DC03E60A6714}" srcOrd="3" destOrd="0" parTransId="{40CC659D-2448-466F-AC2E-EF3CC01F9EF1}" sibTransId="{615DCE75-ACF3-4316-B3B6-EE8DA9DD8224}"/>
    <dgm:cxn modelId="{CC513CBD-BD03-4E80-8ABE-75859AEFF2D5}" srcId="{21F6F690-7537-48B0-98D2-48AE1CF294A5}" destId="{9F92003F-B1AA-4D1D-9DF8-FA5B2C78897D}" srcOrd="0" destOrd="0" parTransId="{2874E571-77A6-49B4-B986-50B7C695D8CB}" sibTransId="{A87F9BDE-29E4-40FA-89D2-9338DFE8E347}"/>
    <dgm:cxn modelId="{6E5FF8C5-1C60-4A70-9FE9-045D7CF98F8B}" type="presOf" srcId="{BEEC581D-106F-4E46-BA5D-6C192B890610}" destId="{DB2AB876-5FC8-4655-B415-78332FF58F57}" srcOrd="1" destOrd="0" presId="urn:microsoft.com/office/officeart/2005/8/layout/radial5"/>
    <dgm:cxn modelId="{D05AC0F2-55F5-427C-A045-C53ECEB09318}" type="presOf" srcId="{21F6F690-7537-48B0-98D2-48AE1CF294A5}" destId="{2EB6C0F2-8587-4DC3-BF36-3F426D6C6023}" srcOrd="0" destOrd="0" presId="urn:microsoft.com/office/officeart/2005/8/layout/radial5"/>
    <dgm:cxn modelId="{FE94B5C5-5AFD-42B2-8358-89CDCDF57C16}" type="presOf" srcId="{B04CDC04-0ED1-412C-A781-433040D8694C}" destId="{DF800905-665C-4BFE-B335-4D0BC243CFDE}" srcOrd="0" destOrd="0" presId="urn:microsoft.com/office/officeart/2005/8/layout/radial5"/>
    <dgm:cxn modelId="{5B38D573-69F7-4DA2-9080-C6A24A0BA1D2}" type="presOf" srcId="{961BBFB2-EB49-4F53-A768-6A232ABC4802}" destId="{11EA319A-D128-4C21-ADAA-CCBEA8518B19}" srcOrd="1" destOrd="0" presId="urn:microsoft.com/office/officeart/2005/8/layout/radial5"/>
    <dgm:cxn modelId="{23CD9F12-7AAD-4644-88D0-1897AC7648DC}" srcId="{0B6450F1-A9CB-482F-B19C-75E7D3B621CD}" destId="{21F6F690-7537-48B0-98D2-48AE1CF294A5}" srcOrd="0" destOrd="0" parTransId="{02D73270-9E59-4725-8B29-0EFDBF54210D}" sibTransId="{63754EF8-1949-4E24-A382-2038A11635FE}"/>
    <dgm:cxn modelId="{71BB870D-B3D6-4C9F-BF47-2009CF7323F1}" type="presOf" srcId="{530044DF-C0E9-496D-98B3-0B31A2917052}" destId="{0D2F5BAD-EDD5-4F2D-936F-7CC1F86FD08B}" srcOrd="1" destOrd="0" presId="urn:microsoft.com/office/officeart/2005/8/layout/radial5"/>
    <dgm:cxn modelId="{DA004E40-F444-48D6-B6EC-9C6FF9435D40}" type="presOf" srcId="{A7BD170E-A7C0-419B-BD88-47A1A5D4D59C}" destId="{A0F176B3-E029-4242-99B3-5B8DD5356A6C}" srcOrd="0" destOrd="0" presId="urn:microsoft.com/office/officeart/2005/8/layout/radial5"/>
    <dgm:cxn modelId="{E14B0370-D35C-4937-8D67-24840FB196ED}" type="presOf" srcId="{14D3F037-1592-4F8B-A55D-CE61D06867E2}" destId="{27C929AD-8B77-4283-BD92-D7D889FF4586}" srcOrd="1" destOrd="0" presId="urn:microsoft.com/office/officeart/2005/8/layout/radial5"/>
    <dgm:cxn modelId="{5357D4EB-2554-4B9A-915E-D52FA163F845}" type="presOf" srcId="{F32FC804-F8C6-4F86-B452-234493ADDBD0}" destId="{1F3B6429-4A32-482E-B743-4441A6A34EEB}" srcOrd="0" destOrd="0" presId="urn:microsoft.com/office/officeart/2005/8/layout/radial5"/>
    <dgm:cxn modelId="{B5B879F0-3651-4DA6-909C-47079347C5CF}" type="presOf" srcId="{B04CDC04-0ED1-412C-A781-433040D8694C}" destId="{7937C5A7-1B73-4FFD-AE5C-E953B4E0A439}" srcOrd="1" destOrd="0" presId="urn:microsoft.com/office/officeart/2005/8/layout/radial5"/>
    <dgm:cxn modelId="{A6E8B45E-C2F4-479B-B9E2-87AAF1E97440}" type="presOf" srcId="{E6329FA9-9BAA-4458-B6D7-DC03E60A6714}" destId="{69D8A923-C464-4389-8524-9309EF3890E6}" srcOrd="0" destOrd="0" presId="urn:microsoft.com/office/officeart/2005/8/layout/radial5"/>
    <dgm:cxn modelId="{D5B75A30-8FD6-4014-B244-B868BFA82E5D}" type="presParOf" srcId="{4B0DA17A-8B6F-4097-9614-7FAB0C0150CD}" destId="{2EB6C0F2-8587-4DC3-BF36-3F426D6C6023}" srcOrd="0" destOrd="0" presId="urn:microsoft.com/office/officeart/2005/8/layout/radial5"/>
    <dgm:cxn modelId="{BD00444B-80AB-48A8-B834-B4C4EC92BAFB}" type="presParOf" srcId="{4B0DA17A-8B6F-4097-9614-7FAB0C0150CD}" destId="{23FEEB2D-2CCD-4E96-86D7-87CB2DCA7CC4}" srcOrd="1" destOrd="0" presId="urn:microsoft.com/office/officeart/2005/8/layout/radial5"/>
    <dgm:cxn modelId="{3CF21748-450D-408F-BF41-5AFD11B0EA89}" type="presParOf" srcId="{23FEEB2D-2CCD-4E96-86D7-87CB2DCA7CC4}" destId="{A6F8007F-E501-4185-A854-70683AE20558}" srcOrd="0" destOrd="0" presId="urn:microsoft.com/office/officeart/2005/8/layout/radial5"/>
    <dgm:cxn modelId="{F3F33C03-C7BB-412F-9279-28710DCF4484}" type="presParOf" srcId="{4B0DA17A-8B6F-4097-9614-7FAB0C0150CD}" destId="{9A7A5C97-6842-4B53-B412-681EE73B0ACD}" srcOrd="2" destOrd="0" presId="urn:microsoft.com/office/officeart/2005/8/layout/radial5"/>
    <dgm:cxn modelId="{8C1A9E81-035A-4C17-9D5B-89CDC4CA08E7}" type="presParOf" srcId="{4B0DA17A-8B6F-4097-9614-7FAB0C0150CD}" destId="{04BEDCC4-6A4F-4B87-9AD2-5CC58ACD6C04}" srcOrd="3" destOrd="0" presId="urn:microsoft.com/office/officeart/2005/8/layout/radial5"/>
    <dgm:cxn modelId="{7D058B0A-114A-45CB-8C54-00793666E20F}" type="presParOf" srcId="{04BEDCC4-6A4F-4B87-9AD2-5CC58ACD6C04}" destId="{0D2F5BAD-EDD5-4F2D-936F-7CC1F86FD08B}" srcOrd="0" destOrd="0" presId="urn:microsoft.com/office/officeart/2005/8/layout/radial5"/>
    <dgm:cxn modelId="{3C5F52D1-B999-4C73-A679-4DE41AA6BB28}" type="presParOf" srcId="{4B0DA17A-8B6F-4097-9614-7FAB0C0150CD}" destId="{53280B41-99F7-4E08-92C0-C8316BD99990}" srcOrd="4" destOrd="0" presId="urn:microsoft.com/office/officeart/2005/8/layout/radial5"/>
    <dgm:cxn modelId="{1E178C70-2364-4694-B2A7-588F8CFEC0AF}" type="presParOf" srcId="{4B0DA17A-8B6F-4097-9614-7FAB0C0150CD}" destId="{C75638C4-310D-4E92-AF2F-07DD4E78B47F}" srcOrd="5" destOrd="0" presId="urn:microsoft.com/office/officeart/2005/8/layout/radial5"/>
    <dgm:cxn modelId="{2D7525EC-4262-4768-974E-5D105DBC8805}" type="presParOf" srcId="{C75638C4-310D-4E92-AF2F-07DD4E78B47F}" destId="{11EA319A-D128-4C21-ADAA-CCBEA8518B19}" srcOrd="0" destOrd="0" presId="urn:microsoft.com/office/officeart/2005/8/layout/radial5"/>
    <dgm:cxn modelId="{6194F882-5C09-4C8B-86B7-C708C45B6DE8}" type="presParOf" srcId="{4B0DA17A-8B6F-4097-9614-7FAB0C0150CD}" destId="{4C1211AC-F0FB-4B18-BE28-A806B268AC69}" srcOrd="6" destOrd="0" presId="urn:microsoft.com/office/officeart/2005/8/layout/radial5"/>
    <dgm:cxn modelId="{5DEA7803-1745-4EC1-A9AB-48486BD2037C}" type="presParOf" srcId="{4B0DA17A-8B6F-4097-9614-7FAB0C0150CD}" destId="{5A934FB6-A24A-45E2-9B2A-DDA07103392D}" srcOrd="7" destOrd="0" presId="urn:microsoft.com/office/officeart/2005/8/layout/radial5"/>
    <dgm:cxn modelId="{D32631A5-76F1-47E1-A9E0-726F79EF931C}" type="presParOf" srcId="{5A934FB6-A24A-45E2-9B2A-DDA07103392D}" destId="{51456CCE-3732-4D09-9040-EC46F86A3152}" srcOrd="0" destOrd="0" presId="urn:microsoft.com/office/officeart/2005/8/layout/radial5"/>
    <dgm:cxn modelId="{04494308-F4DD-4FBE-B87A-8D051CA47A90}" type="presParOf" srcId="{4B0DA17A-8B6F-4097-9614-7FAB0C0150CD}" destId="{69D8A923-C464-4389-8524-9309EF3890E6}" srcOrd="8" destOrd="0" presId="urn:microsoft.com/office/officeart/2005/8/layout/radial5"/>
    <dgm:cxn modelId="{1797032A-A59B-4247-9B3A-DC1BA45A0D07}" type="presParOf" srcId="{4B0DA17A-8B6F-4097-9614-7FAB0C0150CD}" destId="{05F98392-C12A-4EAF-8D58-811D10896E6E}" srcOrd="9" destOrd="0" presId="urn:microsoft.com/office/officeart/2005/8/layout/radial5"/>
    <dgm:cxn modelId="{0C5F479C-C0EC-4111-A921-5DCCD46288E1}" type="presParOf" srcId="{05F98392-C12A-4EAF-8D58-811D10896E6E}" destId="{27C929AD-8B77-4283-BD92-D7D889FF4586}" srcOrd="0" destOrd="0" presId="urn:microsoft.com/office/officeart/2005/8/layout/radial5"/>
    <dgm:cxn modelId="{927C6925-0D95-4741-B1CD-71A5DFED0568}" type="presParOf" srcId="{4B0DA17A-8B6F-4097-9614-7FAB0C0150CD}" destId="{D896F5BE-DC1A-4906-AD30-E5E8DE48ED35}" srcOrd="10" destOrd="0" presId="urn:microsoft.com/office/officeart/2005/8/layout/radial5"/>
    <dgm:cxn modelId="{48679608-2DBB-42FE-8AC7-2F7D014D95A7}" type="presParOf" srcId="{4B0DA17A-8B6F-4097-9614-7FAB0C0150CD}" destId="{DF800905-665C-4BFE-B335-4D0BC243CFDE}" srcOrd="11" destOrd="0" presId="urn:microsoft.com/office/officeart/2005/8/layout/radial5"/>
    <dgm:cxn modelId="{BD46D86A-596A-4B9F-8B75-632A35D59716}" type="presParOf" srcId="{DF800905-665C-4BFE-B335-4D0BC243CFDE}" destId="{7937C5A7-1B73-4FFD-AE5C-E953B4E0A439}" srcOrd="0" destOrd="0" presId="urn:microsoft.com/office/officeart/2005/8/layout/radial5"/>
    <dgm:cxn modelId="{BBE9F758-C663-463B-AC69-940B20641340}" type="presParOf" srcId="{4B0DA17A-8B6F-4097-9614-7FAB0C0150CD}" destId="{1F3B6429-4A32-482E-B743-4441A6A34EEB}" srcOrd="12" destOrd="0" presId="urn:microsoft.com/office/officeart/2005/8/layout/radial5"/>
    <dgm:cxn modelId="{22E034CB-378F-45CA-9DD7-539373D6BD82}" type="presParOf" srcId="{4B0DA17A-8B6F-4097-9614-7FAB0C0150CD}" destId="{247FBDEB-C512-4D01-BEE6-273830A85B34}" srcOrd="13" destOrd="0" presId="urn:microsoft.com/office/officeart/2005/8/layout/radial5"/>
    <dgm:cxn modelId="{CAA19191-6C16-4E38-B6C2-69582D532A23}" type="presParOf" srcId="{247FBDEB-C512-4D01-BEE6-273830A85B34}" destId="{DB2AB876-5FC8-4655-B415-78332FF58F57}" srcOrd="0" destOrd="0" presId="urn:microsoft.com/office/officeart/2005/8/layout/radial5"/>
    <dgm:cxn modelId="{A1E7A931-24E6-4C41-9687-BE026912BD9A}" type="presParOf" srcId="{4B0DA17A-8B6F-4097-9614-7FAB0C0150CD}" destId="{A0F176B3-E029-4242-99B3-5B8DD5356A6C}" srcOrd="14"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44C94-E5C3-4CBD-85DB-464EB9B305EC}" type="datetimeFigureOut">
              <a:rPr lang="en-US" smtClean="0"/>
              <a:pPr/>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ABA54-D6D2-4D23-B35E-835C59B095C8}" type="slidenum">
              <a:rPr lang="en-US" smtClean="0"/>
              <a:pPr/>
              <a:t>‹#›</a:t>
            </a:fld>
            <a:endParaRPr lang="en-US"/>
          </a:p>
        </p:txBody>
      </p:sp>
    </p:spTree>
    <p:extLst>
      <p:ext uri="{BB962C8B-B14F-4D97-AF65-F5344CB8AC3E}">
        <p14:creationId xmlns="" xmlns:p14="http://schemas.microsoft.com/office/powerpoint/2010/main" val="410526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32D94F-0774-4DB9-AEBC-32FFA4D9855E}" type="slidenum">
              <a:rPr lang="en-US" altLang="en-US" smtClean="0"/>
              <a:pPr>
                <a:spcBef>
                  <a:spcPct val="0"/>
                </a:spcBef>
              </a:pPr>
              <a:t>48</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402676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35B077-6A11-468C-B891-0A9497A0DFDF}" type="slidenum">
              <a:rPr lang="en-US" altLang="en-US" smtClean="0"/>
              <a:pPr>
                <a:spcBef>
                  <a:spcPct val="0"/>
                </a:spcBef>
              </a:pPr>
              <a:t>57</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53561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C0A85B-980E-41B0-A8E3-430D23D73079}" type="slidenum">
              <a:rPr lang="en-US" altLang="en-US" smtClean="0"/>
              <a:pPr>
                <a:spcBef>
                  <a:spcPct val="0"/>
                </a:spcBef>
              </a:pPr>
              <a:t>58</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25976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9F21CE-034C-4E4F-8A86-97F49BBCB3FC}" type="slidenum">
              <a:rPr lang="en-US" altLang="en-US" smtClean="0"/>
              <a:pPr>
                <a:spcBef>
                  <a:spcPct val="0"/>
                </a:spcBef>
              </a:pPr>
              <a:t>59</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69087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CE73A6-01A6-4CCF-B655-4E957FD0447F}" type="slidenum">
              <a:rPr lang="en-US" altLang="en-US" smtClean="0"/>
              <a:pPr>
                <a:spcBef>
                  <a:spcPct val="0"/>
                </a:spcBef>
              </a:pPr>
              <a:t>60</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58605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A711A8-3C02-4A39-B04D-A47F8B8711FA}" type="slidenum">
              <a:rPr lang="en-US" altLang="en-US" smtClean="0"/>
              <a:pPr>
                <a:spcBef>
                  <a:spcPct val="0"/>
                </a:spcBef>
              </a:pPr>
              <a:t>61</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76333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5A2559-88AA-4FE7-B895-045F2418F2FE}" type="slidenum">
              <a:rPr lang="en-US" altLang="en-US" smtClean="0"/>
              <a:pPr>
                <a:spcBef>
                  <a:spcPct val="0"/>
                </a:spcBef>
              </a:pPr>
              <a:t>49</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77935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E1AAC0-07A4-4542-921E-DA7EFAA1439D}" type="slidenum">
              <a:rPr lang="en-US" altLang="en-US" smtClean="0"/>
              <a:pPr>
                <a:spcBef>
                  <a:spcPct val="0"/>
                </a:spcBef>
              </a:pPr>
              <a:t>50</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42947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2BD3F3-8A48-45C3-96A5-C5ADEE182BF1}" type="slidenum">
              <a:rPr lang="en-US" altLang="en-US" smtClean="0"/>
              <a:pPr>
                <a:spcBef>
                  <a:spcPct val="0"/>
                </a:spcBef>
              </a:pPr>
              <a:t>51</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254143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19C990-EB0C-4A7B-89B2-2FDDA2A4CE2E}" type="slidenum">
              <a:rPr lang="en-US" altLang="en-US" smtClean="0"/>
              <a:pPr>
                <a:spcBef>
                  <a:spcPct val="0"/>
                </a:spcBef>
              </a:pPr>
              <a:t>52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12228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9ED85F-1FA7-4158-9CB1-4DEF618B617A}" type="slidenum">
              <a:rPr lang="en-US" altLang="en-US" smtClean="0"/>
              <a:pPr>
                <a:spcBef>
                  <a:spcPct val="0"/>
                </a:spcBef>
              </a:pPr>
              <a:t>53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02296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0AD00-EEA2-4928-87F9-A76C4D0DB4DC}" type="slidenum">
              <a:rPr lang="en-US" altLang="en-US" smtClean="0"/>
              <a:pPr>
                <a:spcBef>
                  <a:spcPct val="0"/>
                </a:spcBef>
              </a:pPr>
              <a:t>54</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284601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DC9818-3DC7-4A12-B323-7275D664AA23}" type="slidenum">
              <a:rPr lang="en-US" altLang="en-US" smtClean="0"/>
              <a:pPr>
                <a:spcBef>
                  <a:spcPct val="0"/>
                </a:spcBef>
              </a:pPr>
              <a:t>55</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09219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E69246-D6F1-4870-9768-D607782361F5}" type="slidenum">
              <a:rPr lang="en-US" altLang="en-US" smtClean="0"/>
              <a:pPr>
                <a:spcBef>
                  <a:spcPct val="0"/>
                </a:spcBef>
              </a:pPr>
              <a:t>56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7510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86920D1-1E49-496B-AFBE-ED111077F2D9}"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D6AEB7A-BACA-4A65-849F-5DD422D27E4F}"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920D1-1E49-496B-AFBE-ED111077F2D9}"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EB7A-BACA-4A65-849F-5DD422D27E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920D1-1E49-496B-AFBE-ED111077F2D9}"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EB7A-BACA-4A65-849F-5DD422D27E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smtClean="0"/>
              <a:t>Bấm &amp; sửa kiểu tiêu đề</a:t>
            </a:r>
            <a:endParaRPr lang="en-US"/>
          </a:p>
        </p:txBody>
      </p:sp>
      <p:sp>
        <p:nvSpPr>
          <p:cNvPr id="3" name="Chỗ dành sẵn cho Văn bản 2"/>
          <p:cNvSpPr>
            <a:spLocks noGrp="1"/>
          </p:cNvSpPr>
          <p:nvPr>
            <p:ph type="body" sz="half" idx="1"/>
          </p:nvPr>
        </p:nvSpPr>
        <p:spPr>
          <a:xfrm>
            <a:off x="457200" y="1066800"/>
            <a:ext cx="4038600" cy="37004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066800"/>
            <a:ext cx="4038600" cy="37004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988247-DF91-4B26-8D11-69DD275BEAA2}" type="slidenum">
              <a:rPr lang="en-US" altLang="en-US"/>
              <a:pPr>
                <a:defRPr/>
              </a:pPr>
              <a:t>‹#›</a:t>
            </a:fld>
            <a:endParaRPr lang="en-US" altLang="en-US"/>
          </a:p>
        </p:txBody>
      </p:sp>
    </p:spTree>
    <p:extLst>
      <p:ext uri="{BB962C8B-B14F-4D97-AF65-F5344CB8AC3E}">
        <p14:creationId xmlns="" xmlns:p14="http://schemas.microsoft.com/office/powerpoint/2010/main" val="1842811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689EA36B-441C-4FF9-B632-A6217A35F0A9}" type="slidenum">
              <a:rPr lang="en-US"/>
              <a:pPr>
                <a:defRPr/>
              </a:pPr>
              <a:t>‹#›</a:t>
            </a:fld>
            <a:endParaRPr lang="en-US"/>
          </a:p>
        </p:txBody>
      </p:sp>
    </p:spTree>
    <p:extLst>
      <p:ext uri="{BB962C8B-B14F-4D97-AF65-F5344CB8AC3E}">
        <p14:creationId xmlns="" xmlns:p14="http://schemas.microsoft.com/office/powerpoint/2010/main" val="405562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86920D1-1E49-496B-AFBE-ED111077F2D9}"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EB7A-BACA-4A65-849F-5DD422D27E4F}"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86920D1-1E49-496B-AFBE-ED111077F2D9}"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EB7A-BACA-4A65-849F-5DD422D27E4F}"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6920D1-1E49-496B-AFBE-ED111077F2D9}"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EB7A-BACA-4A65-849F-5DD422D27E4F}"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86920D1-1E49-496B-AFBE-ED111077F2D9}"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EB7A-BACA-4A65-849F-5DD422D27E4F}"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86920D1-1E49-496B-AFBE-ED111077F2D9}"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EB7A-BACA-4A65-849F-5DD422D27E4F}"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920D1-1E49-496B-AFBE-ED111077F2D9}"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AEB7A-BACA-4A65-849F-5DD422D27E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86920D1-1E49-496B-AFBE-ED111077F2D9}"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EB7A-BACA-4A65-849F-5DD422D27E4F}"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86920D1-1E49-496B-AFBE-ED111077F2D9}"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EB7A-BACA-4A65-849F-5DD422D27E4F}"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86920D1-1E49-496B-AFBE-ED111077F2D9}" type="datetimeFigureOut">
              <a:rPr lang="en-US" smtClean="0"/>
              <a:pPr/>
              <a:t>8/30/2018</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D6AEB7A-BACA-4A65-849F-5DD422D27E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 id="2147483746" r:id="rId13"/>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Chuyen%20de%20su%20dung%20giay%20phe%20thai%20day%20thu%20cong%20(2).pp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Ph&#226;n%20ph&#7889;i%20ch&#432;&#417;ng%20tr&#236;nh.doc"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jpeg"/></Relationships>
</file>

<file path=ppt/slides/_rels/slide4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8.jpeg"/><Relationship Id="rId5" Type="http://schemas.openxmlformats.org/officeDocument/2006/relationships/image" Target="../media/image21.png"/><Relationship Id="rId10" Type="http://schemas.openxmlformats.org/officeDocument/2006/relationships/image" Target="../media/image27.jpeg"/><Relationship Id="rId4" Type="http://schemas.openxmlformats.org/officeDocument/2006/relationships/image" Target="../media/image20.pn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35.jpeg"/><Relationship Id="rId5" Type="http://schemas.openxmlformats.org/officeDocument/2006/relationships/image" Target="../media/image21.png"/><Relationship Id="rId10" Type="http://schemas.openxmlformats.org/officeDocument/2006/relationships/image" Target="../media/image34.jpeg"/><Relationship Id="rId4" Type="http://schemas.openxmlformats.org/officeDocument/2006/relationships/image" Target="../media/image20.png"/><Relationship Id="rId9" Type="http://schemas.openxmlformats.org/officeDocument/2006/relationships/image" Target="../media/image33.jpeg"/></Relationships>
</file>

<file path=ppt/slides/_rels/slide5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7.jpeg"/><Relationship Id="rId4" Type="http://schemas.openxmlformats.org/officeDocument/2006/relationships/image" Target="../media/image20.png"/><Relationship Id="rId9" Type="http://schemas.openxmlformats.org/officeDocument/2006/relationships/image" Target="../media/image36.jpeg"/></Relationships>
</file>

<file path=ppt/slides/_rels/slide5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8.jpeg"/></Relationships>
</file>

<file path=ppt/slides/_rels/slide5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41.jpeg"/><Relationship Id="rId5" Type="http://schemas.openxmlformats.org/officeDocument/2006/relationships/image" Target="../media/image21.png"/><Relationship Id="rId10" Type="http://schemas.openxmlformats.org/officeDocument/2006/relationships/image" Target="../media/image40.jpeg"/><Relationship Id="rId4" Type="http://schemas.openxmlformats.org/officeDocument/2006/relationships/image" Target="../media/image20.png"/><Relationship Id="rId9" Type="http://schemas.openxmlformats.org/officeDocument/2006/relationships/image" Target="../media/image39.jpeg"/></Relationships>
</file>

<file path=ppt/slides/_rels/slide5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5.jpeg"/></Relationships>
</file>

<file path=ppt/slides/_rels/slide5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Lam%20do%20choi%20tu%20phe%20lieu.mp4"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44.jpeg"/><Relationship Id="rId5" Type="http://schemas.openxmlformats.org/officeDocument/2006/relationships/image" Target="../media/image21.png"/><Relationship Id="rId10" Type="http://schemas.openxmlformats.org/officeDocument/2006/relationships/image" Target="../media/image43.jpeg"/><Relationship Id="rId4" Type="http://schemas.openxmlformats.org/officeDocument/2006/relationships/image" Target="../media/image20.png"/><Relationship Id="rId9" Type="http://schemas.openxmlformats.org/officeDocument/2006/relationships/image" Target="../media/image24.jpeg"/></Relationships>
</file>

<file path=ppt/slides/_rels/slide6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6.jpeg"/><Relationship Id="rId4" Type="http://schemas.openxmlformats.org/officeDocument/2006/relationships/image" Target="../media/image20.png"/><Relationship Id="rId9" Type="http://schemas.openxmlformats.org/officeDocument/2006/relationships/image" Target="../media/image4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60648"/>
            <a:ext cx="2162967" cy="732518"/>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smtClean="0">
                <a:solidFill>
                  <a:schemeClr val="bg1"/>
                </a:solidFill>
              </a:rPr>
              <a:t>TẬP HUẤN</a:t>
            </a:r>
            <a:endParaRPr lang="en-US" sz="3200" b="1">
              <a:solidFill>
                <a:schemeClr val="bg1"/>
              </a:solidFill>
            </a:endParaRPr>
          </a:p>
        </p:txBody>
      </p:sp>
      <p:sp>
        <p:nvSpPr>
          <p:cNvPr id="5" name="Rectangle 4"/>
          <p:cNvSpPr/>
          <p:nvPr/>
        </p:nvSpPr>
        <p:spPr>
          <a:xfrm>
            <a:off x="3635896" y="2708920"/>
            <a:ext cx="525658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THỦ CÔNG LỚP 1, 2, </a:t>
            </a:r>
            <a:r>
              <a:rPr lang="en-US" sz="3600" b="1" smtClean="0">
                <a:solidFill>
                  <a:schemeClr val="bg1"/>
                </a:solidFill>
                <a:latin typeface="Arial" panose="020B0604020202020204" pitchFamily="34" charset="0"/>
                <a:cs typeface="Arial" panose="020B0604020202020204" pitchFamily="34" charset="0"/>
              </a:rPr>
              <a:t>3</a:t>
            </a:r>
            <a:endParaRPr lang="en-US" sz="3600">
              <a:solidFill>
                <a:schemeClr val="bg1"/>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3946036942"/>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1952161761"/>
              </p:ext>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2-Point Star 2"/>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N3</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7677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63574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2861233142"/>
              </p:ext>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31396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965744670"/>
              </p:ext>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44367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1225005926"/>
              </p:ext>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2-Point Star 2"/>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N3</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627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2-Point Star 2"/>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N3</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48259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en-US" sz="2800" b="1" smtClean="0">
                <a:latin typeface="Arial" panose="020B0604020202020204" pitchFamily="34" charset="0"/>
                <a:cs typeface="Arial" panose="020B0604020202020204" pitchFamily="34" charset="0"/>
              </a:rPr>
              <a:t>Thầy/cô hãy thể hiện một khả năng nghệ thuật nổi trội của bản thân.</a:t>
            </a:r>
          </a:p>
          <a:p>
            <a:pPr marL="0" indent="0" algn="just">
              <a:lnSpc>
                <a:spcPct val="150000"/>
              </a:lnSpc>
              <a:buNone/>
            </a:pPr>
            <a:endParaRPr lang="en-US" sz="2800" b="1">
              <a:solidFill>
                <a:srgbClr val="0000CC"/>
              </a:solidFill>
              <a:latin typeface="Arial" panose="020B0604020202020204" pitchFamily="34" charset="0"/>
              <a:cs typeface="Arial" panose="020B0604020202020204" pitchFamily="34" charset="0"/>
            </a:endParaRPr>
          </a:p>
        </p:txBody>
      </p:sp>
      <p:sp>
        <p:nvSpPr>
          <p:cNvPr id="4" name="32-Point Star 3"/>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N4</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75225092"/>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CÂU HỎI</a:t>
            </a:r>
            <a:endParaRPr lang="en-US" sz="3000" b="1">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608948" y="1556792"/>
            <a:ext cx="4392487" cy="658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en-US" altLang="en-US" sz="2800" b="1" i="1" smtClean="0">
                <a:solidFill>
                  <a:schemeClr val="bg1">
                    <a:lumMod val="10000"/>
                  </a:schemeClr>
                </a:solidFill>
              </a:rPr>
              <a:t>Đây là hoạt động</a:t>
            </a:r>
          </a:p>
        </p:txBody>
      </p:sp>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544" y="1196752"/>
            <a:ext cx="3675784" cy="2450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5800" y="4086567"/>
            <a:ext cx="3618305" cy="24122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ctangle 1"/>
          <p:cNvSpPr>
            <a:spLocks noChangeArrowheads="1"/>
          </p:cNvSpPr>
          <p:nvPr/>
        </p:nvSpPr>
        <p:spPr bwMode="auto">
          <a:xfrm>
            <a:off x="4333225" y="4293096"/>
            <a:ext cx="4392487" cy="1305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defRPr/>
            </a:pPr>
            <a:r>
              <a:rPr lang="en-US" altLang="en-US" sz="2800" b="1" i="1" smtClean="0">
                <a:solidFill>
                  <a:schemeClr val="bg1">
                    <a:lumMod val="10000"/>
                  </a:schemeClr>
                </a:solidFill>
              </a:rPr>
              <a:t>Đây là sản phẩm của hoạt động </a:t>
            </a:r>
          </a:p>
        </p:txBody>
      </p:sp>
      <p:sp>
        <p:nvSpPr>
          <p:cNvPr id="14" name="Rectangle 13"/>
          <p:cNvSpPr/>
          <p:nvPr/>
        </p:nvSpPr>
        <p:spPr>
          <a:xfrm>
            <a:off x="5004048" y="3014960"/>
            <a:ext cx="2520280" cy="87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Arial" panose="020B0604020202020204" pitchFamily="34" charset="0"/>
                <a:cs typeface="Arial" panose="020B0604020202020204" pitchFamily="34" charset="0"/>
              </a:rPr>
              <a:t>THỦ CÔNG</a:t>
            </a:r>
            <a:endParaRPr lang="en-US" sz="2800" b="1">
              <a:latin typeface="Arial" panose="020B0604020202020204" pitchFamily="34" charset="0"/>
              <a:cs typeface="Arial" panose="020B0604020202020204" pitchFamily="34" charset="0"/>
            </a:endParaRPr>
          </a:p>
        </p:txBody>
      </p:sp>
      <p:sp>
        <p:nvSpPr>
          <p:cNvPr id="17" name="32-Point Star 16"/>
          <p:cNvSpPr/>
          <p:nvPr/>
        </p:nvSpPr>
        <p:spPr>
          <a:xfrm>
            <a:off x="8066243" y="5786660"/>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N4</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44570282"/>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THỦ CÔNG</a:t>
            </a:r>
            <a:endParaRPr lang="en-US" sz="3000" b="1">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499992" y="908720"/>
            <a:ext cx="4392487" cy="5863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en-US" altLang="en-US" sz="2500" b="1" i="1" smtClean="0">
                <a:solidFill>
                  <a:schemeClr val="bg1">
                    <a:lumMod val="10000"/>
                  </a:schemeClr>
                </a:solidFill>
              </a:rPr>
              <a:t>THỦ CÔNG </a:t>
            </a:r>
            <a:r>
              <a:rPr lang="en-US" altLang="en-US" sz="2500" b="1" smtClean="0">
                <a:solidFill>
                  <a:schemeClr val="bg1">
                    <a:lumMod val="10000"/>
                  </a:schemeClr>
                </a:solidFill>
              </a:rPr>
              <a:t>là một trong 3 phân môn của môn </a:t>
            </a:r>
            <a:r>
              <a:rPr lang="en-US" altLang="en-US" sz="2500" b="1" smtClean="0">
                <a:solidFill>
                  <a:srgbClr val="0000CC"/>
                </a:solidFill>
              </a:rPr>
              <a:t>Nghệ thuật. </a:t>
            </a:r>
          </a:p>
          <a:p>
            <a:pPr algn="just" eaLnBrk="1" hangingPunct="1">
              <a:lnSpc>
                <a:spcPct val="150000"/>
              </a:lnSpc>
              <a:spcBef>
                <a:spcPct val="0"/>
              </a:spcBef>
              <a:buFontTx/>
              <a:buNone/>
              <a:defRPr/>
            </a:pPr>
            <a:r>
              <a:rPr lang="en-US" sz="2500" b="1" smtClean="0"/>
              <a:t>THỦ CÔNG là môn học dạy l</a:t>
            </a:r>
            <a:r>
              <a:rPr lang="vi-VN" sz="2500" b="1" smtClean="0"/>
              <a:t>àm những</a:t>
            </a:r>
            <a:r>
              <a:rPr lang="en-US" sz="2500" b="1" smtClean="0"/>
              <a:t> vật đơn giản bằng tay để rèn luyện kĩ năng lao động (Wiktionary)</a:t>
            </a:r>
            <a:r>
              <a:rPr lang="vi-VN" sz="2500" b="1" smtClean="0"/>
              <a:t> </a:t>
            </a:r>
            <a:endParaRPr lang="en-US" sz="2500" b="1" smtClean="0"/>
          </a:p>
          <a:p>
            <a:pPr algn="just" eaLnBrk="1" hangingPunct="1">
              <a:lnSpc>
                <a:spcPct val="150000"/>
              </a:lnSpc>
              <a:spcBef>
                <a:spcPct val="0"/>
              </a:spcBef>
              <a:buFontTx/>
              <a:buNone/>
              <a:defRPr/>
            </a:pPr>
            <a:r>
              <a:rPr lang="en-US" altLang="en-US" sz="2500" b="1" smtClean="0">
                <a:solidFill>
                  <a:schemeClr val="bg1">
                    <a:lumMod val="10000"/>
                  </a:schemeClr>
                </a:solidFill>
                <a:sym typeface="Wingdings" panose="05000000000000000000" pitchFamily="2" charset="2"/>
              </a:rPr>
              <a:t> G</a:t>
            </a:r>
            <a:r>
              <a:rPr lang="en-US" altLang="en-US" sz="2500" b="1" smtClean="0">
                <a:solidFill>
                  <a:schemeClr val="bg1">
                    <a:lumMod val="10000"/>
                  </a:schemeClr>
                </a:solidFill>
              </a:rPr>
              <a:t>óp phần hình thành, rèn luyện nhiều </a:t>
            </a:r>
            <a:r>
              <a:rPr lang="en-US" altLang="en-US" sz="2500" b="1" smtClean="0">
                <a:solidFill>
                  <a:srgbClr val="0000CC"/>
                </a:solidFill>
              </a:rPr>
              <a:t>khả năng </a:t>
            </a:r>
            <a:r>
              <a:rPr lang="en-US" altLang="en-US" sz="2500" b="1" smtClean="0">
                <a:solidFill>
                  <a:schemeClr val="bg1">
                    <a:lumMod val="10000"/>
                  </a:schemeClr>
                </a:solidFill>
              </a:rPr>
              <a:t>và </a:t>
            </a:r>
            <a:r>
              <a:rPr lang="en-US" altLang="en-US" sz="2500" b="1" smtClean="0">
                <a:solidFill>
                  <a:srgbClr val="0000CC"/>
                </a:solidFill>
              </a:rPr>
              <a:t>phẩm chất </a:t>
            </a:r>
            <a:r>
              <a:rPr lang="en-US" altLang="en-US" sz="2500" b="1" smtClean="0">
                <a:solidFill>
                  <a:schemeClr val="bg1">
                    <a:lumMod val="10000"/>
                  </a:schemeClr>
                </a:solidFill>
              </a:rPr>
              <a:t>cho trẻ. </a:t>
            </a:r>
          </a:p>
        </p:txBody>
      </p:sp>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544" y="1196752"/>
            <a:ext cx="3675784" cy="2450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6944" y="4155082"/>
            <a:ext cx="2286000" cy="15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32-Point Star 5"/>
          <p:cNvSpPr/>
          <p:nvPr/>
        </p:nvSpPr>
        <p:spPr>
          <a:xfrm>
            <a:off x="107504" y="58574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N5</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3877398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CÂU HỎI</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en-US" sz="2800" b="1" smtClean="0">
                <a:latin typeface="Arial" panose="020B0604020202020204" pitchFamily="34" charset="0"/>
                <a:cs typeface="Arial" panose="020B0604020202020204" pitchFamily="34" charset="0"/>
              </a:rPr>
              <a:t>Những thuận lợi, khó khăn khi dạy các môn nghệ thuật cho trẻ trong trường tiểu học.</a:t>
            </a:r>
            <a:endParaRPr lang="en-US" sz="2800" b="1">
              <a:latin typeface="Arial" panose="020B0604020202020204" pitchFamily="34" charset="0"/>
              <a:cs typeface="Arial" panose="020B0604020202020204" pitchFamily="34" charset="0"/>
            </a:endParaRPr>
          </a:p>
          <a:p>
            <a:pPr marL="0" indent="0" algn="just">
              <a:lnSpc>
                <a:spcPct val="150000"/>
              </a:lnSpc>
              <a:buNone/>
            </a:pPr>
            <a:endParaRPr lang="en-US" sz="2800" b="1">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94613103"/>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9773"/>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HOẠT ĐỘNG LÀM QUEN</a:t>
            </a:r>
            <a:endParaRPr lang="en-US" sz="3000" b="1">
              <a:solidFill>
                <a:srgbClr val="C0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2019300" y="1219200"/>
            <a:ext cx="5181600" cy="5181600"/>
          </a:xfrm>
        </p:spPr>
      </p:pic>
      <p:sp>
        <p:nvSpPr>
          <p:cNvPr id="5" name="Rectangle 4"/>
          <p:cNvSpPr/>
          <p:nvPr/>
        </p:nvSpPr>
        <p:spPr>
          <a:xfrm>
            <a:off x="2019300" y="5733256"/>
            <a:ext cx="52169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Xin chào!</a:t>
            </a:r>
            <a:endParaRPr lang="en-US" sz="2800" b="1"/>
          </a:p>
        </p:txBody>
      </p:sp>
    </p:spTree>
    <p:extLst>
      <p:ext uri="{BB962C8B-B14F-4D97-AF65-F5344CB8AC3E}">
        <p14:creationId xmlns="" xmlns:p14="http://schemas.microsoft.com/office/powerpoint/2010/main" val="3061694393"/>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THỦ CÔNG</a:t>
            </a:r>
            <a:endParaRPr lang="en-US" sz="3000" b="1">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23529" y="758924"/>
            <a:ext cx="8496944" cy="3477875"/>
          </a:xfrm>
          <a:prstGeom prst="rect">
            <a:avLst/>
          </a:prstGeom>
        </p:spPr>
        <p:txBody>
          <a:bodyPr wrap="square">
            <a:spAutoFit/>
          </a:bodyPr>
          <a:lstStyle/>
          <a:p>
            <a:pPr marL="457200" indent="-457200">
              <a:lnSpc>
                <a:spcPct val="150000"/>
              </a:lnSpc>
              <a:spcBef>
                <a:spcPts val="600"/>
              </a:spcBef>
              <a:spcAft>
                <a:spcPts val="600"/>
              </a:spcAft>
              <a:buFont typeface="Courier New" panose="02070309020205020404" pitchFamily="49" charset="0"/>
              <a:buChar char="o"/>
            </a:pPr>
            <a:r>
              <a:rPr lang="en-US" altLang="en-US" sz="2800" b="1" smtClean="0">
                <a:solidFill>
                  <a:srgbClr val="0000CC"/>
                </a:solidFill>
                <a:latin typeface="Arial" panose="020B0604020202020204" pitchFamily="34" charset="0"/>
                <a:cs typeface="Arial" panose="020B0604020202020204" pitchFamily="34" charset="0"/>
              </a:rPr>
              <a:t>Khả năng: </a:t>
            </a:r>
            <a:r>
              <a:rPr lang="en-US" altLang="en-US" sz="2800">
                <a:latin typeface="Arial" panose="020B0604020202020204" pitchFamily="34" charset="0"/>
                <a:cs typeface="Arial" panose="020B0604020202020204" pitchFamily="34" charset="0"/>
              </a:rPr>
              <a:t>quan sát, phân </a:t>
            </a:r>
            <a:r>
              <a:rPr lang="en-US" altLang="en-US" sz="2800" smtClean="0">
                <a:latin typeface="Arial" panose="020B0604020202020204" pitchFamily="34" charset="0"/>
                <a:cs typeface="Arial" panose="020B0604020202020204" pitchFamily="34" charset="0"/>
              </a:rPr>
              <a:t>tích, tưởng </a:t>
            </a:r>
            <a:r>
              <a:rPr lang="en-US" altLang="en-US" sz="2800">
                <a:latin typeface="Arial" panose="020B0604020202020204" pitchFamily="34" charset="0"/>
                <a:cs typeface="Arial" panose="020B0604020202020204" pitchFamily="34" charset="0"/>
              </a:rPr>
              <a:t>tượng, sáng </a:t>
            </a:r>
            <a:r>
              <a:rPr lang="en-US" altLang="en-US" sz="2800" smtClean="0">
                <a:latin typeface="Arial" panose="020B0604020202020204" pitchFamily="34" charset="0"/>
                <a:cs typeface="Arial" panose="020B0604020202020204" pitchFamily="34" charset="0"/>
              </a:rPr>
              <a:t>tạo…</a:t>
            </a:r>
          </a:p>
          <a:p>
            <a:pPr marL="457200" indent="-457200">
              <a:lnSpc>
                <a:spcPct val="150000"/>
              </a:lnSpc>
              <a:spcBef>
                <a:spcPts val="600"/>
              </a:spcBef>
              <a:spcAft>
                <a:spcPts val="600"/>
              </a:spcAft>
              <a:buFont typeface="Courier New" panose="02070309020205020404" pitchFamily="49" charset="0"/>
              <a:buChar char="o"/>
            </a:pPr>
            <a:r>
              <a:rPr lang="en-US" altLang="en-US" sz="2800" b="1" smtClean="0">
                <a:solidFill>
                  <a:srgbClr val="0000CC"/>
                </a:solidFill>
                <a:latin typeface="Arial" panose="020B0604020202020204" pitchFamily="34" charset="0"/>
                <a:cs typeface="Arial" panose="020B0604020202020204" pitchFamily="34" charset="0"/>
              </a:rPr>
              <a:t>Phẩm chất: </a:t>
            </a:r>
            <a:r>
              <a:rPr lang="en-US" altLang="en-US" sz="2800" smtClean="0">
                <a:latin typeface="Arial" panose="020B0604020202020204" pitchFamily="34" charset="0"/>
                <a:cs typeface="Arial" panose="020B0604020202020204" pitchFamily="34" charset="0"/>
              </a:rPr>
              <a:t>thói </a:t>
            </a:r>
            <a:r>
              <a:rPr lang="en-US" altLang="en-US" sz="2800">
                <a:latin typeface="Arial" panose="020B0604020202020204" pitchFamily="34" charset="0"/>
                <a:cs typeface="Arial" panose="020B0604020202020204" pitchFamily="34" charset="0"/>
              </a:rPr>
              <a:t>quen lao động theo quy trình, làm việc có kế hoạch, tính kiên trì, sự khéo léo, </a:t>
            </a:r>
            <a:r>
              <a:rPr lang="en-US" altLang="en-US" sz="2800" smtClean="0">
                <a:latin typeface="Arial" panose="020B0604020202020204" pitchFamily="34" charset="0"/>
                <a:cs typeface="Arial" panose="020B0604020202020204" pitchFamily="34" charset="0"/>
              </a:rPr>
              <a:t>hứng </a:t>
            </a:r>
            <a:r>
              <a:rPr lang="en-US" altLang="en-US" sz="2800">
                <a:latin typeface="Arial" panose="020B0604020202020204" pitchFamily="34" charset="0"/>
                <a:cs typeface="Arial" panose="020B0604020202020204" pitchFamily="34" charset="0"/>
              </a:rPr>
              <a:t>thú lao </a:t>
            </a:r>
            <a:r>
              <a:rPr lang="en-US" altLang="en-US" sz="2800" smtClean="0">
                <a:latin typeface="Arial" panose="020B0604020202020204" pitchFamily="34" charset="0"/>
                <a:cs typeface="Arial" panose="020B0604020202020204" pitchFamily="34" charset="0"/>
              </a:rPr>
              <a:t>động…</a:t>
            </a:r>
            <a:endParaRPr lang="en-US" altLang="en-US" sz="2800">
              <a:latin typeface="Arial" panose="020B0604020202020204" pitchFamily="34" charset="0"/>
              <a:cs typeface="Arial" panose="020B0604020202020204" pitchFamily="34" charset="0"/>
            </a:endParaRPr>
          </a:p>
        </p:txBody>
      </p:sp>
      <p:pic>
        <p:nvPicPr>
          <p:cNvPr id="9" name="Picture 1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rot="369860">
            <a:off x="4513880" y="3732016"/>
            <a:ext cx="4473079" cy="3165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0975363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YÊU CẦU</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1559768"/>
            <a:ext cx="8153400" cy="5181600"/>
          </a:xfrm>
        </p:spPr>
        <p:txBody>
          <a:bodyPr>
            <a:noAutofit/>
          </a:bodyPr>
          <a:lstStyle/>
          <a:p>
            <a:pPr marL="0" indent="0" algn="just">
              <a:lnSpc>
                <a:spcPct val="150000"/>
              </a:lnSpc>
              <a:buNone/>
            </a:pPr>
            <a:r>
              <a:rPr lang="en-US" sz="2800" b="1" smtClean="0">
                <a:solidFill>
                  <a:srgbClr val="0000CC"/>
                </a:solidFill>
                <a:latin typeface="Arial" panose="020B0604020202020204" pitchFamily="34" charset="0"/>
                <a:cs typeface="Arial" panose="020B0604020202020204" pitchFamily="34" charset="0"/>
                <a:sym typeface="Wingdings" pitchFamily="2" charset="2"/>
              </a:rPr>
              <a:t>1. Thầy/cô hãy xé một trong các hình: hình chữ nhật (hoặc hình vuông), hình tam giác, hình tròn và trình bày cách thực hiện. </a:t>
            </a:r>
          </a:p>
          <a:p>
            <a:pPr marL="0" indent="0" algn="just">
              <a:lnSpc>
                <a:spcPct val="150000"/>
              </a:lnSpc>
              <a:buNone/>
            </a:pPr>
            <a:r>
              <a:rPr lang="en-US" sz="2800" b="1" smtClean="0">
                <a:latin typeface="Arial" panose="020B0604020202020204" pitchFamily="34" charset="0"/>
                <a:cs typeface="Arial" panose="020B0604020202020204" pitchFamily="34" charset="0"/>
              </a:rPr>
              <a:t>2. Thầy/cô hãy xé, dán 1 con gà con và</a:t>
            </a:r>
            <a:r>
              <a:rPr lang="en-US" sz="2800" b="1" smtClean="0">
                <a:latin typeface="Arial" panose="020B0604020202020204" pitchFamily="34" charset="0"/>
                <a:cs typeface="Arial" panose="020B0604020202020204" pitchFamily="34" charset="0"/>
                <a:sym typeface="Wingdings" pitchFamily="2" charset="2"/>
              </a:rPr>
              <a:t> </a:t>
            </a:r>
            <a:r>
              <a:rPr lang="en-US" sz="2800" b="1">
                <a:latin typeface="Arial" panose="020B0604020202020204" pitchFamily="34" charset="0"/>
                <a:cs typeface="Arial" panose="020B0604020202020204" pitchFamily="34" charset="0"/>
                <a:sym typeface="Wingdings" pitchFamily="2" charset="2"/>
              </a:rPr>
              <a:t>trình bày cách thực hiện</a:t>
            </a:r>
            <a:r>
              <a:rPr lang="en-US" sz="2800" b="1" smtClean="0">
                <a:latin typeface="Arial" panose="020B0604020202020204" pitchFamily="34" charset="0"/>
                <a:cs typeface="Arial" panose="020B0604020202020204" pitchFamily="34" charset="0"/>
                <a:sym typeface="Wingdings" pitchFamily="2" charset="2"/>
              </a:rPr>
              <a:t>.</a:t>
            </a:r>
          </a:p>
          <a:p>
            <a:pPr marL="0" indent="0" algn="just">
              <a:lnSpc>
                <a:spcPct val="150000"/>
              </a:lnSpc>
              <a:buNone/>
            </a:pPr>
            <a:r>
              <a:rPr lang="en-US" sz="2800" b="1" smtClean="0">
                <a:solidFill>
                  <a:srgbClr val="0000CC"/>
                </a:solidFill>
                <a:latin typeface="Arial" panose="020B0604020202020204" pitchFamily="34" charset="0"/>
                <a:cs typeface="Arial" panose="020B0604020202020204" pitchFamily="34" charset="0"/>
                <a:sym typeface="Wingdings" pitchFamily="2" charset="2"/>
              </a:rPr>
              <a:t>3. Thầy/cô hãy gấp, cắt bông hoa 5 cánh và trình bày cách thực hiện</a:t>
            </a:r>
            <a:endParaRPr lang="en-US" sz="2800" b="1">
              <a:solidFill>
                <a:srgbClr val="0000CC"/>
              </a:solidFill>
              <a:latin typeface="Arial" panose="020B0604020202020204" pitchFamily="34" charset="0"/>
              <a:cs typeface="Arial" panose="020B0604020202020204" pitchFamily="34" charset="0"/>
              <a:sym typeface="Wingdings" pitchFamily="2" charset="2"/>
            </a:endParaRPr>
          </a:p>
        </p:txBody>
      </p:sp>
      <p:sp>
        <p:nvSpPr>
          <p:cNvPr id="5" name="32-Point Star 4"/>
          <p:cNvSpPr/>
          <p:nvPr/>
        </p:nvSpPr>
        <p:spPr>
          <a:xfrm>
            <a:off x="6432481" y="122435"/>
            <a:ext cx="2160240" cy="144016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anose="020B0604020202020204" pitchFamily="34" charset="0"/>
                <a:cs typeface="Arial" panose="020B0604020202020204" pitchFamily="34" charset="0"/>
              </a:rPr>
              <a:t>10 phút</a:t>
            </a:r>
            <a:endParaRPr lang="en-US" sz="28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79828222"/>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Description: Thu cong 1 - bai 6 - trang 21"/>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bwMode="auto">
          <a:xfrm>
            <a:off x="395537" y="757460"/>
            <a:ext cx="8453862" cy="598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XÉ HÌNH TRÒN</a:t>
            </a:r>
            <a:endParaRPr lang="en-US" sz="30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2107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Thu cong 1 - bai 6 - trang 2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908720"/>
            <a:ext cx="7992888" cy="5808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XÉ DÁN CON GÀ CON</a:t>
            </a:r>
            <a:endParaRPr lang="en-US" sz="30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3893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Thu cong 3 - bai 5 - trang 2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805306"/>
            <a:ext cx="8496944" cy="6008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GẤP, CẮT BÔNG HOA 5 CÁNH</a:t>
            </a:r>
            <a:endParaRPr lang="en-US" sz="30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22412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GẤP TÀU THỦY HAI ỐNG KHÓI</a:t>
            </a:r>
            <a:endParaRPr lang="en-US" sz="3000" b="1">
              <a:solidFill>
                <a:srgbClr val="C0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quarter" idx="13"/>
          </p:nvPr>
        </p:nvPicPr>
        <p:blipFill>
          <a:blip r:embed="rId2"/>
          <a:stretch>
            <a:fillRect/>
          </a:stretch>
        </p:blipFill>
        <p:spPr>
          <a:xfrm>
            <a:off x="539552" y="1988840"/>
            <a:ext cx="3792997" cy="3357735"/>
          </a:xfrm>
          <a:prstGeom prst="rect">
            <a:avLst/>
          </a:prstGeom>
        </p:spPr>
      </p:pic>
      <p:pic>
        <p:nvPicPr>
          <p:cNvPr id="6" name="Picture 5"/>
          <p:cNvPicPr>
            <a:picLocks noChangeAspect="1"/>
          </p:cNvPicPr>
          <p:nvPr/>
        </p:nvPicPr>
        <p:blipFill>
          <a:blip r:embed="rId3"/>
          <a:stretch>
            <a:fillRect/>
          </a:stretch>
        </p:blipFill>
        <p:spPr>
          <a:xfrm>
            <a:off x="4992321" y="1052736"/>
            <a:ext cx="3600400" cy="5609612"/>
          </a:xfrm>
          <a:prstGeom prst="rect">
            <a:avLst/>
          </a:prstGeom>
        </p:spPr>
      </p:pic>
    </p:spTree>
    <p:extLst>
      <p:ext uri="{BB962C8B-B14F-4D97-AF65-F5344CB8AC3E}">
        <p14:creationId xmlns="" xmlns:p14="http://schemas.microsoft.com/office/powerpoint/2010/main" val="1530189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GẤP TÀU THỦY HAI ỐNG KHÓI</a:t>
            </a:r>
            <a:endParaRPr lang="en-US" sz="3000" b="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908720"/>
            <a:ext cx="4659645" cy="316368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11960" y="3573016"/>
            <a:ext cx="4659645" cy="3164992"/>
          </a:xfrm>
          <a:prstGeom prst="rect">
            <a:avLst/>
          </a:prstGeom>
        </p:spPr>
      </p:pic>
    </p:spTree>
    <p:extLst>
      <p:ext uri="{BB962C8B-B14F-4D97-AF65-F5344CB8AC3E}">
        <p14:creationId xmlns="" xmlns:p14="http://schemas.microsoft.com/office/powerpoint/2010/main" val="2782244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HƯỚNG DẪN KĨ THUẬT LÀM THỦ CÔNG</a:t>
            </a:r>
            <a:endParaRPr lang="en-US" sz="3000" b="1">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0023" y="1130178"/>
            <a:ext cx="4435896" cy="2628831"/>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213622">
            <a:off x="2322109" y="4051563"/>
            <a:ext cx="2247885" cy="2623335"/>
          </a:xfrm>
          <a:prstGeom prst="rect">
            <a:avLst/>
          </a:prstGeom>
          <a:ln>
            <a:noFill/>
          </a:ln>
          <a:effectLst>
            <a:softEdge rad="112500"/>
          </a:effectLst>
        </p:spPr>
      </p:pic>
      <p:sp>
        <p:nvSpPr>
          <p:cNvPr id="8" name="Rectangle 1"/>
          <p:cNvSpPr>
            <a:spLocks noChangeArrowheads="1"/>
          </p:cNvSpPr>
          <p:nvPr/>
        </p:nvSpPr>
        <p:spPr bwMode="auto">
          <a:xfrm>
            <a:off x="5076056" y="980728"/>
            <a:ext cx="3582988" cy="590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defRPr/>
            </a:pPr>
            <a:r>
              <a:rPr lang="en-US" altLang="en-US" sz="2800" b="1" smtClean="0">
                <a:solidFill>
                  <a:srgbClr val="0000CC"/>
                </a:solidFill>
              </a:rPr>
              <a:t>- Xé: </a:t>
            </a:r>
            <a:r>
              <a:rPr lang="en-US" altLang="en-US" sz="2800" b="1" smtClean="0"/>
              <a:t>Xé dải dài, xé tua rua, xé vụn, xé lượn cong</a:t>
            </a:r>
          </a:p>
          <a:p>
            <a:pPr eaLnBrk="1" hangingPunct="1">
              <a:lnSpc>
                <a:spcPct val="150000"/>
              </a:lnSpc>
              <a:spcBef>
                <a:spcPct val="0"/>
              </a:spcBef>
              <a:buFontTx/>
              <a:buNone/>
              <a:defRPr/>
            </a:pPr>
            <a:r>
              <a:rPr lang="en-US" altLang="en-US" sz="2800" b="1" smtClean="0">
                <a:solidFill>
                  <a:srgbClr val="0000CC"/>
                </a:solidFill>
              </a:rPr>
              <a:t>- Cắt: </a:t>
            </a:r>
            <a:r>
              <a:rPr lang="en-US" altLang="en-US" sz="2800" b="1" smtClean="0"/>
              <a:t>cắt thẳng, cắt xéo, cắt lượn cong</a:t>
            </a:r>
          </a:p>
          <a:p>
            <a:pPr eaLnBrk="1" hangingPunct="1">
              <a:lnSpc>
                <a:spcPct val="150000"/>
              </a:lnSpc>
              <a:spcBef>
                <a:spcPct val="0"/>
              </a:spcBef>
              <a:buFontTx/>
              <a:buNone/>
              <a:defRPr/>
            </a:pPr>
            <a:r>
              <a:rPr lang="en-US" altLang="en-US" sz="2800" b="1" smtClean="0">
                <a:solidFill>
                  <a:srgbClr val="0000CC"/>
                </a:solidFill>
              </a:rPr>
              <a:t>- Gấp</a:t>
            </a:r>
            <a:r>
              <a:rPr lang="en-US" altLang="en-US" sz="2800" b="1" smtClean="0"/>
              <a:t>: gấp đôi, gấp xéo, gấp bẻ góc, gấp luồn góc</a:t>
            </a:r>
          </a:p>
          <a:p>
            <a:pPr eaLnBrk="1" hangingPunct="1">
              <a:lnSpc>
                <a:spcPct val="150000"/>
              </a:lnSpc>
              <a:spcBef>
                <a:spcPct val="0"/>
              </a:spcBef>
              <a:buFontTx/>
              <a:buNone/>
              <a:defRPr/>
            </a:pPr>
            <a:r>
              <a:rPr lang="en-US" altLang="en-US" sz="2800" b="1" smtClean="0">
                <a:solidFill>
                  <a:srgbClr val="0000CC"/>
                </a:solidFill>
              </a:rPr>
              <a:t>- Tạo bố cục</a:t>
            </a:r>
          </a:p>
        </p:txBody>
      </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4232658">
            <a:off x="54464" y="4227756"/>
            <a:ext cx="2636830" cy="2081068"/>
          </a:xfrm>
          <a:prstGeom prst="rect">
            <a:avLst/>
          </a:prstGeom>
          <a:ln>
            <a:noFill/>
          </a:ln>
          <a:effectLst>
            <a:softEdge rad="112500"/>
          </a:effectLst>
        </p:spPr>
      </p:pic>
    </p:spTree>
    <p:extLst>
      <p:ext uri="{BB962C8B-B14F-4D97-AF65-F5344CB8AC3E}">
        <p14:creationId xmlns="" xmlns:p14="http://schemas.microsoft.com/office/powerpoint/2010/main" val="111139567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CÂU HỎI</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en-US" sz="2800" b="1" smtClean="0">
                <a:latin typeface="Arial" panose="020B0604020202020204" pitchFamily="34" charset="0"/>
                <a:cs typeface="Arial" panose="020B0604020202020204" pitchFamily="34" charset="0"/>
              </a:rPr>
              <a:t>Thầy/ cô hãy trình bày những hoạt động cơ bản trong một giờ dạy thủ công (nội dung bất kì) cho học sinh trong trường tiểu học.</a:t>
            </a:r>
            <a:endParaRPr lang="en-US" sz="2800" b="1">
              <a:latin typeface="Arial" panose="020B0604020202020204" pitchFamily="34" charset="0"/>
              <a:cs typeface="Arial" panose="020B0604020202020204" pitchFamily="34" charset="0"/>
            </a:endParaRPr>
          </a:p>
          <a:p>
            <a:pPr marL="0" indent="0" algn="just">
              <a:lnSpc>
                <a:spcPct val="150000"/>
              </a:lnSpc>
              <a:buNone/>
            </a:pPr>
            <a:endParaRPr lang="en-US" sz="2800" b="1">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976164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CHƯƠNG TRÌNH THỦ CÔNG TIỂU HỌC</a:t>
            </a:r>
            <a:endParaRPr lang="en-US" sz="3000" b="1">
              <a:solidFill>
                <a:srgbClr val="C00000"/>
              </a:solidFill>
              <a:latin typeface="Arial" panose="020B0604020202020204" pitchFamily="34" charset="0"/>
              <a:cs typeface="Arial" panose="020B0604020202020204" pitchFamily="34" charset="0"/>
            </a:endParaRPr>
          </a:p>
        </p:txBody>
      </p:sp>
      <p:pic>
        <p:nvPicPr>
          <p:cNvPr id="2063" name="Picture 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8434" y="2276872"/>
            <a:ext cx="8133966" cy="32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383128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CÂU HỎI</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en-US" sz="2800" b="1" smtClean="0">
                <a:solidFill>
                  <a:srgbClr val="0000CC"/>
                </a:solidFill>
                <a:latin typeface="Arial" panose="020B0604020202020204" pitchFamily="34" charset="0"/>
                <a:cs typeface="Arial" panose="020B0604020202020204" pitchFamily="34" charset="0"/>
                <a:sym typeface="Wingdings" pitchFamily="2" charset="2"/>
              </a:rPr>
              <a:t>1. Thầy/cô hãy cho biết thế nào là hoạt động chủ đạo và hoạt động chủ đạo của trẻ tiểu học là gì?</a:t>
            </a:r>
          </a:p>
          <a:p>
            <a:pPr marL="0" indent="0" algn="just">
              <a:lnSpc>
                <a:spcPct val="150000"/>
              </a:lnSpc>
              <a:buNone/>
            </a:pPr>
            <a:r>
              <a:rPr lang="en-US" sz="2800" b="1" smtClean="0">
                <a:latin typeface="Arial" panose="020B0604020202020204" pitchFamily="34" charset="0"/>
                <a:cs typeface="Arial" panose="020B0604020202020204" pitchFamily="34" charset="0"/>
              </a:rPr>
              <a:t>2. Thầy/cô hãy cho biết thế nào là “thời kì phát cảm” và thời kì phát cảm của trẻ tiểu học liên quan đến vấn đề gì?</a:t>
            </a:r>
          </a:p>
          <a:p>
            <a:pPr marL="0" indent="0" algn="just">
              <a:lnSpc>
                <a:spcPct val="150000"/>
              </a:lnSpc>
              <a:buNone/>
            </a:pPr>
            <a:r>
              <a:rPr lang="en-US" sz="2800" b="1">
                <a:solidFill>
                  <a:srgbClr val="0000CC"/>
                </a:solidFill>
                <a:latin typeface="Arial" panose="020B0604020202020204" pitchFamily="34" charset="0"/>
                <a:cs typeface="Arial" panose="020B0604020202020204" pitchFamily="34" charset="0"/>
                <a:sym typeface="Wingdings" pitchFamily="2" charset="2"/>
              </a:rPr>
              <a:t>3. Thầy/cô hãy cho biết có bao nhiêu loại hình nghệ thuật và hãy kể tên những loại hình nghệ thuật này.</a:t>
            </a:r>
          </a:p>
          <a:p>
            <a:pPr marL="0" indent="0" algn="just">
              <a:lnSpc>
                <a:spcPct val="150000"/>
              </a:lnSpc>
              <a:buNone/>
            </a:pPr>
            <a:endParaRPr lang="en-US" sz="2800" b="1"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5925491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PHƯƠNG PHÁP DẠY THỦ CÔNG</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692696"/>
            <a:ext cx="8153400" cy="5181600"/>
          </a:xfrm>
        </p:spPr>
        <p:txBody>
          <a:bodyPr>
            <a:noAutofit/>
          </a:bodyPr>
          <a:lstStyle/>
          <a:p>
            <a:pPr marL="0" indent="0" algn="just">
              <a:lnSpc>
                <a:spcPct val="150000"/>
              </a:lnSpc>
              <a:buNone/>
            </a:pPr>
            <a:r>
              <a:rPr lang="en-US" sz="2800" b="1" smtClean="0">
                <a:latin typeface="Arial" panose="020B0604020202020204" pitchFamily="34" charset="0"/>
                <a:cs typeface="Arial" panose="020B0604020202020204" pitchFamily="34" charset="0"/>
              </a:rPr>
              <a:t>1. Nhóm phương pháp trực quan</a:t>
            </a:r>
          </a:p>
          <a:p>
            <a:pPr marL="173038" lvl="1" indent="0" algn="just">
              <a:lnSpc>
                <a:spcPct val="150000"/>
              </a:lnSpc>
              <a:buNone/>
            </a:pPr>
            <a:r>
              <a:rPr lang="en-US" sz="2600" b="1" smtClean="0">
                <a:solidFill>
                  <a:srgbClr val="0000CC"/>
                </a:solidFill>
                <a:latin typeface="Arial" panose="020B0604020202020204" pitchFamily="34" charset="0"/>
                <a:cs typeface="Arial" panose="020B0604020202020204" pitchFamily="34" charset="0"/>
              </a:rPr>
              <a:t>- Phương pháp quan sát</a:t>
            </a:r>
          </a:p>
          <a:p>
            <a:pPr marL="173038" lvl="1" indent="0" algn="just">
              <a:lnSpc>
                <a:spcPct val="150000"/>
              </a:lnSpc>
              <a:buNone/>
            </a:pPr>
            <a:r>
              <a:rPr lang="en-US" sz="2600" b="1" smtClean="0">
                <a:solidFill>
                  <a:srgbClr val="0000CC"/>
                </a:solidFill>
                <a:latin typeface="Arial" panose="020B0604020202020204" pitchFamily="34" charset="0"/>
                <a:cs typeface="Arial" panose="020B0604020202020204" pitchFamily="34" charset="0"/>
              </a:rPr>
              <a:t>- Phương pháp làm mẫu</a:t>
            </a:r>
          </a:p>
          <a:p>
            <a:pPr marL="173038" lvl="1" indent="0" algn="just">
              <a:lnSpc>
                <a:spcPct val="150000"/>
              </a:lnSpc>
              <a:buNone/>
            </a:pPr>
            <a:r>
              <a:rPr lang="en-US" sz="2800" b="1" spc="30">
                <a:latin typeface="Arial" panose="020B0604020202020204" pitchFamily="34" charset="0"/>
                <a:cs typeface="Arial" panose="020B0604020202020204" pitchFamily="34" charset="0"/>
              </a:rPr>
              <a:t>2. </a:t>
            </a:r>
            <a:r>
              <a:rPr lang="en-US" sz="2800" b="1" spc="30" smtClean="0">
                <a:latin typeface="Arial" panose="020B0604020202020204" pitchFamily="34" charset="0"/>
                <a:cs typeface="Arial" panose="020B0604020202020204" pitchFamily="34" charset="0"/>
              </a:rPr>
              <a:t>Nhóm </a:t>
            </a:r>
            <a:r>
              <a:rPr lang="en-US" sz="2800" b="1" spc="30">
                <a:latin typeface="Arial" panose="020B0604020202020204" pitchFamily="34" charset="0"/>
                <a:cs typeface="Arial" panose="020B0604020202020204" pitchFamily="34" charset="0"/>
              </a:rPr>
              <a:t>phương pháp </a:t>
            </a:r>
            <a:r>
              <a:rPr lang="en-US" sz="2800" b="1" spc="30" smtClean="0">
                <a:latin typeface="Arial" panose="020B0604020202020204" pitchFamily="34" charset="0"/>
                <a:cs typeface="Arial" panose="020B0604020202020204" pitchFamily="34" charset="0"/>
              </a:rPr>
              <a:t>dùng lời</a:t>
            </a:r>
          </a:p>
          <a:p>
            <a:pPr marL="173038" lvl="1" indent="0" algn="just">
              <a:lnSpc>
                <a:spcPct val="150000"/>
              </a:lnSpc>
              <a:buNone/>
            </a:pPr>
            <a:r>
              <a:rPr lang="en-US" sz="2600" b="1" smtClean="0">
                <a:solidFill>
                  <a:srgbClr val="0000CC"/>
                </a:solidFill>
                <a:latin typeface="Arial" panose="020B0604020202020204" pitchFamily="34" charset="0"/>
                <a:cs typeface="Arial" panose="020B0604020202020204" pitchFamily="34" charset="0"/>
              </a:rPr>
              <a:t>- Phương </a:t>
            </a:r>
            <a:r>
              <a:rPr lang="en-US" sz="2600" b="1">
                <a:solidFill>
                  <a:srgbClr val="0000CC"/>
                </a:solidFill>
                <a:latin typeface="Arial" panose="020B0604020202020204" pitchFamily="34" charset="0"/>
                <a:cs typeface="Arial" panose="020B0604020202020204" pitchFamily="34" charset="0"/>
              </a:rPr>
              <a:t>pháp thuyết trình</a:t>
            </a:r>
          </a:p>
          <a:p>
            <a:pPr marL="173038" lvl="1" indent="0" algn="just">
              <a:lnSpc>
                <a:spcPct val="150000"/>
              </a:lnSpc>
              <a:buNone/>
            </a:pPr>
            <a:r>
              <a:rPr lang="en-US" sz="2600" b="1" smtClean="0">
                <a:solidFill>
                  <a:srgbClr val="0000CC"/>
                </a:solidFill>
                <a:latin typeface="Arial" panose="020B0604020202020204" pitchFamily="34" charset="0"/>
                <a:cs typeface="Arial" panose="020B0604020202020204" pitchFamily="34" charset="0"/>
              </a:rPr>
              <a:t>- Phương </a:t>
            </a:r>
            <a:r>
              <a:rPr lang="en-US" sz="2600" b="1">
                <a:solidFill>
                  <a:srgbClr val="0000CC"/>
                </a:solidFill>
                <a:latin typeface="Arial" panose="020B0604020202020204" pitchFamily="34" charset="0"/>
                <a:cs typeface="Arial" panose="020B0604020202020204" pitchFamily="34" charset="0"/>
              </a:rPr>
              <a:t>pháp trò chuyện</a:t>
            </a:r>
          </a:p>
          <a:p>
            <a:pPr marL="173038" lvl="1" indent="0" algn="just">
              <a:lnSpc>
                <a:spcPct val="150000"/>
              </a:lnSpc>
              <a:buNone/>
            </a:pPr>
            <a:r>
              <a:rPr lang="en-US" sz="2600" b="1" smtClean="0">
                <a:solidFill>
                  <a:srgbClr val="0000CC"/>
                </a:solidFill>
                <a:latin typeface="Arial" panose="020B0604020202020204" pitchFamily="34" charset="0"/>
                <a:cs typeface="Arial" panose="020B0604020202020204" pitchFamily="34" charset="0"/>
              </a:rPr>
              <a:t>- Phương </a:t>
            </a:r>
            <a:r>
              <a:rPr lang="en-US" sz="2600" b="1">
                <a:solidFill>
                  <a:srgbClr val="0000CC"/>
                </a:solidFill>
                <a:latin typeface="Arial" panose="020B0604020202020204" pitchFamily="34" charset="0"/>
                <a:cs typeface="Arial" panose="020B0604020202020204" pitchFamily="34" charset="0"/>
              </a:rPr>
              <a:t>pháp đàm thoại</a:t>
            </a:r>
          </a:p>
          <a:p>
            <a:pPr marL="173038" lvl="1" indent="0" algn="just">
              <a:lnSpc>
                <a:spcPct val="150000"/>
              </a:lnSpc>
              <a:buNone/>
            </a:pPr>
            <a:r>
              <a:rPr lang="en-US" sz="2800" b="1" spc="30" smtClean="0">
                <a:latin typeface="Arial" panose="020B0604020202020204" pitchFamily="34" charset="0"/>
                <a:cs typeface="Arial" panose="020B0604020202020204" pitchFamily="34" charset="0"/>
              </a:rPr>
              <a:t>3. Nhóm phương pháp thực hành</a:t>
            </a:r>
          </a:p>
          <a:p>
            <a:pPr marL="173038" lvl="1" indent="0" algn="just">
              <a:lnSpc>
                <a:spcPct val="150000"/>
              </a:lnSpc>
              <a:buNone/>
            </a:pPr>
            <a:r>
              <a:rPr lang="en-US" sz="2600" b="1">
                <a:solidFill>
                  <a:srgbClr val="0000CC"/>
                </a:solidFill>
                <a:latin typeface="Arial" panose="020B0604020202020204" pitchFamily="34" charset="0"/>
                <a:cs typeface="Arial" panose="020B0604020202020204" pitchFamily="34" charset="0"/>
              </a:rPr>
              <a:t>- Phương pháp luyện tập</a:t>
            </a:r>
          </a:p>
          <a:p>
            <a:pPr marL="173038" lvl="1" indent="0" algn="just">
              <a:lnSpc>
                <a:spcPct val="150000"/>
              </a:lnSpc>
              <a:buNone/>
            </a:pPr>
            <a:endParaRPr lang="en-US" sz="2600" b="1">
              <a:solidFill>
                <a:srgbClr val="0000CC"/>
              </a:solidFill>
              <a:latin typeface="Arial" panose="020B0604020202020204" pitchFamily="34" charset="0"/>
              <a:cs typeface="Arial" panose="020B0604020202020204" pitchFamily="34" charset="0"/>
            </a:endParaRPr>
          </a:p>
          <a:p>
            <a:pPr marL="687388" lvl="1" indent="-514350" algn="just">
              <a:lnSpc>
                <a:spcPct val="150000"/>
              </a:lnSpc>
              <a:buAutoNum type="arabicPeriod"/>
            </a:pPr>
            <a:endParaRPr lang="en-US" sz="2600" b="1">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3067640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9E1704A-6305-476E-9C1C-1A2A89E21F08}" type="slidenum">
              <a:rPr lang="en-US"/>
              <a:pPr/>
              <a:t>31</a:t>
            </a:fld>
            <a:endParaRPr lang="en-US"/>
          </a:p>
        </p:txBody>
      </p:sp>
      <p:sp>
        <p:nvSpPr>
          <p:cNvPr id="25602" name="Rectangle 2"/>
          <p:cNvSpPr>
            <a:spLocks noGrp="1" noChangeArrowheads="1"/>
          </p:cNvSpPr>
          <p:nvPr>
            <p:ph type="title"/>
          </p:nvPr>
        </p:nvSpPr>
        <p:spPr/>
        <p:txBody>
          <a:bodyPr/>
          <a:lstStyle/>
          <a:p>
            <a:pPr eaLnBrk="1" hangingPunct="1"/>
            <a:r>
              <a:rPr lang="en-US" sz="2400" b="1" i="1" smtClean="0">
                <a:latin typeface="VNI-Times" pitchFamily="2" charset="0"/>
              </a:rPr>
              <a:t>PPDH vaø caùch toå chöùc thöïc hieän caùc noäi dung trong böôùc giaùo vieân höôùng daãn quan saùt vaø nhaän xeùt.</a:t>
            </a:r>
          </a:p>
        </p:txBody>
      </p:sp>
      <p:sp>
        <p:nvSpPr>
          <p:cNvPr id="25603" name="Rectangle 3"/>
          <p:cNvSpPr>
            <a:spLocks noGrp="1" noChangeArrowheads="1"/>
          </p:cNvSpPr>
          <p:nvPr>
            <p:ph type="body" sz="half" idx="1"/>
          </p:nvPr>
        </p:nvSpPr>
        <p:spPr>
          <a:xfrm>
            <a:off x="1182688" y="2017713"/>
            <a:ext cx="3814762" cy="4114800"/>
          </a:xfrm>
        </p:spPr>
        <p:txBody>
          <a:bodyPr/>
          <a:lstStyle/>
          <a:p>
            <a:pPr eaLnBrk="1" hangingPunct="1">
              <a:buFont typeface="Wingdings" pitchFamily="2" charset="2"/>
              <a:buNone/>
            </a:pPr>
            <a:r>
              <a:rPr lang="en-US" sz="2800" smtClean="0">
                <a:latin typeface="VNI-Times" pitchFamily="2" charset="0"/>
              </a:rPr>
              <a:t>1. Muïc tieâu:</a:t>
            </a:r>
          </a:p>
        </p:txBody>
      </p:sp>
      <p:sp>
        <p:nvSpPr>
          <p:cNvPr id="25646" name="Rectangle 46"/>
          <p:cNvSpPr>
            <a:spLocks noChangeArrowheads="1"/>
          </p:cNvSpPr>
          <p:nvPr/>
        </p:nvSpPr>
        <p:spPr bwMode="auto">
          <a:xfrm>
            <a:off x="228600" y="3352800"/>
            <a:ext cx="2209800" cy="914400"/>
          </a:xfrm>
          <a:prstGeom prst="rect">
            <a:avLst/>
          </a:prstGeom>
          <a:solidFill>
            <a:schemeClr val="accent1"/>
          </a:solidFill>
          <a:ln w="57150" cmpd="thickThin">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HS bieát ñaëc ñieåm</a:t>
            </a:r>
          </a:p>
        </p:txBody>
      </p:sp>
      <p:sp>
        <p:nvSpPr>
          <p:cNvPr id="25647" name="Rectangle 47"/>
          <p:cNvSpPr>
            <a:spLocks noChangeArrowheads="1"/>
          </p:cNvSpPr>
          <p:nvPr/>
        </p:nvSpPr>
        <p:spPr bwMode="auto">
          <a:xfrm>
            <a:off x="3505200" y="4876800"/>
            <a:ext cx="2209800" cy="914400"/>
          </a:xfrm>
          <a:prstGeom prst="rect">
            <a:avLst/>
          </a:prstGeom>
          <a:solidFill>
            <a:srgbClr val="00FFFF"/>
          </a:solidFill>
          <a:ln w="57150" cmpd="thickThin">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Caùc chi tieát</a:t>
            </a:r>
          </a:p>
        </p:txBody>
      </p:sp>
      <p:sp>
        <p:nvSpPr>
          <p:cNvPr id="25648" name="Rectangle 48"/>
          <p:cNvSpPr>
            <a:spLocks noChangeArrowheads="1"/>
          </p:cNvSpPr>
          <p:nvPr/>
        </p:nvSpPr>
        <p:spPr bwMode="auto">
          <a:xfrm>
            <a:off x="3505200" y="3352800"/>
            <a:ext cx="2209800" cy="914400"/>
          </a:xfrm>
          <a:prstGeom prst="rect">
            <a:avLst/>
          </a:prstGeom>
          <a:solidFill>
            <a:srgbClr val="FFCC00"/>
          </a:solidFill>
          <a:ln w="57150" cmpd="thickThin">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Maøu saéc</a:t>
            </a:r>
          </a:p>
        </p:txBody>
      </p:sp>
      <p:sp>
        <p:nvSpPr>
          <p:cNvPr id="25649" name="Rectangle 49"/>
          <p:cNvSpPr>
            <a:spLocks noChangeArrowheads="1"/>
          </p:cNvSpPr>
          <p:nvPr/>
        </p:nvSpPr>
        <p:spPr bwMode="auto">
          <a:xfrm>
            <a:off x="3505200" y="1828800"/>
            <a:ext cx="2209800" cy="914400"/>
          </a:xfrm>
          <a:prstGeom prst="rect">
            <a:avLst/>
          </a:prstGeom>
          <a:solidFill>
            <a:srgbClr val="FF99FF"/>
          </a:solidFill>
          <a:ln w="57150" cmpd="thickThin">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Hình daïng</a:t>
            </a:r>
          </a:p>
        </p:txBody>
      </p:sp>
      <p:sp>
        <p:nvSpPr>
          <p:cNvPr id="25650" name="Rectangle 50"/>
          <p:cNvSpPr>
            <a:spLocks noChangeArrowheads="1"/>
          </p:cNvSpPr>
          <p:nvPr/>
        </p:nvSpPr>
        <p:spPr bwMode="auto">
          <a:xfrm>
            <a:off x="6553200" y="3352800"/>
            <a:ext cx="2209800" cy="914400"/>
          </a:xfrm>
          <a:prstGeom prst="rect">
            <a:avLst/>
          </a:prstGeom>
          <a:solidFill>
            <a:srgbClr val="9999FF"/>
          </a:solidFill>
          <a:ln w="57150" cmpd="thickThin">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Vaät maãu</a:t>
            </a:r>
          </a:p>
        </p:txBody>
      </p:sp>
      <p:sp>
        <p:nvSpPr>
          <p:cNvPr id="21514" name="Line 51"/>
          <p:cNvSpPr>
            <a:spLocks noChangeShapeType="1"/>
          </p:cNvSpPr>
          <p:nvPr/>
        </p:nvSpPr>
        <p:spPr bwMode="auto">
          <a:xfrm flipV="1">
            <a:off x="2438400" y="2286000"/>
            <a:ext cx="1066800" cy="1524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52"/>
          <p:cNvSpPr>
            <a:spLocks noChangeShapeType="1"/>
          </p:cNvSpPr>
          <p:nvPr/>
        </p:nvSpPr>
        <p:spPr bwMode="auto">
          <a:xfrm>
            <a:off x="2438400" y="3810000"/>
            <a:ext cx="1066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53"/>
          <p:cNvSpPr>
            <a:spLocks noChangeShapeType="1"/>
          </p:cNvSpPr>
          <p:nvPr/>
        </p:nvSpPr>
        <p:spPr bwMode="auto">
          <a:xfrm>
            <a:off x="2438400" y="3810000"/>
            <a:ext cx="1066800" cy="1524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54"/>
          <p:cNvSpPr>
            <a:spLocks noChangeShapeType="1"/>
          </p:cNvSpPr>
          <p:nvPr/>
        </p:nvSpPr>
        <p:spPr bwMode="auto">
          <a:xfrm>
            <a:off x="5715000" y="2286000"/>
            <a:ext cx="838200" cy="1600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55"/>
          <p:cNvSpPr>
            <a:spLocks noChangeShapeType="1"/>
          </p:cNvSpPr>
          <p:nvPr/>
        </p:nvSpPr>
        <p:spPr bwMode="auto">
          <a:xfrm>
            <a:off x="5715000" y="3810000"/>
            <a:ext cx="838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56"/>
          <p:cNvSpPr>
            <a:spLocks noChangeShapeType="1"/>
          </p:cNvSpPr>
          <p:nvPr/>
        </p:nvSpPr>
        <p:spPr bwMode="auto">
          <a:xfrm flipV="1">
            <a:off x="5715000" y="3810000"/>
            <a:ext cx="838200" cy="1600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2651573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plus(in)">
                                      <p:cBhvr>
                                        <p:cTn id="7" dur="20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5646"/>
                                        </p:tgtEl>
                                        <p:attrNameLst>
                                          <p:attrName>style.visibility</p:attrName>
                                        </p:attrNameLst>
                                      </p:cBhvr>
                                      <p:to>
                                        <p:strVal val="visible"/>
                                      </p:to>
                                    </p:set>
                                    <p:animEffect transition="in" filter="wipe(down)">
                                      <p:cBhvr>
                                        <p:cTn id="17" dur="580">
                                          <p:stCondLst>
                                            <p:cond delay="0"/>
                                          </p:stCondLst>
                                        </p:cTn>
                                        <p:tgtEl>
                                          <p:spTgt spid="25646"/>
                                        </p:tgtEl>
                                      </p:cBhvr>
                                    </p:animEffect>
                                    <p:anim calcmode="lin" valueType="num">
                                      <p:cBhvr>
                                        <p:cTn id="18" dur="1822" tmFilter="0,0; 0.14,0.36; 0.43,0.73; 0.71,0.91; 1.0,1.0">
                                          <p:stCondLst>
                                            <p:cond delay="0"/>
                                          </p:stCondLst>
                                        </p:cTn>
                                        <p:tgtEl>
                                          <p:spTgt spid="2564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564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564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564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5646"/>
                                        </p:tgtEl>
                                        <p:attrNameLst>
                                          <p:attrName>ppt_y</p:attrName>
                                        </p:attrNameLst>
                                      </p:cBhvr>
                                      <p:tavLst>
                                        <p:tav tm="0" fmla="#ppt_y-sin(pi*$)/81">
                                          <p:val>
                                            <p:fltVal val="0"/>
                                          </p:val>
                                        </p:tav>
                                        <p:tav tm="100000">
                                          <p:val>
                                            <p:fltVal val="1"/>
                                          </p:val>
                                        </p:tav>
                                      </p:tavLst>
                                    </p:anim>
                                    <p:animScale>
                                      <p:cBhvr>
                                        <p:cTn id="23" dur="26">
                                          <p:stCondLst>
                                            <p:cond delay="650"/>
                                          </p:stCondLst>
                                        </p:cTn>
                                        <p:tgtEl>
                                          <p:spTgt spid="25646"/>
                                        </p:tgtEl>
                                      </p:cBhvr>
                                      <p:to x="100000" y="60000"/>
                                    </p:animScale>
                                    <p:animScale>
                                      <p:cBhvr>
                                        <p:cTn id="24" dur="166" decel="50000">
                                          <p:stCondLst>
                                            <p:cond delay="676"/>
                                          </p:stCondLst>
                                        </p:cTn>
                                        <p:tgtEl>
                                          <p:spTgt spid="25646"/>
                                        </p:tgtEl>
                                      </p:cBhvr>
                                      <p:to x="100000" y="100000"/>
                                    </p:animScale>
                                    <p:animScale>
                                      <p:cBhvr>
                                        <p:cTn id="25" dur="26">
                                          <p:stCondLst>
                                            <p:cond delay="1312"/>
                                          </p:stCondLst>
                                        </p:cTn>
                                        <p:tgtEl>
                                          <p:spTgt spid="25646"/>
                                        </p:tgtEl>
                                      </p:cBhvr>
                                      <p:to x="100000" y="80000"/>
                                    </p:animScale>
                                    <p:animScale>
                                      <p:cBhvr>
                                        <p:cTn id="26" dur="166" decel="50000">
                                          <p:stCondLst>
                                            <p:cond delay="1338"/>
                                          </p:stCondLst>
                                        </p:cTn>
                                        <p:tgtEl>
                                          <p:spTgt spid="25646"/>
                                        </p:tgtEl>
                                      </p:cBhvr>
                                      <p:to x="100000" y="100000"/>
                                    </p:animScale>
                                    <p:animScale>
                                      <p:cBhvr>
                                        <p:cTn id="27" dur="26">
                                          <p:stCondLst>
                                            <p:cond delay="1642"/>
                                          </p:stCondLst>
                                        </p:cTn>
                                        <p:tgtEl>
                                          <p:spTgt spid="25646"/>
                                        </p:tgtEl>
                                      </p:cBhvr>
                                      <p:to x="100000" y="90000"/>
                                    </p:animScale>
                                    <p:animScale>
                                      <p:cBhvr>
                                        <p:cTn id="28" dur="166" decel="50000">
                                          <p:stCondLst>
                                            <p:cond delay="1668"/>
                                          </p:stCondLst>
                                        </p:cTn>
                                        <p:tgtEl>
                                          <p:spTgt spid="25646"/>
                                        </p:tgtEl>
                                      </p:cBhvr>
                                      <p:to x="100000" y="100000"/>
                                    </p:animScale>
                                    <p:animScale>
                                      <p:cBhvr>
                                        <p:cTn id="29" dur="26">
                                          <p:stCondLst>
                                            <p:cond delay="1808"/>
                                          </p:stCondLst>
                                        </p:cTn>
                                        <p:tgtEl>
                                          <p:spTgt spid="25646"/>
                                        </p:tgtEl>
                                      </p:cBhvr>
                                      <p:to x="100000" y="95000"/>
                                    </p:animScale>
                                    <p:animScale>
                                      <p:cBhvr>
                                        <p:cTn id="30" dur="166" decel="50000">
                                          <p:stCondLst>
                                            <p:cond delay="1834"/>
                                          </p:stCondLst>
                                        </p:cTn>
                                        <p:tgtEl>
                                          <p:spTgt spid="25646"/>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649"/>
                                        </p:tgtEl>
                                        <p:attrNameLst>
                                          <p:attrName>style.visibility</p:attrName>
                                        </p:attrNameLst>
                                      </p:cBhvr>
                                      <p:to>
                                        <p:strVal val="visible"/>
                                      </p:to>
                                    </p:set>
                                    <p:animEffect transition="in" filter="fade">
                                      <p:cBhvr>
                                        <p:cTn id="35" dur="2000"/>
                                        <p:tgtEl>
                                          <p:spTgt spid="256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5648"/>
                                        </p:tgtEl>
                                        <p:attrNameLst>
                                          <p:attrName>style.visibility</p:attrName>
                                        </p:attrNameLst>
                                      </p:cBhvr>
                                      <p:to>
                                        <p:strVal val="visible"/>
                                      </p:to>
                                    </p:set>
                                    <p:animEffect transition="in" filter="box(in)">
                                      <p:cBhvr>
                                        <p:cTn id="40" dur="500"/>
                                        <p:tgtEl>
                                          <p:spTgt spid="256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5647"/>
                                        </p:tgtEl>
                                        <p:attrNameLst>
                                          <p:attrName>style.visibility</p:attrName>
                                        </p:attrNameLst>
                                      </p:cBhvr>
                                      <p:to>
                                        <p:strVal val="visible"/>
                                      </p:to>
                                    </p:set>
                                    <p:animEffect transition="in" filter="box(in)">
                                      <p:cBhvr>
                                        <p:cTn id="45" dur="500"/>
                                        <p:tgtEl>
                                          <p:spTgt spid="256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650"/>
                                        </p:tgtEl>
                                        <p:attrNameLst>
                                          <p:attrName>style.visibility</p:attrName>
                                        </p:attrNameLst>
                                      </p:cBhvr>
                                      <p:to>
                                        <p:strVal val="visible"/>
                                      </p:to>
                                    </p:set>
                                    <p:animEffect transition="in" filter="fade">
                                      <p:cBhvr>
                                        <p:cTn id="50" dur="2000"/>
                                        <p:tgtEl>
                                          <p:spTgt spid="2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46" grpId="0" animBg="1"/>
      <p:bldP spid="25647" grpId="0" animBg="1"/>
      <p:bldP spid="25648" grpId="0" animBg="1"/>
      <p:bldP spid="25649" grpId="0" animBg="1"/>
      <p:bldP spid="256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PHƯƠNG PHÁP DẠY THỦ CÔNG</a:t>
            </a:r>
            <a:endParaRPr lang="en-US" sz="3000" b="1">
              <a:solidFill>
                <a:srgbClr val="C00000"/>
              </a:solidFill>
              <a:latin typeface="Arial" panose="020B0604020202020204" pitchFamily="34" charset="0"/>
              <a:cs typeface="Arial" panose="020B0604020202020204" pitchFamily="34" charset="0"/>
            </a:endParaRPr>
          </a:p>
        </p:txBody>
      </p:sp>
      <p:grpSp>
        <p:nvGrpSpPr>
          <p:cNvPr id="14" name="Group 13"/>
          <p:cNvGrpSpPr/>
          <p:nvPr/>
        </p:nvGrpSpPr>
        <p:grpSpPr>
          <a:xfrm>
            <a:off x="827420" y="733544"/>
            <a:ext cx="7633012" cy="6007824"/>
            <a:chOff x="748868" y="414985"/>
            <a:chExt cx="7633012" cy="6007824"/>
          </a:xfrm>
        </p:grpSpPr>
        <p:sp>
          <p:nvSpPr>
            <p:cNvPr id="5" name="_s3076"/>
            <p:cNvSpPr>
              <a:spLocks noChangeShapeType="1"/>
            </p:cNvSpPr>
            <p:nvPr/>
          </p:nvSpPr>
          <p:spPr bwMode="auto">
            <a:xfrm flipH="1">
              <a:off x="2405052" y="3429000"/>
              <a:ext cx="108347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6" name="_s3077"/>
            <p:cNvSpPr>
              <a:spLocks noChangeArrowheads="1"/>
            </p:cNvSpPr>
            <p:nvPr/>
          </p:nvSpPr>
          <p:spPr bwMode="auto">
            <a:xfrm>
              <a:off x="748868" y="2611870"/>
              <a:ext cx="2166948" cy="1710748"/>
            </a:xfrm>
            <a:prstGeom prst="ellipse">
              <a:avLst/>
            </a:prstGeom>
            <a:solidFill>
              <a:srgbClr val="FF9933"/>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Thu thaäp thoâng tin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 phaûn hoài veà möùc ñoä hieåu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baøi cuûa HS baèng caùch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yeâu caàu HS thöïc hieän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laïi caùc thao taùc GV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Vöøa höôùng daãn.</a:t>
              </a:r>
            </a:p>
          </p:txBody>
        </p:sp>
        <p:sp>
          <p:nvSpPr>
            <p:cNvPr id="7" name="_s3078"/>
            <p:cNvSpPr>
              <a:spLocks noChangeShapeType="1"/>
            </p:cNvSpPr>
            <p:nvPr/>
          </p:nvSpPr>
          <p:spPr bwMode="auto">
            <a:xfrm>
              <a:off x="4572000" y="4284374"/>
              <a:ext cx="0" cy="85537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8" name="_s3079"/>
            <p:cNvSpPr>
              <a:spLocks noChangeArrowheads="1"/>
            </p:cNvSpPr>
            <p:nvPr/>
          </p:nvSpPr>
          <p:spPr bwMode="auto">
            <a:xfrm>
              <a:off x="3488526" y="4712061"/>
              <a:ext cx="2166948" cy="1710748"/>
            </a:xfrm>
            <a:prstGeom prst="ellipse">
              <a:avLst/>
            </a:prstGeom>
            <a:solidFill>
              <a:srgbClr val="CC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NI-Times"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Laøm maãu laàn thöù hai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 toaøn boä quy trình vôùi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Toác ñoä bình thöôøng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Ñeå hoïc sinh ghi nhôù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tieán trình coâng vieäc.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NI-Times" pitchFamily="2" charset="0"/>
              </a:endParaRPr>
            </a:p>
          </p:txBody>
        </p:sp>
        <p:sp>
          <p:nvSpPr>
            <p:cNvPr id="9" name="_s3080"/>
            <p:cNvSpPr>
              <a:spLocks noChangeShapeType="1"/>
            </p:cNvSpPr>
            <p:nvPr/>
          </p:nvSpPr>
          <p:spPr bwMode="auto">
            <a:xfrm>
              <a:off x="5655474" y="3429000"/>
              <a:ext cx="108347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0" name="_s3081"/>
            <p:cNvSpPr>
              <a:spLocks noChangeArrowheads="1"/>
            </p:cNvSpPr>
            <p:nvPr/>
          </p:nvSpPr>
          <p:spPr bwMode="auto">
            <a:xfrm>
              <a:off x="6214932" y="2573626"/>
              <a:ext cx="2166948" cy="1710748"/>
            </a:xfrm>
            <a:prstGeom prst="ellipse">
              <a:avLst/>
            </a:prstGeom>
            <a:solidFill>
              <a:srgbClr val="FF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NI-Times"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Höôùng daãn nhöõng thao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taùc khoù, thao taùc môùi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trong baøi hoïc. Thao taùc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 HS ñaõ hoïc neân cho HS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 ñaïi dieän thöïc haønh.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NI-Times" pitchFamily="2" charset="0"/>
              </a:endParaRPr>
            </a:p>
          </p:txBody>
        </p:sp>
        <p:sp>
          <p:nvSpPr>
            <p:cNvPr id="11" name="_s3082"/>
            <p:cNvSpPr>
              <a:spLocks noChangeShapeType="1"/>
            </p:cNvSpPr>
            <p:nvPr/>
          </p:nvSpPr>
          <p:spPr bwMode="auto">
            <a:xfrm flipV="1">
              <a:off x="4572000" y="1718252"/>
              <a:ext cx="0" cy="85537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2" name="_s3083"/>
            <p:cNvSpPr>
              <a:spLocks noChangeArrowheads="1"/>
            </p:cNvSpPr>
            <p:nvPr/>
          </p:nvSpPr>
          <p:spPr bwMode="auto">
            <a:xfrm>
              <a:off x="3488526" y="414985"/>
              <a:ext cx="2166948" cy="1710748"/>
            </a:xfrm>
            <a:prstGeom prst="ellipse">
              <a:avLst/>
            </a:prstGeom>
            <a:solidFill>
              <a:srgbClr val="99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NI-Times"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Thöïc hieän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toác ñoä chaäm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 vöøa phaûi töøng thao taùc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Maãu theo quy trình kó</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a:latin typeface="VNI-Times" pitchFamily="2" charset="0"/>
                </a:rPr>
                <a:t>t</a:t>
              </a:r>
              <a:r>
                <a:rPr kumimoji="0" lang="en-US" sz="1400" b="0" i="0" u="none" strike="noStrike" cap="none" normalizeH="0" baseline="0" smtClean="0">
                  <a:ln>
                    <a:noFill/>
                  </a:ln>
                  <a:solidFill>
                    <a:schemeClr val="tx1"/>
                  </a:solidFill>
                  <a:effectLst/>
                  <a:latin typeface="VNI-Times" pitchFamily="2" charset="0"/>
                </a:rPr>
                <a:t>huaät. Söû duïng tranh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quy trình thoâng qua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NI-Times" pitchFamily="2" charset="0"/>
                </a:rPr>
                <a:t> caùc caâu hoûi.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NI-Times" pitchFamily="2" charset="0"/>
              </a:endParaRPr>
            </a:p>
          </p:txBody>
        </p:sp>
        <p:sp>
          <p:nvSpPr>
            <p:cNvPr id="13" name="_s3084"/>
            <p:cNvSpPr>
              <a:spLocks noChangeArrowheads="1"/>
            </p:cNvSpPr>
            <p:nvPr/>
          </p:nvSpPr>
          <p:spPr bwMode="auto">
            <a:xfrm>
              <a:off x="3488526" y="2573626"/>
              <a:ext cx="2166948" cy="1710748"/>
            </a:xfrm>
            <a:prstGeom prst="ellipse">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VNI-Times" pitchFamily="2" charset="0"/>
                </a:rPr>
                <a:t>Caùch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VNI-Times" pitchFamily="2" charset="0"/>
                </a:rPr>
                <a:t> söû duïng </a:t>
              </a:r>
              <a:br>
                <a:rPr kumimoji="0" lang="en-US" sz="2400" b="0" i="0" u="none" strike="noStrike" cap="none" normalizeH="0" baseline="0" smtClean="0">
                  <a:ln>
                    <a:noFill/>
                  </a:ln>
                  <a:solidFill>
                    <a:schemeClr val="tx2"/>
                  </a:solidFill>
                  <a:effectLst/>
                  <a:latin typeface="VNI-Times" pitchFamily="2" charset="0"/>
                </a:rPr>
              </a:br>
              <a:r>
                <a:rPr kumimoji="0" lang="en-US" sz="2400" b="0" i="0" u="none" strike="noStrike" cap="none" normalizeH="0" baseline="0" smtClean="0">
                  <a:ln>
                    <a:noFill/>
                  </a:ln>
                  <a:solidFill>
                    <a:schemeClr val="tx2"/>
                  </a:solidFill>
                  <a:effectLst/>
                  <a:latin typeface="VNI-Times" pitchFamily="2" charset="0"/>
                </a:rPr>
                <a:t>phöông phaùp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VNI-Times" pitchFamily="2" charset="0"/>
                </a:rPr>
                <a:t> laøm maãu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NI-Times" pitchFamily="2" charset="0"/>
              </a:endParaRPr>
            </a:p>
          </p:txBody>
        </p:sp>
      </p:grpSp>
    </p:spTree>
    <p:extLst>
      <p:ext uri="{BB962C8B-B14F-4D97-AF65-F5344CB8AC3E}">
        <p14:creationId xmlns="" xmlns:p14="http://schemas.microsoft.com/office/powerpoint/2010/main" val="280304979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96D92A1-E9EB-4A71-B23F-04A9EDE4F35E}" type="slidenum">
              <a:rPr lang="en-US"/>
              <a:pPr/>
              <a:t>33</a:t>
            </a:fld>
            <a:endParaRPr lang="en-US"/>
          </a:p>
        </p:txBody>
      </p:sp>
      <p:sp>
        <p:nvSpPr>
          <p:cNvPr id="35842" name="Rectangle 2"/>
          <p:cNvSpPr>
            <a:spLocks noGrp="1" noChangeArrowheads="1"/>
          </p:cNvSpPr>
          <p:nvPr>
            <p:ph type="title"/>
          </p:nvPr>
        </p:nvSpPr>
        <p:spPr>
          <a:xfrm>
            <a:off x="1150938" y="214313"/>
            <a:ext cx="7793037" cy="852487"/>
          </a:xfrm>
        </p:spPr>
        <p:txBody>
          <a:bodyPr/>
          <a:lstStyle/>
          <a:p>
            <a:pPr eaLnBrk="1" hangingPunct="1"/>
            <a:r>
              <a:rPr lang="en-US" sz="3200" smtClean="0">
                <a:latin typeface="VNI-Times" pitchFamily="2" charset="0"/>
              </a:rPr>
              <a:t>2. YEÂU CAÀU</a:t>
            </a:r>
          </a:p>
        </p:txBody>
      </p:sp>
      <p:sp>
        <p:nvSpPr>
          <p:cNvPr id="35843" name="Rectangle 3"/>
          <p:cNvSpPr>
            <a:spLocks noGrp="1" noChangeArrowheads="1"/>
          </p:cNvSpPr>
          <p:nvPr>
            <p:ph type="body" idx="4294967295"/>
          </p:nvPr>
        </p:nvSpPr>
        <p:spPr>
          <a:xfrm>
            <a:off x="533400" y="1600200"/>
            <a:ext cx="8229600" cy="5257800"/>
          </a:xfrm>
          <a:prstGeom prst="rect">
            <a:avLst/>
          </a:prstGeom>
        </p:spPr>
        <p:txBody>
          <a:bodyPr/>
          <a:lstStyle/>
          <a:p>
            <a:pPr eaLnBrk="1" hangingPunct="1">
              <a:buFont typeface="Wingdings" pitchFamily="2" charset="2"/>
              <a:buNone/>
            </a:pPr>
            <a:endParaRPr lang="en-US" smtClean="0"/>
          </a:p>
        </p:txBody>
      </p:sp>
      <p:sp>
        <p:nvSpPr>
          <p:cNvPr id="35844" name="Rectangle 4"/>
          <p:cNvSpPr>
            <a:spLocks noChangeArrowheads="1"/>
          </p:cNvSpPr>
          <p:nvPr/>
        </p:nvSpPr>
        <p:spPr bwMode="auto">
          <a:xfrm>
            <a:off x="685800" y="1828800"/>
            <a:ext cx="33528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GV TAÏO ÑIEÀU KIEÄN CHO HS</a:t>
            </a:r>
          </a:p>
        </p:txBody>
      </p:sp>
      <p:sp>
        <p:nvSpPr>
          <p:cNvPr id="35845" name="Rectangle 5"/>
          <p:cNvSpPr>
            <a:spLocks noChangeArrowheads="1"/>
          </p:cNvSpPr>
          <p:nvPr/>
        </p:nvSpPr>
        <p:spPr bwMode="auto">
          <a:xfrm>
            <a:off x="5181600" y="1828800"/>
            <a:ext cx="3429000" cy="457200"/>
          </a:xfrm>
          <a:prstGeom prst="rect">
            <a:avLst/>
          </a:prstGeom>
          <a:solidFill>
            <a:srgbClr val="99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latin typeface="VNI-Times" pitchFamily="2" charset="0"/>
              </a:rPr>
              <a:t>QUAN SAÙT, TÌM TOØI, PHAÙT HIEÄN</a:t>
            </a:r>
          </a:p>
        </p:txBody>
      </p:sp>
      <p:sp>
        <p:nvSpPr>
          <p:cNvPr id="35846" name="Rectangle 6"/>
          <p:cNvSpPr>
            <a:spLocks noChangeArrowheads="1"/>
          </p:cNvSpPr>
          <p:nvPr/>
        </p:nvSpPr>
        <p:spPr bwMode="auto">
          <a:xfrm>
            <a:off x="5867400" y="2667000"/>
            <a:ext cx="2057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ÑAËC ÑIEÅM</a:t>
            </a:r>
          </a:p>
        </p:txBody>
      </p:sp>
      <p:sp>
        <p:nvSpPr>
          <p:cNvPr id="35847" name="Rectangle 7"/>
          <p:cNvSpPr>
            <a:spLocks noChangeArrowheads="1"/>
          </p:cNvSpPr>
          <p:nvPr/>
        </p:nvSpPr>
        <p:spPr bwMode="auto">
          <a:xfrm>
            <a:off x="1676400" y="3048000"/>
            <a:ext cx="2209800" cy="457200"/>
          </a:xfrm>
          <a:prstGeom prst="rect">
            <a:avLst/>
          </a:prstGeom>
          <a:solidFill>
            <a:srgbClr val="66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HÌNH DAÏNG</a:t>
            </a:r>
          </a:p>
        </p:txBody>
      </p:sp>
      <p:sp>
        <p:nvSpPr>
          <p:cNvPr id="35848" name="Rectangle 8"/>
          <p:cNvSpPr>
            <a:spLocks noChangeArrowheads="1"/>
          </p:cNvSpPr>
          <p:nvPr/>
        </p:nvSpPr>
        <p:spPr bwMode="auto">
          <a:xfrm>
            <a:off x="1905000" y="3657600"/>
            <a:ext cx="2209800" cy="457200"/>
          </a:xfrm>
          <a:prstGeom prst="rect">
            <a:avLst/>
          </a:prstGeom>
          <a:solidFill>
            <a:srgbClr val="FF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MAØU SAÉC</a:t>
            </a:r>
          </a:p>
        </p:txBody>
      </p:sp>
      <p:sp>
        <p:nvSpPr>
          <p:cNvPr id="35849" name="Rectangle 9"/>
          <p:cNvSpPr>
            <a:spLocks noChangeArrowheads="1"/>
          </p:cNvSpPr>
          <p:nvPr/>
        </p:nvSpPr>
        <p:spPr bwMode="auto">
          <a:xfrm>
            <a:off x="2133600" y="4267200"/>
            <a:ext cx="2209800" cy="457200"/>
          </a:xfrm>
          <a:prstGeom prst="rect">
            <a:avLst/>
          </a:prstGeom>
          <a:solidFill>
            <a:srgbClr val="FF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KÍCH THÖÔÙC</a:t>
            </a:r>
          </a:p>
        </p:txBody>
      </p:sp>
      <p:sp>
        <p:nvSpPr>
          <p:cNvPr id="35850" name="Rectangle 10"/>
          <p:cNvSpPr>
            <a:spLocks noChangeArrowheads="1"/>
          </p:cNvSpPr>
          <p:nvPr/>
        </p:nvSpPr>
        <p:spPr bwMode="auto">
          <a:xfrm>
            <a:off x="2362200" y="4876800"/>
            <a:ext cx="22098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COÂNG DUÏNG</a:t>
            </a:r>
          </a:p>
        </p:txBody>
      </p:sp>
      <p:sp>
        <p:nvSpPr>
          <p:cNvPr id="35851" name="Rectangle 11"/>
          <p:cNvSpPr>
            <a:spLocks noChangeArrowheads="1"/>
          </p:cNvSpPr>
          <p:nvPr/>
        </p:nvSpPr>
        <p:spPr bwMode="auto">
          <a:xfrm>
            <a:off x="4038600" y="5638800"/>
            <a:ext cx="3886200" cy="4572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VAÄT MAÃU VAØ CAÙC CHI TIEÁT</a:t>
            </a:r>
          </a:p>
        </p:txBody>
      </p:sp>
      <p:sp>
        <p:nvSpPr>
          <p:cNvPr id="35852" name="AutoShape 12"/>
          <p:cNvSpPr>
            <a:spLocks noChangeArrowheads="1"/>
          </p:cNvSpPr>
          <p:nvPr/>
        </p:nvSpPr>
        <p:spPr bwMode="auto">
          <a:xfrm>
            <a:off x="4038600" y="2057400"/>
            <a:ext cx="1143000" cy="152400"/>
          </a:xfrm>
          <a:prstGeom prst="rightArrow">
            <a:avLst>
              <a:gd name="adj1" fmla="val 50000"/>
              <a:gd name="adj2" fmla="val 187500"/>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atin typeface="Arial" charset="0"/>
            </a:endParaRPr>
          </a:p>
        </p:txBody>
      </p:sp>
      <p:sp>
        <p:nvSpPr>
          <p:cNvPr id="35853" name="AutoShape 13"/>
          <p:cNvSpPr>
            <a:spLocks noChangeArrowheads="1"/>
          </p:cNvSpPr>
          <p:nvPr/>
        </p:nvSpPr>
        <p:spPr bwMode="auto">
          <a:xfrm>
            <a:off x="6858000" y="2286000"/>
            <a:ext cx="152400" cy="381000"/>
          </a:xfrm>
          <a:prstGeom prst="downArrow">
            <a:avLst>
              <a:gd name="adj1" fmla="val 50000"/>
              <a:gd name="adj2" fmla="val 62500"/>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5854" name="Line 14"/>
          <p:cNvSpPr>
            <a:spLocks noChangeShapeType="1"/>
          </p:cNvSpPr>
          <p:nvPr/>
        </p:nvSpPr>
        <p:spPr bwMode="auto">
          <a:xfrm flipH="1">
            <a:off x="3886200" y="2895600"/>
            <a:ext cx="1981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15"/>
          <p:cNvSpPr>
            <a:spLocks noChangeShapeType="1"/>
          </p:cNvSpPr>
          <p:nvPr/>
        </p:nvSpPr>
        <p:spPr bwMode="auto">
          <a:xfrm flipH="1">
            <a:off x="4114800" y="2895600"/>
            <a:ext cx="175260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16"/>
          <p:cNvSpPr>
            <a:spLocks noChangeShapeType="1"/>
          </p:cNvSpPr>
          <p:nvPr/>
        </p:nvSpPr>
        <p:spPr bwMode="auto">
          <a:xfrm flipH="1">
            <a:off x="4343400" y="2895600"/>
            <a:ext cx="1524000" cy="1600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7"/>
          <p:cNvSpPr>
            <a:spLocks noChangeShapeType="1"/>
          </p:cNvSpPr>
          <p:nvPr/>
        </p:nvSpPr>
        <p:spPr bwMode="auto">
          <a:xfrm flipH="1">
            <a:off x="4572000" y="2895600"/>
            <a:ext cx="1295400" cy="2209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Line 18"/>
          <p:cNvSpPr>
            <a:spLocks noChangeShapeType="1"/>
          </p:cNvSpPr>
          <p:nvPr/>
        </p:nvSpPr>
        <p:spPr bwMode="auto">
          <a:xfrm flipH="1">
            <a:off x="1143000" y="3276600"/>
            <a:ext cx="53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Line 19"/>
          <p:cNvSpPr>
            <a:spLocks noChangeShapeType="1"/>
          </p:cNvSpPr>
          <p:nvPr/>
        </p:nvSpPr>
        <p:spPr bwMode="auto">
          <a:xfrm flipH="1">
            <a:off x="1371600" y="3886200"/>
            <a:ext cx="53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20"/>
          <p:cNvSpPr>
            <a:spLocks noChangeShapeType="1"/>
          </p:cNvSpPr>
          <p:nvPr/>
        </p:nvSpPr>
        <p:spPr bwMode="auto">
          <a:xfrm flipH="1">
            <a:off x="1600200" y="4495800"/>
            <a:ext cx="53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21"/>
          <p:cNvSpPr>
            <a:spLocks noChangeShapeType="1"/>
          </p:cNvSpPr>
          <p:nvPr/>
        </p:nvSpPr>
        <p:spPr bwMode="auto">
          <a:xfrm flipH="1">
            <a:off x="1828800" y="5105400"/>
            <a:ext cx="53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Line 22"/>
          <p:cNvSpPr>
            <a:spLocks noChangeShapeType="1"/>
          </p:cNvSpPr>
          <p:nvPr/>
        </p:nvSpPr>
        <p:spPr bwMode="auto">
          <a:xfrm>
            <a:off x="1143000" y="3276600"/>
            <a:ext cx="0" cy="2590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Line 23"/>
          <p:cNvSpPr>
            <a:spLocks noChangeShapeType="1"/>
          </p:cNvSpPr>
          <p:nvPr/>
        </p:nvSpPr>
        <p:spPr bwMode="auto">
          <a:xfrm>
            <a:off x="1371600" y="3886200"/>
            <a:ext cx="0" cy="1981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Line 24"/>
          <p:cNvSpPr>
            <a:spLocks noChangeShapeType="1"/>
          </p:cNvSpPr>
          <p:nvPr/>
        </p:nvSpPr>
        <p:spPr bwMode="auto">
          <a:xfrm>
            <a:off x="1600200" y="4495800"/>
            <a:ext cx="0" cy="1371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5" name="Line 25"/>
          <p:cNvSpPr>
            <a:spLocks noChangeShapeType="1"/>
          </p:cNvSpPr>
          <p:nvPr/>
        </p:nvSpPr>
        <p:spPr bwMode="auto">
          <a:xfrm flipH="1">
            <a:off x="1828800" y="5105400"/>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Line 26"/>
          <p:cNvSpPr>
            <a:spLocks noChangeShapeType="1"/>
          </p:cNvSpPr>
          <p:nvPr/>
        </p:nvSpPr>
        <p:spPr bwMode="auto">
          <a:xfrm>
            <a:off x="1143000" y="5867400"/>
            <a:ext cx="28956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3035563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2000"/>
                                        <p:tgtEl>
                                          <p:spTgt spid="35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852"/>
                                        </p:tgtEl>
                                        <p:attrNameLst>
                                          <p:attrName>style.visibility</p:attrName>
                                        </p:attrNameLst>
                                      </p:cBhvr>
                                      <p:to>
                                        <p:strVal val="visible"/>
                                      </p:to>
                                    </p:set>
                                    <p:animEffect transition="in" filter="wipe(down)">
                                      <p:cBhvr>
                                        <p:cTn id="17" dur="580">
                                          <p:stCondLst>
                                            <p:cond delay="0"/>
                                          </p:stCondLst>
                                        </p:cTn>
                                        <p:tgtEl>
                                          <p:spTgt spid="35852"/>
                                        </p:tgtEl>
                                      </p:cBhvr>
                                    </p:animEffect>
                                    <p:anim calcmode="lin" valueType="num">
                                      <p:cBhvr>
                                        <p:cTn id="18" dur="1822" tmFilter="0,0; 0.14,0.36; 0.43,0.73; 0.71,0.91; 1.0,1.0">
                                          <p:stCondLst>
                                            <p:cond delay="0"/>
                                          </p:stCondLst>
                                        </p:cTn>
                                        <p:tgtEl>
                                          <p:spTgt spid="3585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85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85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85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852"/>
                                        </p:tgtEl>
                                        <p:attrNameLst>
                                          <p:attrName>ppt_y</p:attrName>
                                        </p:attrNameLst>
                                      </p:cBhvr>
                                      <p:tavLst>
                                        <p:tav tm="0" fmla="#ppt_y-sin(pi*$)/81">
                                          <p:val>
                                            <p:fltVal val="0"/>
                                          </p:val>
                                        </p:tav>
                                        <p:tav tm="100000">
                                          <p:val>
                                            <p:fltVal val="1"/>
                                          </p:val>
                                        </p:tav>
                                      </p:tavLst>
                                    </p:anim>
                                    <p:animScale>
                                      <p:cBhvr>
                                        <p:cTn id="23" dur="26">
                                          <p:stCondLst>
                                            <p:cond delay="650"/>
                                          </p:stCondLst>
                                        </p:cTn>
                                        <p:tgtEl>
                                          <p:spTgt spid="35852"/>
                                        </p:tgtEl>
                                      </p:cBhvr>
                                      <p:to x="100000" y="60000"/>
                                    </p:animScale>
                                    <p:animScale>
                                      <p:cBhvr>
                                        <p:cTn id="24" dur="166" decel="50000">
                                          <p:stCondLst>
                                            <p:cond delay="676"/>
                                          </p:stCondLst>
                                        </p:cTn>
                                        <p:tgtEl>
                                          <p:spTgt spid="35852"/>
                                        </p:tgtEl>
                                      </p:cBhvr>
                                      <p:to x="100000" y="100000"/>
                                    </p:animScale>
                                    <p:animScale>
                                      <p:cBhvr>
                                        <p:cTn id="25" dur="26">
                                          <p:stCondLst>
                                            <p:cond delay="1312"/>
                                          </p:stCondLst>
                                        </p:cTn>
                                        <p:tgtEl>
                                          <p:spTgt spid="35852"/>
                                        </p:tgtEl>
                                      </p:cBhvr>
                                      <p:to x="100000" y="80000"/>
                                    </p:animScale>
                                    <p:animScale>
                                      <p:cBhvr>
                                        <p:cTn id="26" dur="166" decel="50000">
                                          <p:stCondLst>
                                            <p:cond delay="1338"/>
                                          </p:stCondLst>
                                        </p:cTn>
                                        <p:tgtEl>
                                          <p:spTgt spid="35852"/>
                                        </p:tgtEl>
                                      </p:cBhvr>
                                      <p:to x="100000" y="100000"/>
                                    </p:animScale>
                                    <p:animScale>
                                      <p:cBhvr>
                                        <p:cTn id="27" dur="26">
                                          <p:stCondLst>
                                            <p:cond delay="1642"/>
                                          </p:stCondLst>
                                        </p:cTn>
                                        <p:tgtEl>
                                          <p:spTgt spid="35852"/>
                                        </p:tgtEl>
                                      </p:cBhvr>
                                      <p:to x="100000" y="90000"/>
                                    </p:animScale>
                                    <p:animScale>
                                      <p:cBhvr>
                                        <p:cTn id="28" dur="166" decel="50000">
                                          <p:stCondLst>
                                            <p:cond delay="1668"/>
                                          </p:stCondLst>
                                        </p:cTn>
                                        <p:tgtEl>
                                          <p:spTgt spid="35852"/>
                                        </p:tgtEl>
                                      </p:cBhvr>
                                      <p:to x="100000" y="100000"/>
                                    </p:animScale>
                                    <p:animScale>
                                      <p:cBhvr>
                                        <p:cTn id="29" dur="26">
                                          <p:stCondLst>
                                            <p:cond delay="1808"/>
                                          </p:stCondLst>
                                        </p:cTn>
                                        <p:tgtEl>
                                          <p:spTgt spid="35852"/>
                                        </p:tgtEl>
                                      </p:cBhvr>
                                      <p:to x="100000" y="95000"/>
                                    </p:animScale>
                                    <p:animScale>
                                      <p:cBhvr>
                                        <p:cTn id="30" dur="166" decel="50000">
                                          <p:stCondLst>
                                            <p:cond delay="1834"/>
                                          </p:stCondLst>
                                        </p:cTn>
                                        <p:tgtEl>
                                          <p:spTgt spid="35852"/>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5845"/>
                                        </p:tgtEl>
                                        <p:attrNameLst>
                                          <p:attrName>style.visibility</p:attrName>
                                        </p:attrNameLst>
                                      </p:cBhvr>
                                      <p:to>
                                        <p:strVal val="visible"/>
                                      </p:to>
                                    </p:set>
                                    <p:animEffect transition="in" filter="plus(in)">
                                      <p:cBhvr>
                                        <p:cTn id="35" dur="2000"/>
                                        <p:tgtEl>
                                          <p:spTgt spid="358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5853"/>
                                        </p:tgtEl>
                                        <p:attrNameLst>
                                          <p:attrName>style.visibility</p:attrName>
                                        </p:attrNameLst>
                                      </p:cBhvr>
                                      <p:to>
                                        <p:strVal val="visible"/>
                                      </p:to>
                                    </p:set>
                                    <p:animEffect transition="in" filter="box(in)">
                                      <p:cBhvr>
                                        <p:cTn id="40" dur="500"/>
                                        <p:tgtEl>
                                          <p:spTgt spid="358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35846"/>
                                        </p:tgtEl>
                                        <p:attrNameLst>
                                          <p:attrName>style.visibility</p:attrName>
                                        </p:attrNameLst>
                                      </p:cBhvr>
                                      <p:to>
                                        <p:strVal val="visible"/>
                                      </p:to>
                                    </p:set>
                                    <p:animEffect transition="in" filter="plus(in)">
                                      <p:cBhvr>
                                        <p:cTn id="45" dur="2000"/>
                                        <p:tgtEl>
                                          <p:spTgt spid="3584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35854"/>
                                        </p:tgtEl>
                                        <p:attrNameLst>
                                          <p:attrName>style.visibility</p:attrName>
                                        </p:attrNameLst>
                                      </p:cBhvr>
                                      <p:to>
                                        <p:strVal val="visible"/>
                                      </p:to>
                                    </p:set>
                                    <p:anim to="" calcmode="lin" valueType="num">
                                      <p:cBhvr>
                                        <p:cTn id="50" dur="1" fill="hold"/>
                                        <p:tgtEl>
                                          <p:spTgt spid="35854"/>
                                        </p:tgtEl>
                                        <p:attrNameLst>
                                          <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35855"/>
                                        </p:tgtEl>
                                        <p:attrNameLst>
                                          <p:attrName>style.visibility</p:attrName>
                                        </p:attrNameLst>
                                      </p:cBhvr>
                                      <p:to>
                                        <p:strVal val="visible"/>
                                      </p:to>
                                    </p:set>
                                    <p:anim to="" calcmode="lin" valueType="num">
                                      <p:cBhvr>
                                        <p:cTn id="53" dur="1" fill="hold"/>
                                        <p:tgtEl>
                                          <p:spTgt spid="35855"/>
                                        </p:tgtEl>
                                        <p:attrNameLst>
                                          <p:attrName/>
                                        </p:attrNameLst>
                                      </p:cBhvr>
                                    </p:anim>
                                  </p:childTnLst>
                                </p:cTn>
                              </p:par>
                              <p:par>
                                <p:cTn id="54" presetID="24" presetClass="entr" presetSubtype="0" fill="hold" grpId="0" nodeType="withEffect">
                                  <p:stCondLst>
                                    <p:cond delay="0"/>
                                  </p:stCondLst>
                                  <p:childTnLst>
                                    <p:set>
                                      <p:cBhvr>
                                        <p:cTn id="55" dur="1" fill="hold">
                                          <p:stCondLst>
                                            <p:cond delay="0"/>
                                          </p:stCondLst>
                                        </p:cTn>
                                        <p:tgtEl>
                                          <p:spTgt spid="35856"/>
                                        </p:tgtEl>
                                        <p:attrNameLst>
                                          <p:attrName>style.visibility</p:attrName>
                                        </p:attrNameLst>
                                      </p:cBhvr>
                                      <p:to>
                                        <p:strVal val="visible"/>
                                      </p:to>
                                    </p:set>
                                    <p:anim to="" calcmode="lin" valueType="num">
                                      <p:cBhvr>
                                        <p:cTn id="56" dur="1" fill="hold"/>
                                        <p:tgtEl>
                                          <p:spTgt spid="35856"/>
                                        </p:tgtEl>
                                        <p:attrNameLst>
                                          <p:attrName/>
                                        </p:attrNameLst>
                                      </p:cBhvr>
                                    </p:anim>
                                  </p:childTnLst>
                                </p:cTn>
                              </p:par>
                              <p:par>
                                <p:cTn id="57" presetID="24" presetClass="entr" presetSubtype="0" fill="hold" grpId="0" nodeType="withEffect" nodePh="1">
                                  <p:stCondLst>
                                    <p:cond delay="0"/>
                                  </p:stCondLst>
                                  <p:endCondLst>
                                    <p:cond evt="begin" delay="0">
                                      <p:tn val="57"/>
                                    </p:cond>
                                  </p:endCondLst>
                                  <p:childTnLst>
                                    <p:set>
                                      <p:cBhvr>
                                        <p:cTn id="58" dur="1" fill="hold">
                                          <p:stCondLst>
                                            <p:cond delay="0"/>
                                          </p:stCondLst>
                                        </p:cTn>
                                        <p:tgtEl>
                                          <p:spTgt spid="35843">
                                            <p:txEl>
                                              <p:pRg st="0" end="0"/>
                                            </p:txEl>
                                          </p:spTgt>
                                        </p:tgtEl>
                                        <p:attrNameLst>
                                          <p:attrName>style.visibility</p:attrName>
                                        </p:attrNameLst>
                                      </p:cBhvr>
                                      <p:to>
                                        <p:strVal val="visible"/>
                                      </p:to>
                                    </p:set>
                                    <p:anim to="" calcmode="lin" valueType="num">
                                      <p:cBhvr>
                                        <p:cTn id="59" dur="1" fill="hold"/>
                                        <p:tgtEl>
                                          <p:spTgt spid="35843">
                                            <p:txEl>
                                              <p:pRg st="0" end="0"/>
                                            </p:txEl>
                                          </p:spTgt>
                                        </p:tgtEl>
                                        <p:attrNameLst>
                                          <p:attrName/>
                                        </p:attrNameLst>
                                      </p:cBhvr>
                                    </p:anim>
                                  </p:childTnLst>
                                </p:cTn>
                              </p:par>
                              <p:par>
                                <p:cTn id="60" presetID="24" presetClass="entr" presetSubtype="0" fill="hold" grpId="0" nodeType="withEffect">
                                  <p:stCondLst>
                                    <p:cond delay="0"/>
                                  </p:stCondLst>
                                  <p:childTnLst>
                                    <p:set>
                                      <p:cBhvr>
                                        <p:cTn id="61" dur="1" fill="hold">
                                          <p:stCondLst>
                                            <p:cond delay="0"/>
                                          </p:stCondLst>
                                        </p:cTn>
                                        <p:tgtEl>
                                          <p:spTgt spid="35857"/>
                                        </p:tgtEl>
                                        <p:attrNameLst>
                                          <p:attrName>style.visibility</p:attrName>
                                        </p:attrNameLst>
                                      </p:cBhvr>
                                      <p:to>
                                        <p:strVal val="visible"/>
                                      </p:to>
                                    </p:set>
                                    <p:anim to="" calcmode="lin" valueType="num">
                                      <p:cBhvr>
                                        <p:cTn id="62" dur="1" fill="hold"/>
                                        <p:tgtEl>
                                          <p:spTgt spid="35857"/>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35847"/>
                                        </p:tgtEl>
                                        <p:attrNameLst>
                                          <p:attrName>style.visibility</p:attrName>
                                        </p:attrNameLst>
                                      </p:cBhvr>
                                      <p:to>
                                        <p:strVal val="visible"/>
                                      </p:to>
                                    </p:set>
                                    <p:animEffect transition="in" filter="wedge">
                                      <p:cBhvr>
                                        <p:cTn id="67" dur="2000"/>
                                        <p:tgtEl>
                                          <p:spTgt spid="35847"/>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35848"/>
                                        </p:tgtEl>
                                        <p:attrNameLst>
                                          <p:attrName>style.visibility</p:attrName>
                                        </p:attrNameLst>
                                      </p:cBhvr>
                                      <p:to>
                                        <p:strVal val="visible"/>
                                      </p:to>
                                    </p:set>
                                    <p:animEffect transition="in" filter="wedge">
                                      <p:cBhvr>
                                        <p:cTn id="70" dur="2000"/>
                                        <p:tgtEl>
                                          <p:spTgt spid="35848"/>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35849"/>
                                        </p:tgtEl>
                                        <p:attrNameLst>
                                          <p:attrName>style.visibility</p:attrName>
                                        </p:attrNameLst>
                                      </p:cBhvr>
                                      <p:to>
                                        <p:strVal val="visible"/>
                                      </p:to>
                                    </p:set>
                                    <p:animEffect transition="in" filter="wedge">
                                      <p:cBhvr>
                                        <p:cTn id="73" dur="2000"/>
                                        <p:tgtEl>
                                          <p:spTgt spid="35849"/>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35850"/>
                                        </p:tgtEl>
                                        <p:attrNameLst>
                                          <p:attrName>style.visibility</p:attrName>
                                        </p:attrNameLst>
                                      </p:cBhvr>
                                      <p:to>
                                        <p:strVal val="visible"/>
                                      </p:to>
                                    </p:set>
                                    <p:animEffect transition="in" filter="wedge">
                                      <p:cBhvr>
                                        <p:cTn id="76" dur="2000"/>
                                        <p:tgtEl>
                                          <p:spTgt spid="358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ntr" presetSubtype="0" fill="hold" grpId="0" nodeType="clickEffect">
                                  <p:stCondLst>
                                    <p:cond delay="0"/>
                                  </p:stCondLst>
                                  <p:childTnLst>
                                    <p:set>
                                      <p:cBhvr>
                                        <p:cTn id="80" dur="1" fill="hold">
                                          <p:stCondLst>
                                            <p:cond delay="0"/>
                                          </p:stCondLst>
                                        </p:cTn>
                                        <p:tgtEl>
                                          <p:spTgt spid="35862"/>
                                        </p:tgtEl>
                                        <p:attrNameLst>
                                          <p:attrName>style.visibility</p:attrName>
                                        </p:attrNameLst>
                                      </p:cBhvr>
                                      <p:to>
                                        <p:strVal val="visible"/>
                                      </p:to>
                                    </p:set>
                                    <p:anim to="" calcmode="lin" valueType="num">
                                      <p:cBhvr>
                                        <p:cTn id="81" dur="1" fill="hold"/>
                                        <p:tgtEl>
                                          <p:spTgt spid="35862"/>
                                        </p:tgtEl>
                                        <p:attrNameLst>
                                          <p:attrName/>
                                        </p:attrNameLst>
                                      </p:cBhvr>
                                    </p:anim>
                                  </p:childTnLst>
                                </p:cTn>
                              </p:par>
                              <p:par>
                                <p:cTn id="82" presetID="24" presetClass="entr" presetSubtype="0" fill="hold" grpId="0" nodeType="withEffect">
                                  <p:stCondLst>
                                    <p:cond delay="0"/>
                                  </p:stCondLst>
                                  <p:childTnLst>
                                    <p:set>
                                      <p:cBhvr>
                                        <p:cTn id="83" dur="1" fill="hold">
                                          <p:stCondLst>
                                            <p:cond delay="0"/>
                                          </p:stCondLst>
                                        </p:cTn>
                                        <p:tgtEl>
                                          <p:spTgt spid="35863"/>
                                        </p:tgtEl>
                                        <p:attrNameLst>
                                          <p:attrName>style.visibility</p:attrName>
                                        </p:attrNameLst>
                                      </p:cBhvr>
                                      <p:to>
                                        <p:strVal val="visible"/>
                                      </p:to>
                                    </p:set>
                                    <p:anim to="" calcmode="lin" valueType="num">
                                      <p:cBhvr>
                                        <p:cTn id="84" dur="1" fill="hold"/>
                                        <p:tgtEl>
                                          <p:spTgt spid="35863"/>
                                        </p:tgtEl>
                                        <p:attrNameLst>
                                          <p:attrName/>
                                        </p:attrNameLst>
                                      </p:cBhvr>
                                    </p:anim>
                                  </p:childTnLst>
                                </p:cTn>
                              </p:par>
                              <p:par>
                                <p:cTn id="85" presetID="24" presetClass="entr" presetSubtype="0" fill="hold" grpId="0" nodeType="withEffect">
                                  <p:stCondLst>
                                    <p:cond delay="0"/>
                                  </p:stCondLst>
                                  <p:childTnLst>
                                    <p:set>
                                      <p:cBhvr>
                                        <p:cTn id="86" dur="1" fill="hold">
                                          <p:stCondLst>
                                            <p:cond delay="0"/>
                                          </p:stCondLst>
                                        </p:cTn>
                                        <p:tgtEl>
                                          <p:spTgt spid="35864"/>
                                        </p:tgtEl>
                                        <p:attrNameLst>
                                          <p:attrName>style.visibility</p:attrName>
                                        </p:attrNameLst>
                                      </p:cBhvr>
                                      <p:to>
                                        <p:strVal val="visible"/>
                                      </p:to>
                                    </p:set>
                                    <p:anim to="" calcmode="lin" valueType="num">
                                      <p:cBhvr>
                                        <p:cTn id="87" dur="1" fill="hold"/>
                                        <p:tgtEl>
                                          <p:spTgt spid="35864"/>
                                        </p:tgtEl>
                                        <p:attrNameLst>
                                          <p:attrName/>
                                        </p:attrNameLst>
                                      </p:cBhvr>
                                    </p:anim>
                                  </p:childTnLst>
                                </p:cTn>
                              </p:par>
                              <p:par>
                                <p:cTn id="88" presetID="24" presetClass="entr" presetSubtype="0" fill="hold" grpId="0" nodeType="withEffect">
                                  <p:stCondLst>
                                    <p:cond delay="0"/>
                                  </p:stCondLst>
                                  <p:childTnLst>
                                    <p:set>
                                      <p:cBhvr>
                                        <p:cTn id="89" dur="1" fill="hold">
                                          <p:stCondLst>
                                            <p:cond delay="0"/>
                                          </p:stCondLst>
                                        </p:cTn>
                                        <p:tgtEl>
                                          <p:spTgt spid="35865"/>
                                        </p:tgtEl>
                                        <p:attrNameLst>
                                          <p:attrName>style.visibility</p:attrName>
                                        </p:attrNameLst>
                                      </p:cBhvr>
                                      <p:to>
                                        <p:strVal val="visible"/>
                                      </p:to>
                                    </p:set>
                                    <p:anim to="" calcmode="lin" valueType="num">
                                      <p:cBhvr>
                                        <p:cTn id="90" dur="1" fill="hold"/>
                                        <p:tgtEl>
                                          <p:spTgt spid="35865"/>
                                        </p:tgtEl>
                                        <p:attrNameLst>
                                          <p:attrName/>
                                        </p:attrNameLst>
                                      </p:cBhvr>
                                    </p:anim>
                                  </p:childTnLst>
                                </p:cTn>
                              </p:par>
                              <p:par>
                                <p:cTn id="91" presetID="24" presetClass="entr" presetSubtype="0" fill="hold" grpId="0" nodeType="withEffect">
                                  <p:stCondLst>
                                    <p:cond delay="0"/>
                                  </p:stCondLst>
                                  <p:childTnLst>
                                    <p:set>
                                      <p:cBhvr>
                                        <p:cTn id="92" dur="1" fill="hold">
                                          <p:stCondLst>
                                            <p:cond delay="0"/>
                                          </p:stCondLst>
                                        </p:cTn>
                                        <p:tgtEl>
                                          <p:spTgt spid="35866"/>
                                        </p:tgtEl>
                                        <p:attrNameLst>
                                          <p:attrName>style.visibility</p:attrName>
                                        </p:attrNameLst>
                                      </p:cBhvr>
                                      <p:to>
                                        <p:strVal val="visible"/>
                                      </p:to>
                                    </p:set>
                                    <p:anim to="" calcmode="lin" valueType="num">
                                      <p:cBhvr>
                                        <p:cTn id="93" dur="1" fill="hold"/>
                                        <p:tgtEl>
                                          <p:spTgt spid="35866"/>
                                        </p:tgtEl>
                                        <p:attrNameLst>
                                          <p:attrName/>
                                        </p:attrNameLst>
                                      </p:cBhvr>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0" presetClass="entr" presetSubtype="0" fill="hold" grpId="0" nodeType="clickEffect">
                                  <p:stCondLst>
                                    <p:cond delay="0"/>
                                  </p:stCondLst>
                                  <p:childTnLst>
                                    <p:set>
                                      <p:cBhvr>
                                        <p:cTn id="97" dur="1" fill="hold">
                                          <p:stCondLst>
                                            <p:cond delay="0"/>
                                          </p:stCondLst>
                                        </p:cTn>
                                        <p:tgtEl>
                                          <p:spTgt spid="35851"/>
                                        </p:tgtEl>
                                        <p:attrNameLst>
                                          <p:attrName>style.visibility</p:attrName>
                                        </p:attrNameLst>
                                      </p:cBhvr>
                                      <p:to>
                                        <p:strVal val="visible"/>
                                      </p:to>
                                    </p:set>
                                    <p:animEffect transition="in" filter="wedge">
                                      <p:cBhvr>
                                        <p:cTn id="98" dur="20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4" grpId="0" animBg="1"/>
      <p:bldP spid="35845" grpId="0" animBg="1"/>
      <p:bldP spid="35846" grpId="0" animBg="1"/>
      <p:bldP spid="35847" grpId="0" animBg="1"/>
      <p:bldP spid="35848" grpId="0" animBg="1"/>
      <p:bldP spid="35849" grpId="0" animBg="1"/>
      <p:bldP spid="35850" grpId="0" animBg="1"/>
      <p:bldP spid="35851" grpId="0" animBg="1"/>
      <p:bldP spid="35852" grpId="0" animBg="1"/>
      <p:bldP spid="35853" grpId="0" animBg="1"/>
      <p:bldP spid="35854" grpId="0" animBg="1"/>
      <p:bldP spid="35855" grpId="0" animBg="1"/>
      <p:bldP spid="35856" grpId="0" animBg="1"/>
      <p:bldP spid="35857" grpId="0" animBg="1"/>
      <p:bldP spid="35862" grpId="0" animBg="1"/>
      <p:bldP spid="35863" grpId="0" animBg="1"/>
      <p:bldP spid="35864" grpId="0" animBg="1"/>
      <p:bldP spid="35865" grpId="0" animBg="1"/>
      <p:bldP spid="358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1" name="Slide Number Placeholder 7"/>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E096741-5071-4096-8592-02D133863779}" type="slidenum">
              <a:rPr lang="en-US"/>
              <a:pPr/>
              <a:t>34</a:t>
            </a:fld>
            <a:endParaRPr lang="en-US"/>
          </a:p>
        </p:txBody>
      </p:sp>
      <p:sp>
        <p:nvSpPr>
          <p:cNvPr id="38914" name="Rectangle 2"/>
          <p:cNvSpPr>
            <a:spLocks noGrp="1" noChangeArrowheads="1"/>
          </p:cNvSpPr>
          <p:nvPr>
            <p:ph type="title"/>
          </p:nvPr>
        </p:nvSpPr>
        <p:spPr/>
        <p:txBody>
          <a:bodyPr/>
          <a:lstStyle/>
          <a:p>
            <a:pPr eaLnBrk="1" hangingPunct="1"/>
            <a:r>
              <a:rPr lang="en-US" smtClean="0">
                <a:latin typeface="VNI-Times" pitchFamily="2" charset="0"/>
              </a:rPr>
              <a:t>4. LÖU YÙ </a:t>
            </a:r>
          </a:p>
        </p:txBody>
      </p:sp>
      <p:grpSp>
        <p:nvGrpSpPr>
          <p:cNvPr id="2" name="Content Placeholder 38916"/>
          <p:cNvGrpSpPr>
            <a:grpSpLocks/>
          </p:cNvGrpSpPr>
          <p:nvPr/>
        </p:nvGrpSpPr>
        <p:grpSpPr bwMode="auto">
          <a:xfrm>
            <a:off x="1182688" y="3957638"/>
            <a:ext cx="3814762" cy="2174875"/>
            <a:chOff x="1224" y="1368"/>
            <a:chExt cx="1799" cy="1543"/>
          </a:xfrm>
        </p:grpSpPr>
        <p:cxnSp>
          <p:nvCxnSpPr>
            <p:cNvPr id="3076" name="_s3076"/>
            <p:cNvCxnSpPr>
              <a:cxnSpLocks noChangeShapeType="1"/>
              <a:stCxn id="5" idx="0"/>
              <a:endCxn id="3" idx="2"/>
            </p:cNvCxnSpPr>
            <p:nvPr/>
          </p:nvCxnSpPr>
          <p:spPr bwMode="auto">
            <a:xfrm rot="5400000" flipH="1">
              <a:off x="1873" y="1906"/>
              <a:ext cx="967" cy="468"/>
            </a:xfrm>
            <a:prstGeom prst="bentConnector3">
              <a:avLst>
                <a:gd name="adj1" fmla="val 8421"/>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3077" name="_s3077"/>
            <p:cNvCxnSpPr>
              <a:cxnSpLocks noChangeShapeType="1"/>
              <a:stCxn id="4" idx="0"/>
              <a:endCxn id="3" idx="2"/>
            </p:cNvCxnSpPr>
            <p:nvPr/>
          </p:nvCxnSpPr>
          <p:spPr bwMode="auto">
            <a:xfrm rot="16200000">
              <a:off x="1406" y="1906"/>
              <a:ext cx="967" cy="467"/>
            </a:xfrm>
            <a:prstGeom prst="bentConnector3">
              <a:avLst>
                <a:gd name="adj1" fmla="val 8421"/>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3" name="_s3078"/>
            <p:cNvSpPr>
              <a:spLocks noChangeArrowheads="1"/>
            </p:cNvSpPr>
            <p:nvPr/>
          </p:nvSpPr>
          <p:spPr bwMode="auto">
            <a:xfrm>
              <a:off x="1691" y="1368"/>
              <a:ext cx="864" cy="288"/>
            </a:xfrm>
            <a:prstGeom prst="roundRect">
              <a:avLst>
                <a:gd name="adj" fmla="val 16667"/>
              </a:avLst>
            </a:prstGeom>
            <a:solidFill>
              <a:srgbClr val="FF00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Tröôùc khi quan saùt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GV neâu roõ</a:t>
              </a:r>
            </a:p>
          </p:txBody>
        </p:sp>
        <p:sp>
          <p:nvSpPr>
            <p:cNvPr id="4" name="_s3079"/>
            <p:cNvSpPr>
              <a:spLocks noChangeArrowheads="1"/>
            </p:cNvSpPr>
            <p:nvPr/>
          </p:nvSpPr>
          <p:spPr bwMode="auto">
            <a:xfrm>
              <a:off x="1224" y="2623"/>
              <a:ext cx="864" cy="288"/>
            </a:xfrm>
            <a:prstGeom prst="roundRect">
              <a:avLst>
                <a:gd name="adj" fmla="val 16667"/>
              </a:avLst>
            </a:prstGeom>
            <a:solidFill>
              <a:srgbClr val="FF99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Muïc ñích quan saùt</a:t>
              </a:r>
            </a:p>
          </p:txBody>
        </p:sp>
        <p:sp>
          <p:nvSpPr>
            <p:cNvPr id="5" name="_s3080"/>
            <p:cNvSpPr>
              <a:spLocks noChangeArrowheads="1"/>
            </p:cNvSpPr>
            <p:nvPr/>
          </p:nvSpPr>
          <p:spPr bwMode="auto">
            <a:xfrm>
              <a:off x="2159" y="2623"/>
              <a:ext cx="864" cy="288"/>
            </a:xfrm>
            <a:prstGeom prst="roundRect">
              <a:avLst>
                <a:gd name="adj" fmla="val 16667"/>
              </a:avLst>
            </a:prstGeom>
            <a:solidFill>
              <a:srgbClr val="FF99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Troïng taâm quan saùt</a:t>
              </a:r>
            </a:p>
          </p:txBody>
        </p:sp>
      </p:grpSp>
      <p:grpSp>
        <p:nvGrpSpPr>
          <p:cNvPr id="6" name="Content Placeholder 38937"/>
          <p:cNvGrpSpPr>
            <a:grpSpLocks/>
          </p:cNvGrpSpPr>
          <p:nvPr/>
        </p:nvGrpSpPr>
        <p:grpSpPr bwMode="auto">
          <a:xfrm>
            <a:off x="1066800" y="1295400"/>
            <a:ext cx="7620000" cy="2057400"/>
            <a:chOff x="1224" y="1368"/>
            <a:chExt cx="2734" cy="1544"/>
          </a:xfrm>
        </p:grpSpPr>
        <p:cxnSp>
          <p:nvCxnSpPr>
            <p:cNvPr id="3083" name="_s3083"/>
            <p:cNvCxnSpPr>
              <a:cxnSpLocks noChangeShapeType="1"/>
              <a:stCxn id="10" idx="0"/>
              <a:endCxn id="7" idx="2"/>
            </p:cNvCxnSpPr>
            <p:nvPr/>
          </p:nvCxnSpPr>
          <p:spPr bwMode="auto">
            <a:xfrm rot="5400000" flipH="1">
              <a:off x="2575" y="1672"/>
              <a:ext cx="968" cy="935"/>
            </a:xfrm>
            <a:prstGeom prst="bentConnector3">
              <a:avLst>
                <a:gd name="adj1" fmla="val 9574"/>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3084" name="_s3084"/>
            <p:cNvCxnSpPr>
              <a:cxnSpLocks noChangeShapeType="1"/>
              <a:stCxn id="9" idx="0"/>
              <a:endCxn id="7" idx="2"/>
            </p:cNvCxnSpPr>
            <p:nvPr/>
          </p:nvCxnSpPr>
          <p:spPr bwMode="auto">
            <a:xfrm rot="16200000">
              <a:off x="2108" y="2139"/>
              <a:ext cx="968"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3085" name="_s3085"/>
            <p:cNvCxnSpPr>
              <a:cxnSpLocks noChangeShapeType="1"/>
              <a:stCxn id="8" idx="0"/>
              <a:endCxn id="7" idx="2"/>
            </p:cNvCxnSpPr>
            <p:nvPr/>
          </p:nvCxnSpPr>
          <p:spPr bwMode="auto">
            <a:xfrm rot="16200000">
              <a:off x="1640" y="1672"/>
              <a:ext cx="968" cy="935"/>
            </a:xfrm>
            <a:prstGeom prst="bentConnector3">
              <a:avLst>
                <a:gd name="adj1" fmla="val 9574"/>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7" name="_s3086"/>
            <p:cNvSpPr>
              <a:spLocks noChangeArrowheads="1"/>
            </p:cNvSpPr>
            <p:nvPr/>
          </p:nvSpPr>
          <p:spPr bwMode="auto">
            <a:xfrm>
              <a:off x="2159" y="136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NI-Times" pitchFamily="2" charset="0"/>
                </a:rPr>
                <a:t>Chuaån bò vaät maãu</a:t>
              </a:r>
            </a:p>
          </p:txBody>
        </p:sp>
        <p:sp>
          <p:nvSpPr>
            <p:cNvPr id="8" name="_s3087"/>
            <p:cNvSpPr>
              <a:spLocks noChangeArrowheads="1"/>
            </p:cNvSpPr>
            <p:nvPr/>
          </p:nvSpPr>
          <p:spPr bwMode="auto">
            <a:xfrm>
              <a:off x="1224" y="2624"/>
              <a:ext cx="864" cy="288"/>
            </a:xfrm>
            <a:prstGeom prst="roundRect">
              <a:avLst>
                <a:gd name="adj" fmla="val 16667"/>
              </a:avLst>
            </a:prstGeom>
            <a:solidFill>
              <a:srgbClr val="66FF33"/>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NI-Times" pitchFamily="2" charset="0"/>
                </a:rPr>
                <a:t>Ñuû lôùn</a:t>
              </a:r>
            </a:p>
          </p:txBody>
        </p:sp>
        <p:sp>
          <p:nvSpPr>
            <p:cNvPr id="9" name="_s3088"/>
            <p:cNvSpPr>
              <a:spLocks noChangeArrowheads="1"/>
            </p:cNvSpPr>
            <p:nvPr/>
          </p:nvSpPr>
          <p:spPr bwMode="auto">
            <a:xfrm>
              <a:off x="2159" y="2624"/>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NI-Times" pitchFamily="2" charset="0"/>
                </a:rPr>
                <a:t>Ñieån hình</a:t>
              </a:r>
            </a:p>
          </p:txBody>
        </p:sp>
        <p:sp>
          <p:nvSpPr>
            <p:cNvPr id="10" name="_s3089"/>
            <p:cNvSpPr>
              <a:spLocks noChangeArrowheads="1"/>
            </p:cNvSpPr>
            <p:nvPr/>
          </p:nvSpPr>
          <p:spPr bwMode="auto">
            <a:xfrm>
              <a:off x="3094" y="2624"/>
              <a:ext cx="864" cy="288"/>
            </a:xfrm>
            <a:prstGeom prst="roundRect">
              <a:avLst>
                <a:gd name="adj" fmla="val 16667"/>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NI-Times" pitchFamily="2" charset="0"/>
                </a:rPr>
                <a:t>Maøu saéc haøi hoaø</a:t>
              </a:r>
            </a:p>
          </p:txBody>
        </p:sp>
      </p:grpSp>
      <p:grpSp>
        <p:nvGrpSpPr>
          <p:cNvPr id="11" name="Content Placeholder 38947"/>
          <p:cNvGrpSpPr>
            <a:grpSpLocks/>
          </p:cNvGrpSpPr>
          <p:nvPr/>
        </p:nvGrpSpPr>
        <p:grpSpPr bwMode="auto">
          <a:xfrm>
            <a:off x="5140325" y="3957638"/>
            <a:ext cx="3814763" cy="2174875"/>
            <a:chOff x="1224" y="1368"/>
            <a:chExt cx="1799" cy="1543"/>
          </a:xfrm>
        </p:grpSpPr>
        <p:cxnSp>
          <p:nvCxnSpPr>
            <p:cNvPr id="3092" name="_s3092"/>
            <p:cNvCxnSpPr>
              <a:cxnSpLocks noChangeShapeType="1"/>
              <a:stCxn id="14" idx="0"/>
              <a:endCxn id="12" idx="2"/>
            </p:cNvCxnSpPr>
            <p:nvPr/>
          </p:nvCxnSpPr>
          <p:spPr bwMode="auto">
            <a:xfrm rot="5400000" flipH="1">
              <a:off x="1873" y="1906"/>
              <a:ext cx="967" cy="468"/>
            </a:xfrm>
            <a:prstGeom prst="bentConnector3">
              <a:avLst>
                <a:gd name="adj1" fmla="val 8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3093" name="_s3093"/>
            <p:cNvCxnSpPr>
              <a:cxnSpLocks noChangeShapeType="1"/>
              <a:stCxn id="13" idx="0"/>
              <a:endCxn id="12" idx="2"/>
            </p:cNvCxnSpPr>
            <p:nvPr/>
          </p:nvCxnSpPr>
          <p:spPr bwMode="auto">
            <a:xfrm rot="16200000">
              <a:off x="1406" y="1906"/>
              <a:ext cx="967" cy="467"/>
            </a:xfrm>
            <a:prstGeom prst="bentConnector3">
              <a:avLst>
                <a:gd name="adj1" fmla="val 8333"/>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2" name="_s3094"/>
            <p:cNvSpPr>
              <a:spLocks noChangeArrowheads="1"/>
            </p:cNvSpPr>
            <p:nvPr/>
          </p:nvSpPr>
          <p:spPr bwMode="auto">
            <a:xfrm>
              <a:off x="1691" y="1368"/>
              <a:ext cx="864" cy="288"/>
            </a:xfrm>
            <a:prstGeom prst="roundRect">
              <a:avLst>
                <a:gd name="adj" fmla="val 16667"/>
              </a:avLst>
            </a:prstGeom>
            <a:solidFill>
              <a:schemeClr val="fo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Quaù trình quan saùt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Gv neâu</a:t>
              </a:r>
            </a:p>
          </p:txBody>
        </p:sp>
        <p:sp>
          <p:nvSpPr>
            <p:cNvPr id="13" name="_s3095"/>
            <p:cNvSpPr>
              <a:spLocks noChangeArrowheads="1"/>
            </p:cNvSpPr>
            <p:nvPr/>
          </p:nvSpPr>
          <p:spPr bwMode="auto">
            <a:xfrm>
              <a:off x="1224" y="2623"/>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Heä thoáng caâu hoûi</a:t>
              </a:r>
            </a:p>
          </p:txBody>
        </p:sp>
        <p:sp>
          <p:nvSpPr>
            <p:cNvPr id="14" name="_s3096"/>
            <p:cNvSpPr>
              <a:spLocks noChangeArrowheads="1"/>
            </p:cNvSpPr>
            <p:nvPr/>
          </p:nvSpPr>
          <p:spPr bwMode="auto">
            <a:xfrm>
              <a:off x="2159" y="2623"/>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NI-Times" pitchFamily="2" charset="0"/>
                </a:rPr>
                <a:t>HS töï ruùt ra nhaän xeùt</a:t>
              </a:r>
            </a:p>
          </p:txBody>
        </p:sp>
      </p:grpSp>
    </p:spTree>
    <p:extLst>
      <p:ext uri="{BB962C8B-B14F-4D97-AF65-F5344CB8AC3E}">
        <p14:creationId xmlns="" xmlns:p14="http://schemas.microsoft.com/office/powerpoint/2010/main" val="4043925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4)">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A9990A4-C26D-471D-A3E6-C196285750FB}" type="slidenum">
              <a:rPr lang="en-US"/>
              <a:pPr/>
              <a:t>35</a:t>
            </a:fld>
            <a:endParaRPr lang="en-US"/>
          </a:p>
        </p:txBody>
      </p:sp>
      <p:sp>
        <p:nvSpPr>
          <p:cNvPr id="45071" name="Rectangle 15"/>
          <p:cNvSpPr>
            <a:spLocks noChangeArrowheads="1"/>
          </p:cNvSpPr>
          <p:nvPr/>
        </p:nvSpPr>
        <p:spPr bwMode="auto">
          <a:xfrm>
            <a:off x="1371600" y="685800"/>
            <a:ext cx="6096000" cy="533400"/>
          </a:xfrm>
          <a:prstGeom prst="rect">
            <a:avLst/>
          </a:prstGeom>
          <a:solidFill>
            <a:schemeClr val="accent1"/>
          </a:solidFill>
          <a:ln w="76200" cmpd="tri">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smtClean="0">
                <a:solidFill>
                  <a:schemeClr val="bg1"/>
                </a:solidFill>
                <a:latin typeface="Arial" pitchFamily="34" charset="0"/>
                <a:cs typeface="Arial" pitchFamily="34" charset="0"/>
              </a:rPr>
              <a:t>GIÁO VIÊN NHẬN XÉT VÀ TÓM TẮT TRỌNG TÂM</a:t>
            </a:r>
            <a:endParaRPr lang="en-US" b="1">
              <a:solidFill>
                <a:schemeClr val="bg1"/>
              </a:solidFill>
              <a:latin typeface="Arial" pitchFamily="34" charset="0"/>
              <a:cs typeface="Arial" pitchFamily="34" charset="0"/>
            </a:endParaRPr>
          </a:p>
        </p:txBody>
      </p:sp>
      <p:sp>
        <p:nvSpPr>
          <p:cNvPr id="45072" name="Rectangle 16"/>
          <p:cNvSpPr>
            <a:spLocks noChangeArrowheads="1"/>
          </p:cNvSpPr>
          <p:nvPr/>
        </p:nvSpPr>
        <p:spPr bwMode="auto">
          <a:xfrm>
            <a:off x="899592" y="1828800"/>
            <a:ext cx="6984776" cy="664096"/>
          </a:xfrm>
          <a:prstGeom prst="rect">
            <a:avLst/>
          </a:prstGeom>
          <a:solidFill>
            <a:schemeClr val="accent1"/>
          </a:solidFill>
          <a:ln w="57150" cmpd="thinThick">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latin typeface="Arial" pitchFamily="34" charset="0"/>
                <a:cs typeface="Arial" pitchFamily="34" charset="0"/>
              </a:rPr>
              <a:t>GIÁO VIÊN </a:t>
            </a:r>
            <a:r>
              <a:rPr lang="en-US" b="1" smtClean="0">
                <a:solidFill>
                  <a:schemeClr val="bg1"/>
                </a:solidFill>
                <a:latin typeface="Arial" pitchFamily="34" charset="0"/>
                <a:cs typeface="Arial" pitchFamily="34" charset="0"/>
              </a:rPr>
              <a:t>LÀ NGƯỜI TỔ CHỨC, HƯỚNG DẪN VÀ QUAN SÁT</a:t>
            </a:r>
            <a:endParaRPr lang="en-US" b="1">
              <a:latin typeface="VNI-Times" pitchFamily="2" charset="0"/>
            </a:endParaRPr>
          </a:p>
        </p:txBody>
      </p:sp>
      <p:sp>
        <p:nvSpPr>
          <p:cNvPr id="45073" name="AutoShape 17"/>
          <p:cNvSpPr>
            <a:spLocks noChangeArrowheads="1"/>
          </p:cNvSpPr>
          <p:nvPr/>
        </p:nvSpPr>
        <p:spPr bwMode="auto">
          <a:xfrm>
            <a:off x="4191000" y="1219200"/>
            <a:ext cx="457200" cy="609600"/>
          </a:xfrm>
          <a:prstGeom prst="downArrow">
            <a:avLst>
              <a:gd name="adj1" fmla="val 50000"/>
              <a:gd name="adj2" fmla="val 33333"/>
            </a:avLst>
          </a:prstGeom>
          <a:solidFill>
            <a:schemeClr val="tx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5075" name="AutoShape 19"/>
          <p:cNvSpPr>
            <a:spLocks noChangeArrowheads="1"/>
          </p:cNvSpPr>
          <p:nvPr/>
        </p:nvSpPr>
        <p:spPr bwMode="auto">
          <a:xfrm>
            <a:off x="685800" y="2393032"/>
            <a:ext cx="7774632" cy="4348336"/>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500" b="1">
                <a:solidFill>
                  <a:schemeClr val="bg1"/>
                </a:solidFill>
                <a:latin typeface="VNI-Tekon" pitchFamily="2" charset="0"/>
              </a:rPr>
              <a:t>KHI SÖÛ DUÏNG PHÖÔNG PHAÙP ÑAØM </a:t>
            </a:r>
            <a:r>
              <a:rPr lang="en-US" sz="2500" b="1" smtClean="0">
                <a:solidFill>
                  <a:schemeClr val="bg1"/>
                </a:solidFill>
                <a:latin typeface="VNI-Tekon" pitchFamily="2" charset="0"/>
              </a:rPr>
              <a:t>THOAÏI</a:t>
            </a:r>
          </a:p>
          <a:p>
            <a:pPr algn="ctr"/>
            <a:r>
              <a:rPr lang="en-US" sz="2500" b="1" smtClean="0">
                <a:solidFill>
                  <a:schemeClr val="bg1"/>
                </a:solidFill>
                <a:latin typeface="VNI-Tekon" pitchFamily="2" charset="0"/>
              </a:rPr>
              <a:t>CAÀN </a:t>
            </a:r>
            <a:r>
              <a:rPr lang="en-US" sz="2500" b="1">
                <a:solidFill>
                  <a:schemeClr val="bg1"/>
                </a:solidFill>
                <a:latin typeface="VNI-Tekon" pitchFamily="2" charset="0"/>
              </a:rPr>
              <a:t>TRAÙNH 2 XU </a:t>
            </a:r>
            <a:r>
              <a:rPr lang="en-US" sz="2500" b="1" smtClean="0">
                <a:solidFill>
                  <a:schemeClr val="bg1"/>
                </a:solidFill>
                <a:latin typeface="VNI-Tekon" pitchFamily="2" charset="0"/>
              </a:rPr>
              <a:t>HÖÔÙNG:</a:t>
            </a:r>
            <a:endParaRPr lang="en-US" sz="2500" b="1">
              <a:solidFill>
                <a:schemeClr val="bg1"/>
              </a:solidFill>
              <a:latin typeface="VNI-Tekon" pitchFamily="2" charset="0"/>
            </a:endParaRPr>
          </a:p>
          <a:p>
            <a:endParaRPr lang="en-US" sz="2600" b="1">
              <a:solidFill>
                <a:schemeClr val="bg1"/>
              </a:solidFill>
              <a:latin typeface="VNI-Tekon" pitchFamily="2" charset="0"/>
            </a:endParaRPr>
          </a:p>
          <a:p>
            <a:pPr eaLnBrk="1" hangingPunct="1"/>
            <a:r>
              <a:rPr lang="en-US" sz="2600" b="1" i="1" smtClean="0">
                <a:solidFill>
                  <a:schemeClr val="bg1"/>
                </a:solidFill>
                <a:latin typeface="Arial" pitchFamily="34" charset="0"/>
                <a:cs typeface="Arial" pitchFamily="34" charset="0"/>
              </a:rPr>
              <a:t>- Câu hỏi vụn vặt, không tập trung vào trọng</a:t>
            </a:r>
            <a:br>
              <a:rPr lang="en-US" sz="2600" b="1" i="1" smtClean="0">
                <a:solidFill>
                  <a:schemeClr val="bg1"/>
                </a:solidFill>
                <a:latin typeface="Arial" pitchFamily="34" charset="0"/>
                <a:cs typeface="Arial" pitchFamily="34" charset="0"/>
              </a:rPr>
            </a:br>
            <a:r>
              <a:rPr lang="en-US" sz="2600" b="1" i="1" smtClean="0">
                <a:solidFill>
                  <a:schemeClr val="bg1"/>
                </a:solidFill>
                <a:latin typeface="Arial" pitchFamily="34" charset="0"/>
                <a:cs typeface="Arial" pitchFamily="34" charset="0"/>
              </a:rPr>
              <a:t>tâm quan sát.</a:t>
            </a:r>
          </a:p>
          <a:p>
            <a:pPr eaLnBrk="1" hangingPunct="1">
              <a:buFont typeface="Wingdings" pitchFamily="2" charset="2"/>
              <a:buNone/>
            </a:pPr>
            <a:endParaRPr lang="en-US" sz="2600" b="1" i="1" smtClean="0">
              <a:solidFill>
                <a:schemeClr val="bg1"/>
              </a:solidFill>
              <a:latin typeface="Arial" pitchFamily="34" charset="0"/>
              <a:cs typeface="Arial" pitchFamily="34" charset="0"/>
            </a:endParaRPr>
          </a:p>
          <a:p>
            <a:pPr eaLnBrk="1" hangingPunct="1"/>
            <a:r>
              <a:rPr lang="en-US" sz="2600" b="1" i="1" smtClean="0">
                <a:solidFill>
                  <a:schemeClr val="bg1"/>
                </a:solidFill>
                <a:latin typeface="Arial" pitchFamily="34" charset="0"/>
                <a:cs typeface="Arial" pitchFamily="34" charset="0"/>
              </a:rPr>
              <a:t>- Chỉ hướng dẫn cho học sinh quan sát, </a:t>
            </a:r>
            <a:br>
              <a:rPr lang="en-US" sz="2600" b="1" i="1" smtClean="0">
                <a:solidFill>
                  <a:schemeClr val="bg1"/>
                </a:solidFill>
                <a:latin typeface="Arial" pitchFamily="34" charset="0"/>
                <a:cs typeface="Arial" pitchFamily="34" charset="0"/>
              </a:rPr>
            </a:br>
            <a:r>
              <a:rPr lang="en-US" sz="2600" b="1" i="1" smtClean="0">
                <a:solidFill>
                  <a:schemeClr val="bg1"/>
                </a:solidFill>
                <a:latin typeface="Arial" pitchFamily="34" charset="0"/>
                <a:cs typeface="Arial" pitchFamily="34" charset="0"/>
              </a:rPr>
              <a:t>không có câu hỏi hướng dẫn quan sát.</a:t>
            </a:r>
            <a:endParaRPr lang="en-US" sz="2600" b="1" i="1">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923094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71"/>
                                        </p:tgtEl>
                                        <p:attrNameLst>
                                          <p:attrName>style.visibility</p:attrName>
                                        </p:attrNameLst>
                                      </p:cBhvr>
                                      <p:to>
                                        <p:strVal val="visible"/>
                                      </p:to>
                                    </p:set>
                                    <p:animEffect transition="in" filter="blinds(horizontal)">
                                      <p:cBhvr>
                                        <p:cTn id="7" dur="500"/>
                                        <p:tgtEl>
                                          <p:spTgt spid="45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73"/>
                                        </p:tgtEl>
                                        <p:attrNameLst>
                                          <p:attrName>style.visibility</p:attrName>
                                        </p:attrNameLst>
                                      </p:cBhvr>
                                      <p:to>
                                        <p:strVal val="visible"/>
                                      </p:to>
                                    </p:set>
                                    <p:animEffect transition="in" filter="blinds(horizontal)">
                                      <p:cBhvr>
                                        <p:cTn id="12" dur="500"/>
                                        <p:tgtEl>
                                          <p:spTgt spid="450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72"/>
                                        </p:tgtEl>
                                        <p:attrNameLst>
                                          <p:attrName>style.visibility</p:attrName>
                                        </p:attrNameLst>
                                      </p:cBhvr>
                                      <p:to>
                                        <p:strVal val="visible"/>
                                      </p:to>
                                    </p:set>
                                    <p:animEffect transition="in" filter="blinds(horizontal)">
                                      <p:cBhvr>
                                        <p:cTn id="17" dur="500"/>
                                        <p:tgtEl>
                                          <p:spTgt spid="450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75">
                                            <p:txEl>
                                              <p:pRg st="0" end="0"/>
                                            </p:txEl>
                                          </p:spTgt>
                                        </p:tgtEl>
                                        <p:attrNameLst>
                                          <p:attrName>style.visibility</p:attrName>
                                        </p:attrNameLst>
                                      </p:cBhvr>
                                      <p:to>
                                        <p:strVal val="visible"/>
                                      </p:to>
                                    </p:set>
                                    <p:animEffect transition="in" filter="blinds(horizontal)">
                                      <p:cBhvr>
                                        <p:cTn id="22" dur="500"/>
                                        <p:tgtEl>
                                          <p:spTgt spid="450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075">
                                            <p:txEl>
                                              <p:pRg st="1" end="1"/>
                                            </p:txEl>
                                          </p:spTgt>
                                        </p:tgtEl>
                                        <p:attrNameLst>
                                          <p:attrName>style.visibility</p:attrName>
                                        </p:attrNameLst>
                                      </p:cBhvr>
                                      <p:to>
                                        <p:strVal val="visible"/>
                                      </p:to>
                                    </p:set>
                                    <p:animEffect transition="in" filter="blinds(horizontal)">
                                      <p:cBhvr>
                                        <p:cTn id="27" dur="500"/>
                                        <p:tgtEl>
                                          <p:spTgt spid="45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1" grpId="0" animBg="1"/>
      <p:bldP spid="45072" grpId="0" animBg="1"/>
      <p:bldP spid="450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F155E9-D55C-4C75-8FBF-C8D722EF58CD}" type="slidenum">
              <a:rPr lang="en-US"/>
              <a:pPr/>
              <a:t>36</a:t>
            </a:fld>
            <a:endParaRPr lang="en-US"/>
          </a:p>
        </p:txBody>
      </p:sp>
      <p:sp>
        <p:nvSpPr>
          <p:cNvPr id="49154" name="Rectangle 2"/>
          <p:cNvSpPr>
            <a:spLocks noGrp="1" noChangeArrowheads="1"/>
          </p:cNvSpPr>
          <p:nvPr>
            <p:ph type="title"/>
          </p:nvPr>
        </p:nvSpPr>
        <p:spPr/>
        <p:txBody>
          <a:bodyPr/>
          <a:lstStyle/>
          <a:p>
            <a:pPr eaLnBrk="1" hangingPunct="1"/>
            <a:r>
              <a:rPr lang="en-US" sz="2400" b="1" smtClean="0">
                <a:latin typeface="VNI-Times" pitchFamily="2" charset="0"/>
              </a:rPr>
              <a:t>PPDH &amp; TOÅ CHÖÙC THÖÏC HIEÄN CAÙC NOÄI DUNG</a:t>
            </a:r>
            <a:br>
              <a:rPr lang="en-US" sz="2400" b="1" smtClean="0">
                <a:latin typeface="VNI-Times" pitchFamily="2" charset="0"/>
              </a:rPr>
            </a:br>
            <a:r>
              <a:rPr lang="en-US" sz="2400" b="1" smtClean="0">
                <a:latin typeface="VNI-Times" pitchFamily="2" charset="0"/>
              </a:rPr>
              <a:t>TRONG BÖÔÙC HÖÔÙNG DAÃN THAO TAÙC MAÃU.</a:t>
            </a:r>
          </a:p>
        </p:txBody>
      </p:sp>
      <p:sp>
        <p:nvSpPr>
          <p:cNvPr id="49155" name="Rectangle 3"/>
          <p:cNvSpPr>
            <a:spLocks noGrp="1" noChangeArrowheads="1"/>
          </p:cNvSpPr>
          <p:nvPr>
            <p:ph type="body" idx="4294967295"/>
          </p:nvPr>
        </p:nvSpPr>
        <p:spPr>
          <a:xfrm>
            <a:off x="874713" y="1412776"/>
            <a:ext cx="8269287" cy="4459288"/>
          </a:xfrm>
          <a:prstGeom prst="rect">
            <a:avLst/>
          </a:prstGeom>
        </p:spPr>
        <p:txBody>
          <a:bodyPr>
            <a:noAutofit/>
          </a:bodyPr>
          <a:lstStyle/>
          <a:p>
            <a:pPr marL="609600" indent="-609600" eaLnBrk="1" hangingPunct="1">
              <a:lnSpc>
                <a:spcPct val="80000"/>
              </a:lnSpc>
              <a:buFontTx/>
              <a:buNone/>
            </a:pPr>
            <a:r>
              <a:rPr lang="en-US" sz="2000" smtClean="0">
                <a:latin typeface="VNI-Times" pitchFamily="2" charset="0"/>
              </a:rPr>
              <a:t>1</a:t>
            </a:r>
            <a:r>
              <a:rPr lang="en-US" sz="2000" b="1" smtClean="0">
                <a:latin typeface="VNI-Times" pitchFamily="2" charset="0"/>
              </a:rPr>
              <a:t>. MUÏC TIEÂU</a:t>
            </a:r>
          </a:p>
          <a:p>
            <a:pPr marL="990600" lvl="1" indent="-533400" eaLnBrk="1" hangingPunct="1">
              <a:lnSpc>
                <a:spcPct val="80000"/>
              </a:lnSpc>
            </a:pPr>
            <a:r>
              <a:rPr lang="en-US" smtClean="0">
                <a:latin typeface="VNI-Times" pitchFamily="2" charset="0"/>
              </a:rPr>
              <a:t>Naém ñöôïc quy trình thao taùc maãu</a:t>
            </a:r>
          </a:p>
          <a:p>
            <a:pPr marL="990600" lvl="1" indent="-533400" eaLnBrk="1" hangingPunct="1">
              <a:lnSpc>
                <a:spcPct val="80000"/>
              </a:lnSpc>
            </a:pPr>
            <a:r>
              <a:rPr lang="en-US" smtClean="0">
                <a:latin typeface="VNI-Times" pitchFamily="2" charset="0"/>
              </a:rPr>
              <a:t>Bieát caùch thöïc hieän quy trình .</a:t>
            </a:r>
          </a:p>
          <a:p>
            <a:pPr marL="609600" indent="-609600" eaLnBrk="1" hangingPunct="1">
              <a:lnSpc>
                <a:spcPct val="80000"/>
              </a:lnSpc>
              <a:buFont typeface="Wingdings" pitchFamily="2" charset="2"/>
              <a:buNone/>
            </a:pPr>
            <a:r>
              <a:rPr lang="en-US" sz="2000" smtClean="0">
                <a:latin typeface="VNI-Times" pitchFamily="2" charset="0"/>
              </a:rPr>
              <a:t>2. </a:t>
            </a:r>
            <a:r>
              <a:rPr lang="en-US" sz="2000" b="1" smtClean="0">
                <a:latin typeface="VNI-Times" pitchFamily="2" charset="0"/>
              </a:rPr>
              <a:t>YEÂU CAÀU</a:t>
            </a:r>
          </a:p>
          <a:p>
            <a:pPr marL="990600" lvl="1" indent="-533400" eaLnBrk="1" hangingPunct="1">
              <a:lnSpc>
                <a:spcPct val="80000"/>
              </a:lnSpc>
            </a:pPr>
            <a:r>
              <a:rPr lang="en-US" smtClean="0">
                <a:latin typeface="VNI-Times" pitchFamily="2" charset="0"/>
              </a:rPr>
              <a:t>Thao taùc höôùng daãn phaûi chuaån xaùc</a:t>
            </a:r>
          </a:p>
          <a:p>
            <a:pPr marL="990600" lvl="1" indent="-533400" eaLnBrk="1" hangingPunct="1">
              <a:lnSpc>
                <a:spcPct val="80000"/>
              </a:lnSpc>
            </a:pPr>
            <a:r>
              <a:rPr lang="en-US" smtClean="0">
                <a:latin typeface="VNI-Times" pitchFamily="2" charset="0"/>
              </a:rPr>
              <a:t>Thao taùc höôùng daãn phaûi ñuùng quy trình kó thuaät.</a:t>
            </a:r>
          </a:p>
          <a:p>
            <a:pPr marL="609600" indent="-609600" eaLnBrk="1" hangingPunct="1">
              <a:lnSpc>
                <a:spcPct val="80000"/>
              </a:lnSpc>
              <a:buFont typeface="Wingdings" pitchFamily="2" charset="2"/>
              <a:buNone/>
            </a:pPr>
            <a:r>
              <a:rPr lang="en-US" sz="2000" smtClean="0">
                <a:latin typeface="VNI-Times" pitchFamily="2" charset="0"/>
              </a:rPr>
              <a:t>3. </a:t>
            </a:r>
            <a:r>
              <a:rPr lang="en-US" sz="2000" b="1" smtClean="0">
                <a:latin typeface="VNI-Times" pitchFamily="2" charset="0"/>
              </a:rPr>
              <a:t>PHÖÔNG PHAÙP</a:t>
            </a:r>
          </a:p>
          <a:p>
            <a:pPr marL="990600" lvl="1" indent="-533400" eaLnBrk="1" hangingPunct="1">
              <a:lnSpc>
                <a:spcPct val="80000"/>
              </a:lnSpc>
            </a:pPr>
            <a:r>
              <a:rPr lang="en-US" smtClean="0">
                <a:latin typeface="VNI-Times" pitchFamily="2" charset="0"/>
              </a:rPr>
              <a:t>Phöông phaùp laøm maãu.</a:t>
            </a:r>
          </a:p>
          <a:p>
            <a:pPr marL="990600" lvl="1" indent="-533400" eaLnBrk="1" hangingPunct="1">
              <a:lnSpc>
                <a:spcPct val="80000"/>
              </a:lnSpc>
            </a:pPr>
            <a:r>
              <a:rPr lang="en-US" smtClean="0">
                <a:latin typeface="VNI-Times" pitchFamily="2" charset="0"/>
              </a:rPr>
              <a:t>Phöông phaùp duøng lôøi</a:t>
            </a:r>
          </a:p>
          <a:p>
            <a:pPr marL="609600" indent="-609600" eaLnBrk="1" hangingPunct="1">
              <a:lnSpc>
                <a:spcPct val="80000"/>
              </a:lnSpc>
            </a:pPr>
            <a:endParaRPr lang="en-US" sz="2000" smtClean="0">
              <a:latin typeface="VNI-Times" pitchFamily="2" charset="0"/>
            </a:endParaRPr>
          </a:p>
          <a:p>
            <a:pPr marL="609600" indent="-609600" eaLnBrk="1" hangingPunct="1">
              <a:lnSpc>
                <a:spcPct val="80000"/>
              </a:lnSpc>
              <a:buFont typeface="Wingdings" pitchFamily="2" charset="2"/>
              <a:buNone/>
            </a:pPr>
            <a:r>
              <a:rPr lang="en-US" sz="2000" smtClean="0">
                <a:latin typeface="VNI-Times" pitchFamily="2" charset="0"/>
              </a:rPr>
              <a:t>4</a:t>
            </a:r>
            <a:r>
              <a:rPr lang="en-US" sz="2000" b="1" smtClean="0">
                <a:latin typeface="VNI-Times" pitchFamily="2" charset="0"/>
              </a:rPr>
              <a:t>. LÖU YÙ:</a:t>
            </a:r>
          </a:p>
          <a:p>
            <a:pPr marL="2209800" lvl="4" indent="-381000" eaLnBrk="1" hangingPunct="1">
              <a:lnSpc>
                <a:spcPct val="80000"/>
              </a:lnSpc>
              <a:buFontTx/>
              <a:buNone/>
            </a:pPr>
            <a:r>
              <a:rPr lang="en-US" sz="2000" smtClean="0">
                <a:latin typeface="VNI-Times" pitchFamily="2" charset="0"/>
              </a:rPr>
              <a:t>			</a:t>
            </a:r>
          </a:p>
          <a:p>
            <a:pPr marL="2209800" lvl="4" indent="-381000" eaLnBrk="1" hangingPunct="1">
              <a:lnSpc>
                <a:spcPct val="80000"/>
              </a:lnSpc>
              <a:buFontTx/>
              <a:buNone/>
            </a:pPr>
            <a:r>
              <a:rPr lang="en-US" sz="2000">
                <a:latin typeface="VNI-Times" pitchFamily="2" charset="0"/>
              </a:rPr>
              <a:t>	</a:t>
            </a:r>
            <a:r>
              <a:rPr lang="en-US" sz="2000" smtClean="0">
                <a:latin typeface="VNI-Times" pitchFamily="2" charset="0"/>
              </a:rPr>
              <a:t>		thöïc hieän thaønh thaïo</a:t>
            </a:r>
          </a:p>
          <a:p>
            <a:pPr marL="2209800" lvl="4" indent="-381000" eaLnBrk="1" hangingPunct="1">
              <a:lnSpc>
                <a:spcPct val="80000"/>
              </a:lnSpc>
              <a:buFontTx/>
              <a:buNone/>
            </a:pPr>
            <a:r>
              <a:rPr lang="en-US" sz="2000" smtClean="0">
                <a:latin typeface="VNI-Times" pitchFamily="2" charset="0"/>
              </a:rPr>
              <a:t>			phaûi bieát thao taùc khoù</a:t>
            </a:r>
          </a:p>
          <a:p>
            <a:pPr marL="2209800" lvl="4" indent="-381000" eaLnBrk="1" hangingPunct="1">
              <a:lnSpc>
                <a:spcPct val="80000"/>
              </a:lnSpc>
              <a:buFontTx/>
              <a:buNone/>
            </a:pPr>
            <a:r>
              <a:rPr lang="en-US" sz="2000" smtClean="0">
                <a:latin typeface="VNI-Times" pitchFamily="2" charset="0"/>
              </a:rPr>
              <a:t>			phaûi vöøa thao taùc </a:t>
            </a:r>
          </a:p>
          <a:p>
            <a:pPr marL="2209800" lvl="4" indent="-381000" eaLnBrk="1" hangingPunct="1">
              <a:lnSpc>
                <a:spcPct val="80000"/>
              </a:lnSpc>
              <a:buFontTx/>
              <a:buNone/>
            </a:pPr>
            <a:r>
              <a:rPr lang="en-US" sz="2000" smtClean="0">
                <a:latin typeface="VNI-Times" pitchFamily="2" charset="0"/>
              </a:rPr>
              <a:t>			vöøa giaûi thích</a:t>
            </a:r>
          </a:p>
        </p:txBody>
      </p:sp>
      <p:sp>
        <p:nvSpPr>
          <p:cNvPr id="49156" name="Rectangle 4"/>
          <p:cNvSpPr>
            <a:spLocks noChangeArrowheads="1"/>
          </p:cNvSpPr>
          <p:nvPr/>
        </p:nvSpPr>
        <p:spPr bwMode="auto">
          <a:xfrm>
            <a:off x="609600" y="5562600"/>
            <a:ext cx="167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atin typeface="VNI-Times" pitchFamily="2" charset="0"/>
              </a:rPr>
              <a:t>Giaùo vieân phaûi</a:t>
            </a:r>
          </a:p>
        </p:txBody>
      </p:sp>
      <p:sp>
        <p:nvSpPr>
          <p:cNvPr id="49158" name="Line 6"/>
          <p:cNvSpPr>
            <a:spLocks noChangeShapeType="1"/>
          </p:cNvSpPr>
          <p:nvPr/>
        </p:nvSpPr>
        <p:spPr bwMode="auto">
          <a:xfrm flipV="1">
            <a:off x="2286000" y="5410200"/>
            <a:ext cx="1981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7"/>
          <p:cNvSpPr>
            <a:spLocks noChangeShapeType="1"/>
          </p:cNvSpPr>
          <p:nvPr/>
        </p:nvSpPr>
        <p:spPr bwMode="auto">
          <a:xfrm flipV="1">
            <a:off x="2286000" y="5715000"/>
            <a:ext cx="19812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8"/>
          <p:cNvSpPr>
            <a:spLocks noChangeShapeType="1"/>
          </p:cNvSpPr>
          <p:nvPr/>
        </p:nvSpPr>
        <p:spPr bwMode="auto">
          <a:xfrm>
            <a:off x="2286000" y="5791200"/>
            <a:ext cx="19812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9"/>
          <p:cNvSpPr>
            <a:spLocks noChangeShapeType="1"/>
          </p:cNvSpPr>
          <p:nvPr/>
        </p:nvSpPr>
        <p:spPr bwMode="auto">
          <a:xfrm>
            <a:off x="2362200" y="5791200"/>
            <a:ext cx="19050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4171652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49155">
                                            <p:txEl>
                                              <p:pRg st="0" end="0"/>
                                            </p:txEl>
                                          </p:spTgt>
                                        </p:tgtEl>
                                        <p:attrNameLst>
                                          <p:attrName>style.visibility</p:attrName>
                                        </p:attrNameLst>
                                      </p:cBhvr>
                                      <p:to>
                                        <p:strVal val="visible"/>
                                      </p:to>
                                    </p:set>
                                    <p:animEffect transition="in" filter="plus(in)">
                                      <p:cBhvr>
                                        <p:cTn id="14" dur="2000"/>
                                        <p:tgtEl>
                                          <p:spTgt spid="4915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Effect transition="in" filter="barn(inHorizontal)">
                                      <p:cBhvr>
                                        <p:cTn id="19" dur="500"/>
                                        <p:tgtEl>
                                          <p:spTgt spid="4915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49155">
                                            <p:txEl>
                                              <p:pRg st="2" end="2"/>
                                            </p:txEl>
                                          </p:spTgt>
                                        </p:tgtEl>
                                        <p:attrNameLst>
                                          <p:attrName>style.visibility</p:attrName>
                                        </p:attrNameLst>
                                      </p:cBhvr>
                                      <p:to>
                                        <p:strVal val="visible"/>
                                      </p:to>
                                    </p:set>
                                    <p:animEffect transition="in" filter="barn(inHorizontal)">
                                      <p:cBhvr>
                                        <p:cTn id="24" dur="500"/>
                                        <p:tgtEl>
                                          <p:spTgt spid="4915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49155">
                                            <p:txEl>
                                              <p:pRg st="3" end="3"/>
                                            </p:txEl>
                                          </p:spTgt>
                                        </p:tgtEl>
                                        <p:attrNameLst>
                                          <p:attrName>style.visibility</p:attrName>
                                        </p:attrNameLst>
                                      </p:cBhvr>
                                      <p:to>
                                        <p:strVal val="visible"/>
                                      </p:to>
                                    </p:set>
                                    <p:animEffect transition="in" filter="wheel(4)">
                                      <p:cBhvr>
                                        <p:cTn id="29" dur="2000"/>
                                        <p:tgtEl>
                                          <p:spTgt spid="4915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49155">
                                            <p:txEl>
                                              <p:pRg st="4" end="4"/>
                                            </p:txEl>
                                          </p:spTgt>
                                        </p:tgtEl>
                                        <p:attrNameLst>
                                          <p:attrName>style.visibility</p:attrName>
                                        </p:attrNameLst>
                                      </p:cBhvr>
                                      <p:to>
                                        <p:strVal val="visible"/>
                                      </p:to>
                                    </p:set>
                                    <p:animEffect transition="in" filter="wipe(down)">
                                      <p:cBhvr>
                                        <p:cTn id="34" dur="500"/>
                                        <p:tgtEl>
                                          <p:spTgt spid="4915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49155">
                                            <p:txEl>
                                              <p:pRg st="5" end="5"/>
                                            </p:txEl>
                                          </p:spTgt>
                                        </p:tgtEl>
                                        <p:attrNameLst>
                                          <p:attrName>style.visibility</p:attrName>
                                        </p:attrNameLst>
                                      </p:cBhvr>
                                      <p:to>
                                        <p:strVal val="visible"/>
                                      </p:to>
                                    </p:set>
                                    <p:animEffect transition="in" filter="wipe(down)">
                                      <p:cBhvr>
                                        <p:cTn id="39" dur="500"/>
                                        <p:tgtEl>
                                          <p:spTgt spid="4915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4" fill="hold" nodeType="clickEffect">
                                  <p:stCondLst>
                                    <p:cond delay="0"/>
                                  </p:stCondLst>
                                  <p:childTnLst>
                                    <p:set>
                                      <p:cBhvr>
                                        <p:cTn id="43" dur="1" fill="hold">
                                          <p:stCondLst>
                                            <p:cond delay="0"/>
                                          </p:stCondLst>
                                        </p:cTn>
                                        <p:tgtEl>
                                          <p:spTgt spid="49155">
                                            <p:txEl>
                                              <p:pRg st="6" end="6"/>
                                            </p:txEl>
                                          </p:spTgt>
                                        </p:tgtEl>
                                        <p:attrNameLst>
                                          <p:attrName>style.visibility</p:attrName>
                                        </p:attrNameLst>
                                      </p:cBhvr>
                                      <p:to>
                                        <p:strVal val="visible"/>
                                      </p:to>
                                    </p:set>
                                    <p:animEffect transition="in" filter="wheel(4)">
                                      <p:cBhvr>
                                        <p:cTn id="44" dur="2000"/>
                                        <p:tgtEl>
                                          <p:spTgt spid="4915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49155">
                                            <p:txEl>
                                              <p:pRg st="7" end="7"/>
                                            </p:txEl>
                                          </p:spTgt>
                                        </p:tgtEl>
                                        <p:attrNameLst>
                                          <p:attrName>style.visibility</p:attrName>
                                        </p:attrNameLst>
                                      </p:cBhvr>
                                      <p:to>
                                        <p:strVal val="visible"/>
                                      </p:to>
                                    </p:set>
                                    <p:animEffect transition="in" filter="wipe(down)">
                                      <p:cBhvr>
                                        <p:cTn id="49" dur="500"/>
                                        <p:tgtEl>
                                          <p:spTgt spid="49155">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49155">
                                            <p:txEl>
                                              <p:pRg st="8" end="8"/>
                                            </p:txEl>
                                          </p:spTgt>
                                        </p:tgtEl>
                                        <p:attrNameLst>
                                          <p:attrName>style.visibility</p:attrName>
                                        </p:attrNameLst>
                                      </p:cBhvr>
                                      <p:to>
                                        <p:strVal val="visible"/>
                                      </p:to>
                                    </p:set>
                                    <p:animEffect transition="in" filter="wipe(down)">
                                      <p:cBhvr>
                                        <p:cTn id="54" dur="500"/>
                                        <p:tgtEl>
                                          <p:spTgt spid="49155">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1" presetClass="entr" presetSubtype="4" fill="hold" nodeType="clickEffect">
                                  <p:stCondLst>
                                    <p:cond delay="0"/>
                                  </p:stCondLst>
                                  <p:childTnLst>
                                    <p:set>
                                      <p:cBhvr>
                                        <p:cTn id="58" dur="1" fill="hold">
                                          <p:stCondLst>
                                            <p:cond delay="0"/>
                                          </p:stCondLst>
                                        </p:cTn>
                                        <p:tgtEl>
                                          <p:spTgt spid="49155">
                                            <p:txEl>
                                              <p:pRg st="10" end="10"/>
                                            </p:txEl>
                                          </p:spTgt>
                                        </p:tgtEl>
                                        <p:attrNameLst>
                                          <p:attrName>style.visibility</p:attrName>
                                        </p:attrNameLst>
                                      </p:cBhvr>
                                      <p:to>
                                        <p:strVal val="visible"/>
                                      </p:to>
                                    </p:set>
                                    <p:animEffect transition="in" filter="wheel(4)">
                                      <p:cBhvr>
                                        <p:cTn id="59" dur="2000"/>
                                        <p:tgtEl>
                                          <p:spTgt spid="49155">
                                            <p:txEl>
                                              <p:pRg st="10" end="1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49156">
                                            <p:txEl>
                                              <p:pRg st="0" end="0"/>
                                            </p:txEl>
                                          </p:spTgt>
                                        </p:tgtEl>
                                        <p:attrNameLst>
                                          <p:attrName>style.visibility</p:attrName>
                                        </p:attrNameLst>
                                      </p:cBhvr>
                                      <p:to>
                                        <p:strVal val="visible"/>
                                      </p:to>
                                    </p:set>
                                    <p:animEffect transition="in" filter="wipe(down)">
                                      <p:cBhvr>
                                        <p:cTn id="64" dur="500"/>
                                        <p:tgtEl>
                                          <p:spTgt spid="49156">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9158"/>
                                        </p:tgtEl>
                                        <p:attrNameLst>
                                          <p:attrName>style.visibility</p:attrName>
                                        </p:attrNameLst>
                                      </p:cBhvr>
                                      <p:to>
                                        <p:strVal val="visible"/>
                                      </p:to>
                                    </p:set>
                                    <p:animEffect transition="in" filter="blinds(horizontal)">
                                      <p:cBhvr>
                                        <p:cTn id="69" dur="500"/>
                                        <p:tgtEl>
                                          <p:spTgt spid="4915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9159"/>
                                        </p:tgtEl>
                                        <p:attrNameLst>
                                          <p:attrName>style.visibility</p:attrName>
                                        </p:attrNameLst>
                                      </p:cBhvr>
                                      <p:to>
                                        <p:strVal val="visible"/>
                                      </p:to>
                                    </p:set>
                                    <p:animEffect transition="in" filter="blinds(horizontal)">
                                      <p:cBhvr>
                                        <p:cTn id="72" dur="500"/>
                                        <p:tgtEl>
                                          <p:spTgt spid="4915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9160"/>
                                        </p:tgtEl>
                                        <p:attrNameLst>
                                          <p:attrName>style.visibility</p:attrName>
                                        </p:attrNameLst>
                                      </p:cBhvr>
                                      <p:to>
                                        <p:strVal val="visible"/>
                                      </p:to>
                                    </p:set>
                                    <p:animEffect transition="in" filter="blinds(horizontal)">
                                      <p:cBhvr>
                                        <p:cTn id="75" dur="500"/>
                                        <p:tgtEl>
                                          <p:spTgt spid="49160"/>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9161"/>
                                        </p:tgtEl>
                                        <p:attrNameLst>
                                          <p:attrName>style.visibility</p:attrName>
                                        </p:attrNameLst>
                                      </p:cBhvr>
                                      <p:to>
                                        <p:strVal val="visible"/>
                                      </p:to>
                                    </p:set>
                                    <p:animEffect transition="in" filter="blinds(horizontal)">
                                      <p:cBhvr>
                                        <p:cTn id="78" dur="500"/>
                                        <p:tgtEl>
                                          <p:spTgt spid="4916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49155">
                                            <p:txEl>
                                              <p:pRg st="11" end="11"/>
                                            </p:txEl>
                                          </p:spTgt>
                                        </p:tgtEl>
                                        <p:attrNameLst>
                                          <p:attrName>style.visibility</p:attrName>
                                        </p:attrNameLst>
                                      </p:cBhvr>
                                      <p:to>
                                        <p:strVal val="visible"/>
                                      </p:to>
                                    </p:set>
                                    <p:animEffect transition="in" filter="blinds(horizontal)">
                                      <p:cBhvr>
                                        <p:cTn id="83" dur="500"/>
                                        <p:tgtEl>
                                          <p:spTgt spid="49155">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49155">
                                            <p:txEl>
                                              <p:pRg st="12" end="12"/>
                                            </p:txEl>
                                          </p:spTgt>
                                        </p:tgtEl>
                                        <p:attrNameLst>
                                          <p:attrName>style.visibility</p:attrName>
                                        </p:attrNameLst>
                                      </p:cBhvr>
                                      <p:to>
                                        <p:strVal val="visible"/>
                                      </p:to>
                                    </p:set>
                                    <p:animEffect transition="in" filter="blinds(horizontal)">
                                      <p:cBhvr>
                                        <p:cTn id="88" dur="500"/>
                                        <p:tgtEl>
                                          <p:spTgt spid="49155">
                                            <p:txEl>
                                              <p:pRg st="12" end="12"/>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49155">
                                            <p:txEl>
                                              <p:pRg st="13" end="13"/>
                                            </p:txEl>
                                          </p:spTgt>
                                        </p:tgtEl>
                                        <p:attrNameLst>
                                          <p:attrName>style.visibility</p:attrName>
                                        </p:attrNameLst>
                                      </p:cBhvr>
                                      <p:to>
                                        <p:strVal val="visible"/>
                                      </p:to>
                                    </p:set>
                                    <p:animEffect transition="in" filter="blinds(horizontal)">
                                      <p:cBhvr>
                                        <p:cTn id="93" dur="500"/>
                                        <p:tgtEl>
                                          <p:spTgt spid="49155">
                                            <p:txEl>
                                              <p:pRg st="13" end="13"/>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49155">
                                            <p:txEl>
                                              <p:pRg st="14" end="14"/>
                                            </p:txEl>
                                          </p:spTgt>
                                        </p:tgtEl>
                                        <p:attrNameLst>
                                          <p:attrName>style.visibility</p:attrName>
                                        </p:attrNameLst>
                                      </p:cBhvr>
                                      <p:to>
                                        <p:strVal val="visible"/>
                                      </p:to>
                                    </p:set>
                                    <p:animEffect transition="in" filter="blinds(horizontal)">
                                      <p:cBhvr>
                                        <p:cTn id="98" dur="500"/>
                                        <p:tgtEl>
                                          <p:spTgt spid="49155">
                                            <p:txEl>
                                              <p:pRg st="14" end="14"/>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49155">
                                            <p:txEl>
                                              <p:pRg st="15" end="15"/>
                                            </p:txEl>
                                          </p:spTgt>
                                        </p:tgtEl>
                                        <p:attrNameLst>
                                          <p:attrName>style.visibility</p:attrName>
                                        </p:attrNameLst>
                                      </p:cBhvr>
                                      <p:to>
                                        <p:strVal val="visible"/>
                                      </p:to>
                                    </p:set>
                                    <p:animEffect transition="in" filter="blinds(horizontal)">
                                      <p:cBhvr>
                                        <p:cTn id="103" dur="500"/>
                                        <p:tgtEl>
                                          <p:spTgt spid="4915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8" grpId="0" animBg="1"/>
      <p:bldP spid="49159" grpId="0" animBg="1"/>
      <p:bldP spid="49160" grpId="0" animBg="1"/>
      <p:bldP spid="491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F69D0B3-81DE-45E5-9DEA-0A91EEAD6167}" type="slidenum">
              <a:rPr lang="en-US"/>
              <a:pPr/>
              <a:t>37</a:t>
            </a:fld>
            <a:endParaRPr lang="en-US"/>
          </a:p>
        </p:txBody>
      </p:sp>
      <p:sp>
        <p:nvSpPr>
          <p:cNvPr id="50178" name="Rectangle 2"/>
          <p:cNvSpPr>
            <a:spLocks noGrp="1" noChangeArrowheads="1"/>
          </p:cNvSpPr>
          <p:nvPr>
            <p:ph type="title"/>
          </p:nvPr>
        </p:nvSpPr>
        <p:spPr>
          <a:xfrm>
            <a:off x="276225" y="228601"/>
            <a:ext cx="8591550" cy="824136"/>
          </a:xfrm>
        </p:spPr>
        <p:txBody>
          <a:bodyPr/>
          <a:lstStyle/>
          <a:p>
            <a:pPr algn="ctr" eaLnBrk="1" hangingPunct="1"/>
            <a:r>
              <a:rPr lang="en-US" sz="2800" b="1" smtClean="0">
                <a:solidFill>
                  <a:schemeClr val="tx1"/>
                </a:solidFill>
                <a:latin typeface="VNI-Times" pitchFamily="2" charset="0"/>
              </a:rPr>
              <a:t>LAØM MAÃU HAI LAÀN</a:t>
            </a:r>
          </a:p>
        </p:txBody>
      </p:sp>
      <p:sp>
        <p:nvSpPr>
          <p:cNvPr id="26628" name="Rectangle 3"/>
          <p:cNvSpPr>
            <a:spLocks noGrp="1" noChangeArrowheads="1"/>
          </p:cNvSpPr>
          <p:nvPr>
            <p:ph type="body" idx="4294967295"/>
          </p:nvPr>
        </p:nvSpPr>
        <p:spPr>
          <a:xfrm>
            <a:off x="914400" y="1844824"/>
            <a:ext cx="7772400" cy="4114800"/>
          </a:xfrm>
          <a:prstGeom prst="rect">
            <a:avLst/>
          </a:prstGeom>
        </p:spPr>
        <p:txBody>
          <a:bodyPr/>
          <a:lstStyle/>
          <a:p>
            <a:pPr eaLnBrk="1" hangingPunct="1">
              <a:buFont typeface="Wingdings" pitchFamily="2" charset="2"/>
              <a:buNone/>
            </a:pPr>
            <a:endParaRPr lang="en-US" smtClean="0"/>
          </a:p>
        </p:txBody>
      </p:sp>
      <p:sp>
        <p:nvSpPr>
          <p:cNvPr id="50180" name="Oval 4"/>
          <p:cNvSpPr>
            <a:spLocks noChangeArrowheads="1"/>
          </p:cNvSpPr>
          <p:nvPr/>
        </p:nvSpPr>
        <p:spPr bwMode="auto">
          <a:xfrm>
            <a:off x="914400" y="2438400"/>
            <a:ext cx="2209800" cy="990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latin typeface="VNI-Times" pitchFamily="2" charset="0"/>
              </a:rPr>
              <a:t>Laàn 1</a:t>
            </a:r>
          </a:p>
        </p:txBody>
      </p:sp>
      <p:sp>
        <p:nvSpPr>
          <p:cNvPr id="50181" name="Oval 5"/>
          <p:cNvSpPr>
            <a:spLocks noChangeArrowheads="1"/>
          </p:cNvSpPr>
          <p:nvPr/>
        </p:nvSpPr>
        <p:spPr bwMode="auto">
          <a:xfrm>
            <a:off x="914400" y="4495800"/>
            <a:ext cx="2209800" cy="990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a:latin typeface="VNI-Times" pitchFamily="2" charset="0"/>
              </a:rPr>
              <a:t>Laàn 2</a:t>
            </a:r>
          </a:p>
        </p:txBody>
      </p:sp>
      <p:sp>
        <p:nvSpPr>
          <p:cNvPr id="50182" name="AutoShape 6"/>
          <p:cNvSpPr>
            <a:spLocks noChangeArrowheads="1"/>
          </p:cNvSpPr>
          <p:nvPr/>
        </p:nvSpPr>
        <p:spPr bwMode="auto">
          <a:xfrm>
            <a:off x="4572000" y="2362200"/>
            <a:ext cx="4267200" cy="1143000"/>
          </a:xfrm>
          <a:prstGeom prst="flowChartPreparation">
            <a:avLst/>
          </a:prstGeom>
          <a:solidFill>
            <a:srgbClr val="FF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b="1">
                <a:latin typeface="VNI-Times" pitchFamily="2" charset="0"/>
              </a:rPr>
              <a:t>Laøm toaøn boä vôùi</a:t>
            </a:r>
          </a:p>
          <a:p>
            <a:pPr algn="ctr" eaLnBrk="1" hangingPunct="1"/>
            <a:r>
              <a:rPr lang="en-US" sz="2000" b="1">
                <a:latin typeface="VNI-Times" pitchFamily="2" charset="0"/>
              </a:rPr>
              <a:t>Toác ñoä bình thöôøng</a:t>
            </a:r>
          </a:p>
        </p:txBody>
      </p:sp>
      <p:sp>
        <p:nvSpPr>
          <p:cNvPr id="50183" name="AutoShape 7"/>
          <p:cNvSpPr>
            <a:spLocks noChangeArrowheads="1"/>
          </p:cNvSpPr>
          <p:nvPr/>
        </p:nvSpPr>
        <p:spPr bwMode="auto">
          <a:xfrm>
            <a:off x="4495800" y="4343400"/>
            <a:ext cx="4343400" cy="1219200"/>
          </a:xfrm>
          <a:prstGeom prst="flowChartPreparation">
            <a:avLst/>
          </a:prstGeom>
          <a:solidFill>
            <a:srgbClr val="FF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b="1">
                <a:latin typeface="VNI-Times" pitchFamily="2" charset="0"/>
              </a:rPr>
              <a:t>Laøm chaäm keát hôïp söû duïng </a:t>
            </a:r>
          </a:p>
          <a:p>
            <a:pPr algn="ctr" eaLnBrk="1" hangingPunct="1"/>
            <a:r>
              <a:rPr lang="en-US" sz="2000" b="1">
                <a:latin typeface="VNI-Times" pitchFamily="2" charset="0"/>
              </a:rPr>
              <a:t>Hình aûnh minh hoïa</a:t>
            </a:r>
          </a:p>
        </p:txBody>
      </p:sp>
      <p:sp>
        <p:nvSpPr>
          <p:cNvPr id="50184" name="AutoShape 8"/>
          <p:cNvSpPr>
            <a:spLocks noChangeArrowheads="1"/>
          </p:cNvSpPr>
          <p:nvPr/>
        </p:nvSpPr>
        <p:spPr bwMode="auto">
          <a:xfrm>
            <a:off x="3200400" y="2895600"/>
            <a:ext cx="1371600" cy="152400"/>
          </a:xfrm>
          <a:prstGeom prst="right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AutoShape 9"/>
          <p:cNvSpPr>
            <a:spLocks noChangeArrowheads="1"/>
          </p:cNvSpPr>
          <p:nvPr/>
        </p:nvSpPr>
        <p:spPr bwMode="auto">
          <a:xfrm>
            <a:off x="3200400" y="4876800"/>
            <a:ext cx="1371600" cy="152400"/>
          </a:xfrm>
          <a:prstGeom prst="right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385406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ircle(in)">
                                      <p:cBhvr>
                                        <p:cTn id="7" dur="20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blinds(horizontal)">
                                      <p:cBhvr>
                                        <p:cTn id="12" dur="5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0184"/>
                                        </p:tgtEl>
                                        <p:attrNameLst>
                                          <p:attrName>style.visibility</p:attrName>
                                        </p:attrNameLst>
                                      </p:cBhvr>
                                      <p:to>
                                        <p:strVal val="visible"/>
                                      </p:to>
                                    </p:set>
                                    <p:animEffect transition="in" filter="wheel(4)">
                                      <p:cBhvr>
                                        <p:cTn id="17" dur="2000"/>
                                        <p:tgtEl>
                                          <p:spTgt spid="501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blinds(horizontal)">
                                      <p:cBhvr>
                                        <p:cTn id="22" dur="500"/>
                                        <p:tgtEl>
                                          <p:spTgt spid="501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1"/>
                                        </p:tgtEl>
                                        <p:attrNameLst>
                                          <p:attrName>style.visibility</p:attrName>
                                        </p:attrNameLst>
                                      </p:cBhvr>
                                      <p:to>
                                        <p:strVal val="visible"/>
                                      </p:to>
                                    </p:set>
                                    <p:animEffect transition="in" filter="blinds(horizontal)">
                                      <p:cBhvr>
                                        <p:cTn id="27" dur="500"/>
                                        <p:tgtEl>
                                          <p:spTgt spid="501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185"/>
                                        </p:tgtEl>
                                        <p:attrNameLst>
                                          <p:attrName>style.visibility</p:attrName>
                                        </p:attrNameLst>
                                      </p:cBhvr>
                                      <p:to>
                                        <p:strVal val="visible"/>
                                      </p:to>
                                    </p:set>
                                    <p:animEffect transition="in" filter="wipe(down)">
                                      <p:cBhvr>
                                        <p:cTn id="32" dur="500"/>
                                        <p:tgtEl>
                                          <p:spTgt spid="501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183"/>
                                        </p:tgtEl>
                                        <p:attrNameLst>
                                          <p:attrName>style.visibility</p:attrName>
                                        </p:attrNameLst>
                                      </p:cBhvr>
                                      <p:to>
                                        <p:strVal val="visible"/>
                                      </p:to>
                                    </p:set>
                                    <p:animEffect transition="in" filter="blinds(horizontal)">
                                      <p:cBhvr>
                                        <p:cTn id="37"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80" grpId="0" animBg="1"/>
      <p:bldP spid="50181" grpId="0" animBg="1"/>
      <p:bldP spid="50182" grpId="0" animBg="1"/>
      <p:bldP spid="50183" grpId="0" animBg="1"/>
      <p:bldP spid="50184" grpId="0" animBg="1"/>
      <p:bldP spid="501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FE08977-1A93-4E1E-8A32-72FB5291EC7E}" type="slidenum">
              <a:rPr lang="en-US"/>
              <a:pPr/>
              <a:t>38</a:t>
            </a:fld>
            <a:endParaRPr lang="en-US"/>
          </a:p>
        </p:txBody>
      </p:sp>
      <p:sp>
        <p:nvSpPr>
          <p:cNvPr id="47106" name="Rectangle 2"/>
          <p:cNvSpPr>
            <a:spLocks noGrp="1" noChangeArrowheads="1"/>
          </p:cNvSpPr>
          <p:nvPr>
            <p:ph type="title"/>
          </p:nvPr>
        </p:nvSpPr>
        <p:spPr/>
        <p:txBody>
          <a:bodyPr/>
          <a:lstStyle/>
          <a:p>
            <a:pPr eaLnBrk="1" hangingPunct="1"/>
            <a:r>
              <a:rPr lang="en-US" sz="2400" b="1" smtClean="0">
                <a:latin typeface="VNI-Times" pitchFamily="2" charset="0"/>
              </a:rPr>
              <a:t>PPDH &amp; CAÙCH TOÅ CHÖÙC THÖÏC HIEÄN CAÙC NOÄI </a:t>
            </a:r>
            <a:br>
              <a:rPr lang="en-US" sz="2400" b="1" smtClean="0">
                <a:latin typeface="VNI-Times" pitchFamily="2" charset="0"/>
              </a:rPr>
            </a:br>
            <a:r>
              <a:rPr lang="en-US" sz="2400" b="1" smtClean="0">
                <a:latin typeface="VNI-Times" pitchFamily="2" charset="0"/>
              </a:rPr>
              <a:t>DUNG TRONG BÖÔÙC HOÏC SINH THÖÏC HAØNH</a:t>
            </a:r>
          </a:p>
        </p:txBody>
      </p:sp>
      <p:sp>
        <p:nvSpPr>
          <p:cNvPr id="47107" name="Rectangle 3"/>
          <p:cNvSpPr>
            <a:spLocks noGrp="1" noChangeArrowheads="1"/>
          </p:cNvSpPr>
          <p:nvPr>
            <p:ph type="body" idx="4294967295"/>
          </p:nvPr>
        </p:nvSpPr>
        <p:spPr>
          <a:xfrm>
            <a:off x="1182688" y="2017713"/>
            <a:ext cx="7772400" cy="4114800"/>
          </a:xfrm>
          <a:prstGeom prst="rect">
            <a:avLst/>
          </a:prstGeom>
        </p:spPr>
        <p:txBody>
          <a:bodyPr/>
          <a:lstStyle/>
          <a:p>
            <a:pPr marL="533400" indent="-533400" eaLnBrk="1" hangingPunct="1">
              <a:lnSpc>
                <a:spcPct val="90000"/>
              </a:lnSpc>
              <a:buFont typeface="Wingdings" pitchFamily="2" charset="2"/>
              <a:buNone/>
            </a:pPr>
            <a:r>
              <a:rPr lang="en-US" sz="2800" b="1" smtClean="0">
                <a:latin typeface="VNI-Times" pitchFamily="2" charset="0"/>
              </a:rPr>
              <a:t>1. MUÏC TIEÂU</a:t>
            </a:r>
          </a:p>
          <a:p>
            <a:pPr marL="914400" lvl="1" indent="-457200" eaLnBrk="1" hangingPunct="1">
              <a:lnSpc>
                <a:spcPct val="90000"/>
              </a:lnSpc>
            </a:pPr>
            <a:r>
              <a:rPr lang="en-US" sz="2400" smtClean="0">
                <a:latin typeface="VNI-Times" pitchFamily="2" charset="0"/>
              </a:rPr>
              <a:t>Reøn kó naêng thöïc haønh.</a:t>
            </a:r>
          </a:p>
          <a:p>
            <a:pPr marL="914400" lvl="1" indent="-457200" eaLnBrk="1" hangingPunct="1">
              <a:lnSpc>
                <a:spcPct val="90000"/>
              </a:lnSpc>
            </a:pPr>
            <a:r>
              <a:rPr lang="en-US" sz="2400" smtClean="0">
                <a:latin typeface="VNI-Times" pitchFamily="2" charset="0"/>
              </a:rPr>
              <a:t>Laøm ñöôïc saûn phaåm.</a:t>
            </a:r>
          </a:p>
          <a:p>
            <a:pPr marL="533400" indent="-533400" eaLnBrk="1" hangingPunct="1">
              <a:lnSpc>
                <a:spcPct val="90000"/>
              </a:lnSpc>
              <a:buFont typeface="Wingdings" pitchFamily="2" charset="2"/>
              <a:buNone/>
            </a:pPr>
            <a:r>
              <a:rPr lang="en-US" sz="2800" b="1" smtClean="0">
                <a:latin typeface="VNI-Times" pitchFamily="2" charset="0"/>
              </a:rPr>
              <a:t>2. YEÂU CAÀU</a:t>
            </a:r>
          </a:p>
          <a:p>
            <a:pPr marL="914400" lvl="1" indent="-457200" eaLnBrk="1" hangingPunct="1">
              <a:lnSpc>
                <a:spcPct val="90000"/>
              </a:lnSpc>
            </a:pPr>
            <a:r>
              <a:rPr lang="en-US" sz="2400" smtClean="0">
                <a:latin typeface="VNI-Times" pitchFamily="2" charset="0"/>
              </a:rPr>
              <a:t>Laøm ra saûn phaåm taïi lôùp</a:t>
            </a:r>
          </a:p>
          <a:p>
            <a:pPr marL="914400" lvl="1" indent="-457200" eaLnBrk="1" hangingPunct="1">
              <a:lnSpc>
                <a:spcPct val="90000"/>
              </a:lnSpc>
            </a:pPr>
            <a:r>
              <a:rPr lang="en-US" sz="2400" smtClean="0">
                <a:latin typeface="VNI-Times" pitchFamily="2" charset="0"/>
              </a:rPr>
              <a:t>Reøn ñoâi tay kheùo leùo</a:t>
            </a:r>
          </a:p>
          <a:p>
            <a:pPr marL="914400" lvl="1" indent="-457200" eaLnBrk="1" hangingPunct="1">
              <a:lnSpc>
                <a:spcPct val="90000"/>
              </a:lnSpc>
            </a:pPr>
            <a:r>
              <a:rPr lang="en-US" sz="2400" smtClean="0">
                <a:latin typeface="VNI-Times" pitchFamily="2" charset="0"/>
              </a:rPr>
              <a:t>Giaùo duïc thaùi ñoä lao ñoäng</a:t>
            </a:r>
          </a:p>
          <a:p>
            <a:pPr marL="533400" indent="-533400" eaLnBrk="1" hangingPunct="1">
              <a:lnSpc>
                <a:spcPct val="90000"/>
              </a:lnSpc>
              <a:buFont typeface="Wingdings" pitchFamily="2" charset="2"/>
              <a:buNone/>
            </a:pPr>
            <a:r>
              <a:rPr lang="en-US" sz="2800" b="1" smtClean="0">
                <a:latin typeface="VNI-Times" pitchFamily="2" charset="0"/>
              </a:rPr>
              <a:t>3. PPDH</a:t>
            </a:r>
          </a:p>
          <a:p>
            <a:pPr marL="914400" lvl="1" indent="-457200" eaLnBrk="1" hangingPunct="1">
              <a:lnSpc>
                <a:spcPct val="90000"/>
              </a:lnSpc>
            </a:pPr>
            <a:r>
              <a:rPr lang="en-US" sz="2400" smtClean="0">
                <a:latin typeface="VNI-Times" pitchFamily="2" charset="0"/>
              </a:rPr>
              <a:t>Phöông phaùp huaán luyeän – luyeän taäp.</a:t>
            </a:r>
          </a:p>
          <a:p>
            <a:pPr marL="914400" lvl="1" indent="-457200" eaLnBrk="1" hangingPunct="1">
              <a:lnSpc>
                <a:spcPct val="90000"/>
              </a:lnSpc>
            </a:pPr>
            <a:endParaRPr lang="en-US" sz="2400" smtClean="0">
              <a:latin typeface="VNI-Times" pitchFamily="2" charset="0"/>
            </a:endParaRPr>
          </a:p>
        </p:txBody>
      </p:sp>
    </p:spTree>
    <p:extLst>
      <p:ext uri="{BB962C8B-B14F-4D97-AF65-F5344CB8AC3E}">
        <p14:creationId xmlns="" xmlns:p14="http://schemas.microsoft.com/office/powerpoint/2010/main" val="442344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circle(in)">
                                      <p:cBhvr>
                                        <p:cTn id="7" dur="2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plus(in)">
                                      <p:cBhvr>
                                        <p:cTn id="12" dur="20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wheel(4)">
                                      <p:cBhvr>
                                        <p:cTn id="17" dur="2000"/>
                                        <p:tgtEl>
                                          <p:spTgt spid="47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wedge">
                                      <p:cBhvr>
                                        <p:cTn id="22" dur="20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 calcmode="lin" valueType="num">
                                      <p:cBhvr>
                                        <p:cTn id="27"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7107">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710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47107">
                                            <p:txEl>
                                              <p:pRg st="4" end="4"/>
                                            </p:txEl>
                                          </p:spTgt>
                                        </p:tgtEl>
                                        <p:attrNameLst>
                                          <p:attrName>style.visibility</p:attrName>
                                        </p:attrNameLst>
                                      </p:cBhvr>
                                      <p:to>
                                        <p:strVal val="visible"/>
                                      </p:to>
                                    </p:set>
                                    <p:animEffect transition="in" filter="wedge">
                                      <p:cBhvr>
                                        <p:cTn id="34" dur="2000"/>
                                        <p:tgtEl>
                                          <p:spTgt spid="4710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47107">
                                            <p:txEl>
                                              <p:pRg st="5" end="5"/>
                                            </p:txEl>
                                          </p:spTgt>
                                        </p:tgtEl>
                                        <p:attrNameLst>
                                          <p:attrName>style.visibility</p:attrName>
                                        </p:attrNameLst>
                                      </p:cBhvr>
                                      <p:to>
                                        <p:strVal val="visible"/>
                                      </p:to>
                                    </p:set>
                                    <p:animEffect transition="in" filter="wedge">
                                      <p:cBhvr>
                                        <p:cTn id="39" dur="2000"/>
                                        <p:tgtEl>
                                          <p:spTgt spid="4710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47107">
                                            <p:txEl>
                                              <p:pRg st="6" end="6"/>
                                            </p:txEl>
                                          </p:spTgt>
                                        </p:tgtEl>
                                        <p:attrNameLst>
                                          <p:attrName>style.visibility</p:attrName>
                                        </p:attrNameLst>
                                      </p:cBhvr>
                                      <p:to>
                                        <p:strVal val="visible"/>
                                      </p:to>
                                    </p:set>
                                    <p:animEffect transition="in" filter="wedge">
                                      <p:cBhvr>
                                        <p:cTn id="44" dur="2000"/>
                                        <p:tgtEl>
                                          <p:spTgt spid="4710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47107">
                                            <p:txEl>
                                              <p:pRg st="7" end="7"/>
                                            </p:txEl>
                                          </p:spTgt>
                                        </p:tgtEl>
                                        <p:attrNameLst>
                                          <p:attrName>style.visibility</p:attrName>
                                        </p:attrNameLst>
                                      </p:cBhvr>
                                      <p:to>
                                        <p:strVal val="visible"/>
                                      </p:to>
                                    </p:set>
                                    <p:anim calcmode="lin" valueType="num">
                                      <p:cBhvr>
                                        <p:cTn id="49" dur="500" fill="hold"/>
                                        <p:tgtEl>
                                          <p:spTgt spid="4710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7107">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7107">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nodeType="clickEffect">
                                  <p:stCondLst>
                                    <p:cond delay="0"/>
                                  </p:stCondLst>
                                  <p:childTnLst>
                                    <p:set>
                                      <p:cBhvr>
                                        <p:cTn id="55" dur="1" fill="hold">
                                          <p:stCondLst>
                                            <p:cond delay="0"/>
                                          </p:stCondLst>
                                        </p:cTn>
                                        <p:tgtEl>
                                          <p:spTgt spid="47107">
                                            <p:txEl>
                                              <p:pRg st="8" end="8"/>
                                            </p:txEl>
                                          </p:spTgt>
                                        </p:tgtEl>
                                        <p:attrNameLst>
                                          <p:attrName>style.visibility</p:attrName>
                                        </p:attrNameLst>
                                      </p:cBhvr>
                                      <p:to>
                                        <p:strVal val="visible"/>
                                      </p:to>
                                    </p:set>
                                    <p:animEffect transition="in" filter="wedge">
                                      <p:cBhvr>
                                        <p:cTn id="56" dur="20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DBAA746-670F-4D0F-94D3-51BDD41CFEB3}" type="slidenum">
              <a:rPr lang="en-US"/>
              <a:pPr/>
              <a:t>39</a:t>
            </a:fld>
            <a:endParaRPr lang="en-US"/>
          </a:p>
        </p:txBody>
      </p:sp>
      <p:sp>
        <p:nvSpPr>
          <p:cNvPr id="52227" name="Rectangle 3"/>
          <p:cNvSpPr>
            <a:spLocks noGrp="1" noChangeArrowheads="1"/>
          </p:cNvSpPr>
          <p:nvPr>
            <p:ph type="body" idx="4294967295"/>
          </p:nvPr>
        </p:nvSpPr>
        <p:spPr>
          <a:xfrm>
            <a:off x="457200" y="1163885"/>
            <a:ext cx="8229600" cy="5217443"/>
          </a:xfrm>
          <a:prstGeom prst="rect">
            <a:avLst/>
          </a:prstGeom>
        </p:spPr>
        <p:txBody>
          <a:bodyPr/>
          <a:lstStyle/>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Hoïc sinh coù ñuû nguyeân lieäu, duïng cuï thöïc haønh.</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Giaùo vieân kieåm tra söï chuaån bò cuûa hoïc sinh.</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Hoïc sinh nhaéc laïi baøi cuõ.</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Giaùo vieân heä thoáng laïi baøi.</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Giaùo vieân toå chöùc hoïc sinh thöïc haønh caù nhaân, caëp, nhoùm.</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Giaùo vieân quan saùt, tìm hieåu.</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Xem hoïc sinh coù khoù khaên gì?</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Caàn uoán naén thao taùc naøo?</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Tieán ñoä coâng vieäc.</a:t>
            </a:r>
          </a:p>
          <a:p>
            <a:pPr eaLnBrk="1" hangingPunct="1">
              <a:lnSpc>
                <a:spcPct val="90000"/>
              </a:lnSpc>
              <a:buClr>
                <a:schemeClr val="tx1"/>
              </a:buClr>
              <a:buFont typeface="Wingdings" pitchFamily="2" charset="2"/>
              <a:buChar char="@"/>
            </a:pPr>
            <a:r>
              <a:rPr lang="en-US" sz="2800" b="1" smtClean="0">
                <a:solidFill>
                  <a:schemeClr val="tx1"/>
                </a:solidFill>
                <a:latin typeface="VNI-Times" pitchFamily="2" charset="0"/>
              </a:rPr>
              <a:t> Khaû naêng thöïc haønh cuûa hoïc sinh.</a:t>
            </a:r>
          </a:p>
        </p:txBody>
      </p:sp>
      <p:sp>
        <p:nvSpPr>
          <p:cNvPr id="5"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LƯU Ý</a:t>
            </a:r>
            <a:endParaRPr lang="en-US" sz="30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0148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heel(4)">
                                      <p:cBhvr>
                                        <p:cTn id="7" dur="2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heel(4)">
                                      <p:cBhvr>
                                        <p:cTn id="12" dur="20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heel(4)">
                                      <p:cBhvr>
                                        <p:cTn id="17" dur="20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wheel(4)">
                                      <p:cBhvr>
                                        <p:cTn id="22" dur="2000"/>
                                        <p:tgtEl>
                                          <p:spTgt spid="52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wedge">
                                      <p:cBhvr>
                                        <p:cTn id="27" dur="2000"/>
                                        <p:tgtEl>
                                          <p:spTgt spid="52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wedge">
                                      <p:cBhvr>
                                        <p:cTn id="32" dur="2000"/>
                                        <p:tgtEl>
                                          <p:spTgt spid="522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52227">
                                            <p:txEl>
                                              <p:pRg st="6" end="6"/>
                                            </p:txEl>
                                          </p:spTgt>
                                        </p:tgtEl>
                                        <p:attrNameLst>
                                          <p:attrName>style.visibility</p:attrName>
                                        </p:attrNameLst>
                                      </p:cBhvr>
                                      <p:to>
                                        <p:strVal val="visible"/>
                                      </p:to>
                                    </p:set>
                                    <p:animEffect transition="in" filter="wedge">
                                      <p:cBhvr>
                                        <p:cTn id="37" dur="2000"/>
                                        <p:tgtEl>
                                          <p:spTgt spid="522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nodeType="clickEffect">
                                  <p:stCondLst>
                                    <p:cond delay="0"/>
                                  </p:stCondLst>
                                  <p:childTnLst>
                                    <p:set>
                                      <p:cBhvr>
                                        <p:cTn id="41" dur="1" fill="hold">
                                          <p:stCondLst>
                                            <p:cond delay="0"/>
                                          </p:stCondLst>
                                        </p:cTn>
                                        <p:tgtEl>
                                          <p:spTgt spid="52227">
                                            <p:txEl>
                                              <p:pRg st="7" end="7"/>
                                            </p:txEl>
                                          </p:spTgt>
                                        </p:tgtEl>
                                        <p:attrNameLst>
                                          <p:attrName>style.visibility</p:attrName>
                                        </p:attrNameLst>
                                      </p:cBhvr>
                                      <p:to>
                                        <p:strVal val="visible"/>
                                      </p:to>
                                    </p:set>
                                    <p:animEffect transition="in" filter="wedge">
                                      <p:cBhvr>
                                        <p:cTn id="42" dur="2000"/>
                                        <p:tgtEl>
                                          <p:spTgt spid="522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52227">
                                            <p:txEl>
                                              <p:pRg st="8" end="8"/>
                                            </p:txEl>
                                          </p:spTgt>
                                        </p:tgtEl>
                                        <p:attrNameLst>
                                          <p:attrName>style.visibility</p:attrName>
                                        </p:attrNameLst>
                                      </p:cBhvr>
                                      <p:to>
                                        <p:strVal val="visible"/>
                                      </p:to>
                                    </p:set>
                                    <p:animEffect transition="in" filter="wedge">
                                      <p:cBhvr>
                                        <p:cTn id="47" dur="2000"/>
                                        <p:tgtEl>
                                          <p:spTgt spid="522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nodeType="clickEffect">
                                  <p:stCondLst>
                                    <p:cond delay="0"/>
                                  </p:stCondLst>
                                  <p:childTnLst>
                                    <p:set>
                                      <p:cBhvr>
                                        <p:cTn id="51" dur="1" fill="hold">
                                          <p:stCondLst>
                                            <p:cond delay="0"/>
                                          </p:stCondLst>
                                        </p:cTn>
                                        <p:tgtEl>
                                          <p:spTgt spid="52227">
                                            <p:txEl>
                                              <p:pRg st="9" end="9"/>
                                            </p:txEl>
                                          </p:spTgt>
                                        </p:tgtEl>
                                        <p:attrNameLst>
                                          <p:attrName>style.visibility</p:attrName>
                                        </p:attrNameLst>
                                      </p:cBhvr>
                                      <p:to>
                                        <p:strVal val="visible"/>
                                      </p:to>
                                    </p:set>
                                    <p:animEffect transition="in" filter="wedge">
                                      <p:cBhvr>
                                        <p:cTn id="52" dur="20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CÂU HỎI</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en-US" sz="2800" b="1" smtClean="0">
                <a:latin typeface="Arial" panose="020B0604020202020204" pitchFamily="34" charset="0"/>
                <a:cs typeface="Arial" panose="020B0604020202020204" pitchFamily="34" charset="0"/>
              </a:rPr>
              <a:t>4. Thầy/cô hãy thể hiện một khả năng nghệ thuật nổi trội của bản thân.</a:t>
            </a:r>
          </a:p>
          <a:p>
            <a:pPr marL="0" indent="0" algn="just">
              <a:lnSpc>
                <a:spcPct val="150000"/>
              </a:lnSpc>
              <a:buNone/>
            </a:pPr>
            <a:r>
              <a:rPr lang="en-US" sz="2800" b="1" smtClean="0">
                <a:solidFill>
                  <a:srgbClr val="0000CC"/>
                </a:solidFill>
                <a:latin typeface="Arial" panose="020B0604020202020204" pitchFamily="34" charset="0"/>
                <a:cs typeface="Arial" panose="020B0604020202020204" pitchFamily="34" charset="0"/>
              </a:rPr>
              <a:t>5. Thầy/cô hãy kể tên những môn học nghệ thuật trong trường tiểu học và hãy cho biết tầm quan trọng của việc dạy các môn này trong trường tiểu học.</a:t>
            </a:r>
          </a:p>
          <a:p>
            <a:pPr marL="0" indent="0" algn="just">
              <a:lnSpc>
                <a:spcPct val="150000"/>
              </a:lnSpc>
              <a:buNone/>
            </a:pPr>
            <a:r>
              <a:rPr lang="en-US" sz="2800" b="1" smtClean="0">
                <a:latin typeface="Arial" panose="020B0604020202020204" pitchFamily="34" charset="0"/>
                <a:cs typeface="Arial" panose="020B0604020202020204" pitchFamily="34" charset="0"/>
              </a:rPr>
              <a:t>6. </a:t>
            </a:r>
            <a:r>
              <a:rPr lang="en-US" sz="2800" b="1">
                <a:latin typeface="Arial" panose="020B0604020202020204" pitchFamily="34" charset="0"/>
                <a:cs typeface="Arial" panose="020B0604020202020204" pitchFamily="34" charset="0"/>
              </a:rPr>
              <a:t>Thầy/cô </a:t>
            </a:r>
            <a:r>
              <a:rPr lang="en-US" sz="2800" b="1" smtClean="0">
                <a:latin typeface="Arial" panose="020B0604020202020204" pitchFamily="34" charset="0"/>
                <a:cs typeface="Arial" panose="020B0604020202020204" pitchFamily="34" charset="0"/>
              </a:rPr>
              <a:t>hãy cho biết những thuận lợi, khó khăn khi dạy các môn nghệ thuật cho trẻ trong trường tiểu học.</a:t>
            </a:r>
            <a:endParaRPr lang="en-US" sz="2800" b="1">
              <a:latin typeface="Arial" panose="020B0604020202020204" pitchFamily="34" charset="0"/>
              <a:cs typeface="Arial" panose="020B0604020202020204" pitchFamily="34" charset="0"/>
            </a:endParaRPr>
          </a:p>
          <a:p>
            <a:pPr marL="0" indent="0" algn="just">
              <a:lnSpc>
                <a:spcPct val="150000"/>
              </a:lnSpc>
              <a:buNone/>
            </a:pPr>
            <a:endParaRPr lang="en-US" sz="2800" b="1">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5844531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6F0FA40-5BE5-4F60-AA7D-C1156EAE6B5D}" type="slidenum">
              <a:rPr lang="en-US"/>
              <a:pPr/>
              <a:t>40</a:t>
            </a:fld>
            <a:endParaRPr lang="en-US"/>
          </a:p>
        </p:txBody>
      </p:sp>
      <p:sp>
        <p:nvSpPr>
          <p:cNvPr id="53250" name="Rectangle 2"/>
          <p:cNvSpPr>
            <a:spLocks noGrp="1" noChangeArrowheads="1"/>
          </p:cNvSpPr>
          <p:nvPr>
            <p:ph type="title"/>
          </p:nvPr>
        </p:nvSpPr>
        <p:spPr/>
        <p:txBody>
          <a:bodyPr/>
          <a:lstStyle/>
          <a:p>
            <a:pPr algn="ctr" eaLnBrk="1" hangingPunct="1"/>
            <a:r>
              <a:rPr lang="en-US" sz="2800" b="1" smtClean="0">
                <a:latin typeface="VNI-Tubes" pitchFamily="2" charset="0"/>
              </a:rPr>
              <a:t>THIEÁT BÒ GIAÙO DUÏC </a:t>
            </a:r>
            <a:br>
              <a:rPr lang="en-US" sz="2800" b="1" smtClean="0">
                <a:latin typeface="VNI-Tubes" pitchFamily="2" charset="0"/>
              </a:rPr>
            </a:br>
            <a:r>
              <a:rPr lang="en-US" sz="2800" b="1" smtClean="0">
                <a:latin typeface="VNI-Tubes" pitchFamily="2" charset="0"/>
              </a:rPr>
              <a:t>TRONG PHAÂN MOÂN THUÛ COÂNG</a:t>
            </a:r>
          </a:p>
        </p:txBody>
      </p:sp>
      <p:sp>
        <p:nvSpPr>
          <p:cNvPr id="53252" name="AutoShape 4"/>
          <p:cNvSpPr>
            <a:spLocks noChangeArrowheads="1"/>
          </p:cNvSpPr>
          <p:nvPr/>
        </p:nvSpPr>
        <p:spPr bwMode="auto">
          <a:xfrm>
            <a:off x="3352800" y="1981200"/>
            <a:ext cx="2286000" cy="685800"/>
          </a:xfrm>
          <a:prstGeom prst="flowChartAlternateProcess">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MAÃU THÖÏC HAØNH</a:t>
            </a:r>
          </a:p>
        </p:txBody>
      </p:sp>
      <p:sp>
        <p:nvSpPr>
          <p:cNvPr id="53253" name="AutoShape 5"/>
          <p:cNvSpPr>
            <a:spLocks noChangeArrowheads="1"/>
          </p:cNvSpPr>
          <p:nvPr/>
        </p:nvSpPr>
        <p:spPr bwMode="auto">
          <a:xfrm>
            <a:off x="6400800" y="3505200"/>
            <a:ext cx="2286000" cy="685800"/>
          </a:xfrm>
          <a:prstGeom prst="flowChartAlternateProcess">
            <a:avLst/>
          </a:prstGeom>
          <a:solidFill>
            <a:srgbClr val="CC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MAÃU QUAN SAÙT</a:t>
            </a:r>
          </a:p>
        </p:txBody>
      </p:sp>
      <p:sp>
        <p:nvSpPr>
          <p:cNvPr id="53254" name="AutoShape 6"/>
          <p:cNvSpPr>
            <a:spLocks noChangeArrowheads="1"/>
          </p:cNvSpPr>
          <p:nvPr/>
        </p:nvSpPr>
        <p:spPr bwMode="auto">
          <a:xfrm>
            <a:off x="457200" y="3505200"/>
            <a:ext cx="2286000" cy="685800"/>
          </a:xfrm>
          <a:prstGeom prst="flowChartAlternateProcess">
            <a:avLst/>
          </a:prstGeom>
          <a:solidFill>
            <a:srgbClr val="FF99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VAÄT THAÄT</a:t>
            </a:r>
          </a:p>
        </p:txBody>
      </p:sp>
      <p:sp>
        <p:nvSpPr>
          <p:cNvPr id="53255" name="AutoShape 7"/>
          <p:cNvSpPr>
            <a:spLocks noChangeArrowheads="1"/>
          </p:cNvSpPr>
          <p:nvPr/>
        </p:nvSpPr>
        <p:spPr bwMode="auto">
          <a:xfrm>
            <a:off x="1143000" y="5715000"/>
            <a:ext cx="2286000" cy="685800"/>
          </a:xfrm>
          <a:prstGeom prst="flowChartAlternateProcess">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MAÃU SAÙNG TAÏO</a:t>
            </a:r>
          </a:p>
        </p:txBody>
      </p:sp>
      <p:sp>
        <p:nvSpPr>
          <p:cNvPr id="53256" name="AutoShape 8"/>
          <p:cNvSpPr>
            <a:spLocks noChangeArrowheads="1"/>
          </p:cNvSpPr>
          <p:nvPr/>
        </p:nvSpPr>
        <p:spPr bwMode="auto">
          <a:xfrm>
            <a:off x="5791200" y="5715000"/>
            <a:ext cx="22860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MAÃU DAÃN DAÉT</a:t>
            </a:r>
          </a:p>
        </p:txBody>
      </p:sp>
      <p:sp>
        <p:nvSpPr>
          <p:cNvPr id="53257" name="AutoShape 9"/>
          <p:cNvSpPr>
            <a:spLocks noChangeArrowheads="1"/>
          </p:cNvSpPr>
          <p:nvPr/>
        </p:nvSpPr>
        <p:spPr bwMode="auto">
          <a:xfrm>
            <a:off x="3886200" y="3505200"/>
            <a:ext cx="1295400" cy="12954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latin typeface="VNI-Times" pitchFamily="2" charset="0"/>
              </a:rPr>
              <a:t>THIEÁT BÒ</a:t>
            </a:r>
          </a:p>
          <a:p>
            <a:pPr algn="ctr" eaLnBrk="1" hangingPunct="1"/>
            <a:r>
              <a:rPr lang="en-US" b="1">
                <a:latin typeface="VNI-Times" pitchFamily="2" charset="0"/>
              </a:rPr>
              <a:t>GIAÙO DUÏC</a:t>
            </a:r>
          </a:p>
        </p:txBody>
      </p:sp>
      <p:sp>
        <p:nvSpPr>
          <p:cNvPr id="53258" name="Line 10"/>
          <p:cNvSpPr>
            <a:spLocks noChangeShapeType="1"/>
          </p:cNvSpPr>
          <p:nvPr/>
        </p:nvSpPr>
        <p:spPr bwMode="auto">
          <a:xfrm>
            <a:off x="4495800" y="2667000"/>
            <a:ext cx="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Line 11"/>
          <p:cNvSpPr>
            <a:spLocks noChangeShapeType="1"/>
          </p:cNvSpPr>
          <p:nvPr/>
        </p:nvSpPr>
        <p:spPr bwMode="auto">
          <a:xfrm flipH="1">
            <a:off x="2286000" y="4572000"/>
            <a:ext cx="1752600" cy="1143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0" name="Line 12"/>
          <p:cNvSpPr>
            <a:spLocks noChangeShapeType="1"/>
          </p:cNvSpPr>
          <p:nvPr/>
        </p:nvSpPr>
        <p:spPr bwMode="auto">
          <a:xfrm>
            <a:off x="4953000" y="4648200"/>
            <a:ext cx="2057400" cy="1066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1" name="Line 13"/>
          <p:cNvSpPr>
            <a:spLocks noChangeShapeType="1"/>
          </p:cNvSpPr>
          <p:nvPr/>
        </p:nvSpPr>
        <p:spPr bwMode="auto">
          <a:xfrm flipH="1" flipV="1">
            <a:off x="2819400" y="3886200"/>
            <a:ext cx="1066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Line 14"/>
          <p:cNvSpPr>
            <a:spLocks noChangeShapeType="1"/>
          </p:cNvSpPr>
          <p:nvPr/>
        </p:nvSpPr>
        <p:spPr bwMode="auto">
          <a:xfrm>
            <a:off x="5181600" y="3886200"/>
            <a:ext cx="1219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 name="Line 15"/>
          <p:cNvSpPr>
            <a:spLocks noChangeShapeType="1"/>
          </p:cNvSpPr>
          <p:nvPr/>
        </p:nvSpPr>
        <p:spPr bwMode="auto">
          <a:xfrm flipH="1">
            <a:off x="1447800" y="2362200"/>
            <a:ext cx="1905000" cy="1143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4" name="Line 16"/>
          <p:cNvSpPr>
            <a:spLocks noChangeShapeType="1"/>
          </p:cNvSpPr>
          <p:nvPr/>
        </p:nvSpPr>
        <p:spPr bwMode="auto">
          <a:xfrm>
            <a:off x="5638800" y="2286000"/>
            <a:ext cx="1981200" cy="121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5" name="Line 17"/>
          <p:cNvSpPr>
            <a:spLocks noChangeShapeType="1"/>
          </p:cNvSpPr>
          <p:nvPr/>
        </p:nvSpPr>
        <p:spPr bwMode="auto">
          <a:xfrm>
            <a:off x="1524000" y="4191000"/>
            <a:ext cx="685800" cy="1524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6" name="Line 18"/>
          <p:cNvSpPr>
            <a:spLocks noChangeShapeType="1"/>
          </p:cNvSpPr>
          <p:nvPr/>
        </p:nvSpPr>
        <p:spPr bwMode="auto">
          <a:xfrm>
            <a:off x="3429000" y="6096000"/>
            <a:ext cx="2362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7" name="Line 19"/>
          <p:cNvSpPr>
            <a:spLocks noChangeShapeType="1"/>
          </p:cNvSpPr>
          <p:nvPr/>
        </p:nvSpPr>
        <p:spPr bwMode="auto">
          <a:xfrm flipH="1">
            <a:off x="7010400" y="4191000"/>
            <a:ext cx="533400" cy="1524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1003399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3257"/>
                                        </p:tgtEl>
                                        <p:attrNameLst>
                                          <p:attrName>style.visibility</p:attrName>
                                        </p:attrNameLst>
                                      </p:cBhvr>
                                      <p:to>
                                        <p:strVal val="visible"/>
                                      </p:to>
                                    </p:set>
                                    <p:animEffect transition="in" filter="barn(inHorizontal)">
                                      <p:cBhvr>
                                        <p:cTn id="12" dur="500"/>
                                        <p:tgtEl>
                                          <p:spTgt spid="53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Horizontal)">
                                      <p:cBhvr>
                                        <p:cTn id="17" dur="500"/>
                                        <p:tgtEl>
                                          <p:spTgt spid="53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3253"/>
                                        </p:tgtEl>
                                        <p:attrNameLst>
                                          <p:attrName>style.visibility</p:attrName>
                                        </p:attrNameLst>
                                      </p:cBhvr>
                                      <p:to>
                                        <p:strVal val="visible"/>
                                      </p:to>
                                    </p:set>
                                    <p:animEffect transition="in" filter="barn(inHorizontal)">
                                      <p:cBhvr>
                                        <p:cTn id="22" dur="500"/>
                                        <p:tgtEl>
                                          <p:spTgt spid="532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3256"/>
                                        </p:tgtEl>
                                        <p:attrNameLst>
                                          <p:attrName>style.visibility</p:attrName>
                                        </p:attrNameLst>
                                      </p:cBhvr>
                                      <p:to>
                                        <p:strVal val="visible"/>
                                      </p:to>
                                    </p:set>
                                    <p:animEffect transition="in" filter="barn(inHorizontal)">
                                      <p:cBhvr>
                                        <p:cTn id="27" dur="500"/>
                                        <p:tgtEl>
                                          <p:spTgt spid="532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3255"/>
                                        </p:tgtEl>
                                        <p:attrNameLst>
                                          <p:attrName>style.visibility</p:attrName>
                                        </p:attrNameLst>
                                      </p:cBhvr>
                                      <p:to>
                                        <p:strVal val="visible"/>
                                      </p:to>
                                    </p:set>
                                    <p:animEffect transition="in" filter="barn(inHorizontal)">
                                      <p:cBhvr>
                                        <p:cTn id="32" dur="500"/>
                                        <p:tgtEl>
                                          <p:spTgt spid="532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3254"/>
                                        </p:tgtEl>
                                        <p:attrNameLst>
                                          <p:attrName>style.visibility</p:attrName>
                                        </p:attrNameLst>
                                      </p:cBhvr>
                                      <p:to>
                                        <p:strVal val="visible"/>
                                      </p:to>
                                    </p:set>
                                    <p:animEffect transition="in" filter="barn(inHorizontal)">
                                      <p:cBhvr>
                                        <p:cTn id="37" dur="500"/>
                                        <p:tgtEl>
                                          <p:spTgt spid="532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53258"/>
                                        </p:tgtEl>
                                        <p:attrNameLst>
                                          <p:attrName>style.visibility</p:attrName>
                                        </p:attrNameLst>
                                      </p:cBhvr>
                                      <p:to>
                                        <p:strVal val="visible"/>
                                      </p:to>
                                    </p:set>
                                    <p:animEffect transition="in" filter="wedge">
                                      <p:cBhvr>
                                        <p:cTn id="42" dur="2000"/>
                                        <p:tgtEl>
                                          <p:spTgt spid="53258"/>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53262"/>
                                        </p:tgtEl>
                                        <p:attrNameLst>
                                          <p:attrName>style.visibility</p:attrName>
                                        </p:attrNameLst>
                                      </p:cBhvr>
                                      <p:to>
                                        <p:strVal val="visible"/>
                                      </p:to>
                                    </p:set>
                                    <p:animEffect transition="in" filter="wedge">
                                      <p:cBhvr>
                                        <p:cTn id="45" dur="2000"/>
                                        <p:tgtEl>
                                          <p:spTgt spid="53262"/>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53260"/>
                                        </p:tgtEl>
                                        <p:attrNameLst>
                                          <p:attrName>style.visibility</p:attrName>
                                        </p:attrNameLst>
                                      </p:cBhvr>
                                      <p:to>
                                        <p:strVal val="visible"/>
                                      </p:to>
                                    </p:set>
                                    <p:animEffect transition="in" filter="wedge">
                                      <p:cBhvr>
                                        <p:cTn id="48" dur="2000"/>
                                        <p:tgtEl>
                                          <p:spTgt spid="53260"/>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53259"/>
                                        </p:tgtEl>
                                        <p:attrNameLst>
                                          <p:attrName>style.visibility</p:attrName>
                                        </p:attrNameLst>
                                      </p:cBhvr>
                                      <p:to>
                                        <p:strVal val="visible"/>
                                      </p:to>
                                    </p:set>
                                    <p:animEffect transition="in" filter="wedge">
                                      <p:cBhvr>
                                        <p:cTn id="51" dur="2000"/>
                                        <p:tgtEl>
                                          <p:spTgt spid="53259"/>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53261"/>
                                        </p:tgtEl>
                                        <p:attrNameLst>
                                          <p:attrName>style.visibility</p:attrName>
                                        </p:attrNameLst>
                                      </p:cBhvr>
                                      <p:to>
                                        <p:strVal val="visible"/>
                                      </p:to>
                                    </p:set>
                                    <p:animEffect transition="in" filter="wedge">
                                      <p:cBhvr>
                                        <p:cTn id="54" dur="2000"/>
                                        <p:tgtEl>
                                          <p:spTgt spid="53261"/>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53264"/>
                                        </p:tgtEl>
                                        <p:attrNameLst>
                                          <p:attrName>style.visibility</p:attrName>
                                        </p:attrNameLst>
                                      </p:cBhvr>
                                      <p:to>
                                        <p:strVal val="visible"/>
                                      </p:to>
                                    </p:set>
                                    <p:animEffect transition="in" filter="wedge">
                                      <p:cBhvr>
                                        <p:cTn id="57" dur="2000"/>
                                        <p:tgtEl>
                                          <p:spTgt spid="53264"/>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53267"/>
                                        </p:tgtEl>
                                        <p:attrNameLst>
                                          <p:attrName>style.visibility</p:attrName>
                                        </p:attrNameLst>
                                      </p:cBhvr>
                                      <p:to>
                                        <p:strVal val="visible"/>
                                      </p:to>
                                    </p:set>
                                    <p:animEffect transition="in" filter="wedge">
                                      <p:cBhvr>
                                        <p:cTn id="60" dur="2000"/>
                                        <p:tgtEl>
                                          <p:spTgt spid="53267"/>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53266"/>
                                        </p:tgtEl>
                                        <p:attrNameLst>
                                          <p:attrName>style.visibility</p:attrName>
                                        </p:attrNameLst>
                                      </p:cBhvr>
                                      <p:to>
                                        <p:strVal val="visible"/>
                                      </p:to>
                                    </p:set>
                                    <p:animEffect transition="in" filter="wedge">
                                      <p:cBhvr>
                                        <p:cTn id="63" dur="2000"/>
                                        <p:tgtEl>
                                          <p:spTgt spid="53266"/>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53265"/>
                                        </p:tgtEl>
                                        <p:attrNameLst>
                                          <p:attrName>style.visibility</p:attrName>
                                        </p:attrNameLst>
                                      </p:cBhvr>
                                      <p:to>
                                        <p:strVal val="visible"/>
                                      </p:to>
                                    </p:set>
                                    <p:animEffect transition="in" filter="wedge">
                                      <p:cBhvr>
                                        <p:cTn id="66" dur="2000"/>
                                        <p:tgtEl>
                                          <p:spTgt spid="53265"/>
                                        </p:tgtEl>
                                      </p:cBhvr>
                                    </p:animEffect>
                                  </p:childTnLst>
                                </p:cTn>
                              </p:par>
                              <p:par>
                                <p:cTn id="67" presetID="20" presetClass="entr" presetSubtype="0" fill="hold" grpId="0" nodeType="withEffect">
                                  <p:stCondLst>
                                    <p:cond delay="0"/>
                                  </p:stCondLst>
                                  <p:childTnLst>
                                    <p:set>
                                      <p:cBhvr>
                                        <p:cTn id="68" dur="1" fill="hold">
                                          <p:stCondLst>
                                            <p:cond delay="0"/>
                                          </p:stCondLst>
                                        </p:cTn>
                                        <p:tgtEl>
                                          <p:spTgt spid="53263"/>
                                        </p:tgtEl>
                                        <p:attrNameLst>
                                          <p:attrName>style.visibility</p:attrName>
                                        </p:attrNameLst>
                                      </p:cBhvr>
                                      <p:to>
                                        <p:strVal val="visible"/>
                                      </p:to>
                                    </p:set>
                                    <p:animEffect transition="in" filter="wedge">
                                      <p:cBhvr>
                                        <p:cTn id="69" dur="2000"/>
                                        <p:tgtEl>
                                          <p:spTgt spid="53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2" grpId="0" animBg="1"/>
      <p:bldP spid="53253" grpId="0" animBg="1"/>
      <p:bldP spid="53254" grpId="0" animBg="1"/>
      <p:bldP spid="53255" grpId="0" animBg="1"/>
      <p:bldP spid="53256" grpId="0" animBg="1"/>
      <p:bldP spid="53257" grpId="0" animBg="1"/>
      <p:bldP spid="53258" grpId="0" animBg="1"/>
      <p:bldP spid="53259" grpId="0" animBg="1"/>
      <p:bldP spid="53260" grpId="0" animBg="1"/>
      <p:bldP spid="53261" grpId="0" animBg="1"/>
      <p:bldP spid="53262" grpId="0" animBg="1"/>
      <p:bldP spid="53263" grpId="0" animBg="1"/>
      <p:bldP spid="53264" grpId="0" animBg="1"/>
      <p:bldP spid="53265" grpId="0" animBg="1"/>
      <p:bldP spid="53266" grpId="0" animBg="1"/>
      <p:bldP spid="532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normAutofit fontScale="92500" lnSpcReduction="20000"/>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A815C3A-9D0A-448F-846B-1C7CC77AFE59}" type="slidenum">
              <a:rPr lang="en-US"/>
              <a:pPr/>
              <a:t>41</a:t>
            </a:fld>
            <a:endParaRPr lang="en-US"/>
          </a:p>
        </p:txBody>
      </p:sp>
      <p:sp>
        <p:nvSpPr>
          <p:cNvPr id="54274" name="Rectangle 2"/>
          <p:cNvSpPr>
            <a:spLocks noGrp="1" noChangeArrowheads="1"/>
          </p:cNvSpPr>
          <p:nvPr>
            <p:ph type="title"/>
          </p:nvPr>
        </p:nvSpPr>
        <p:spPr>
          <a:xfrm>
            <a:off x="276225" y="-171400"/>
            <a:ext cx="8591550" cy="1066801"/>
          </a:xfrm>
        </p:spPr>
        <p:txBody>
          <a:bodyPr/>
          <a:lstStyle/>
          <a:p>
            <a:pPr algn="ctr" eaLnBrk="1" hangingPunct="1"/>
            <a:r>
              <a:rPr lang="en-US" sz="3200" b="1" dirty="0" smtClean="0">
                <a:solidFill>
                  <a:schemeClr val="tx1"/>
                </a:solidFill>
                <a:latin typeface="VNI-Helve-Condense" pitchFamily="2" charset="0"/>
              </a:rPr>
              <a:t>ÑAÙNH GIAÙ SAÛN PHAÅM</a:t>
            </a:r>
          </a:p>
        </p:txBody>
      </p:sp>
      <p:sp>
        <p:nvSpPr>
          <p:cNvPr id="54275" name="Rectangle 3"/>
          <p:cNvSpPr>
            <a:spLocks noGrp="1" noChangeArrowheads="1"/>
          </p:cNvSpPr>
          <p:nvPr>
            <p:ph type="body" idx="4294967295"/>
          </p:nvPr>
        </p:nvSpPr>
        <p:spPr>
          <a:xfrm>
            <a:off x="539552" y="1124744"/>
            <a:ext cx="8415536" cy="4114800"/>
          </a:xfrm>
          <a:prstGeom prst="rect">
            <a:avLst/>
          </a:prstGeom>
        </p:spPr>
        <p:txBody>
          <a:bodyPr>
            <a:noAutofit/>
          </a:bodyPr>
          <a:lstStyle/>
          <a:p>
            <a:r>
              <a:rPr lang="vi-VN" sz="2800">
                <a:latin typeface="Arial" pitchFamily="34" charset="0"/>
                <a:cs typeface="Arial" pitchFamily="34" charset="0"/>
              </a:rPr>
              <a:t> Gợi ý học sinh trang trí, trình bày sản phẩm theo khả năng sáng tạo của từng em, từng nhóm.</a:t>
            </a:r>
          </a:p>
          <a:p>
            <a:endParaRPr lang="en-US" sz="2800">
              <a:latin typeface="Arial" pitchFamily="34" charset="0"/>
              <a:cs typeface="Arial" pitchFamily="34" charset="0"/>
            </a:endParaRPr>
          </a:p>
          <a:p>
            <a:r>
              <a:rPr lang="vi-VN" sz="2800">
                <a:latin typeface="Arial" pitchFamily="34" charset="0"/>
                <a:cs typeface="Arial" pitchFamily="34" charset="0"/>
              </a:rPr>
              <a:t> Cuối giờ, giáo viên tổ chức cho cá nhân, nhóm trưng bày sản phẩm kết hợp với đánh giá.</a:t>
            </a:r>
          </a:p>
          <a:p>
            <a:endParaRPr lang="en-US" sz="2800">
              <a:latin typeface="Arial" pitchFamily="34" charset="0"/>
              <a:cs typeface="Arial" pitchFamily="34" charset="0"/>
            </a:endParaRPr>
          </a:p>
          <a:p>
            <a:r>
              <a:rPr lang="vi-VN" sz="2800">
                <a:latin typeface="Arial" pitchFamily="34" charset="0"/>
                <a:cs typeface="Arial" pitchFamily="34" charset="0"/>
              </a:rPr>
              <a:t> Việc trưng bày sản phẩm và đánh giá sản phẩm phải mang lại niềm vui, hứng thú học tập của học sinh.</a:t>
            </a:r>
          </a:p>
          <a:p>
            <a:endParaRPr lang="en-US" sz="2800">
              <a:latin typeface="Arial" pitchFamily="34" charset="0"/>
              <a:cs typeface="Arial" pitchFamily="34" charset="0"/>
            </a:endParaRPr>
          </a:p>
          <a:p>
            <a:r>
              <a:rPr lang="vi-VN" sz="2800">
                <a:latin typeface="Arial" pitchFamily="34" charset="0"/>
                <a:cs typeface="Arial" pitchFamily="34" charset="0"/>
              </a:rPr>
              <a:t> Tuyên dương, khen ngợi, động viên là rất cần thiết.</a:t>
            </a:r>
          </a:p>
          <a:p>
            <a:endParaRPr lang="en-US" sz="2800">
              <a:latin typeface="Arial" pitchFamily="34" charset="0"/>
              <a:cs typeface="Arial" pitchFamily="34" charset="0"/>
            </a:endParaRPr>
          </a:p>
        </p:txBody>
      </p:sp>
    </p:spTree>
    <p:extLst>
      <p:ext uri="{BB962C8B-B14F-4D97-AF65-F5344CB8AC3E}">
        <p14:creationId xmlns="" xmlns:p14="http://schemas.microsoft.com/office/powerpoint/2010/main" val="1884116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edge">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circle(in)">
                                      <p:cBhvr>
                                        <p:cTn id="12" dur="20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ircle(in)">
                                      <p:cBhvr>
                                        <p:cTn id="17" dur="20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4275">
                                            <p:txEl>
                                              <p:pRg st="4" end="4"/>
                                            </p:txEl>
                                          </p:spTgt>
                                        </p:tgtEl>
                                        <p:attrNameLst>
                                          <p:attrName>style.visibility</p:attrName>
                                        </p:attrNameLst>
                                      </p:cBhvr>
                                      <p:to>
                                        <p:strVal val="visible"/>
                                      </p:to>
                                    </p:set>
                                    <p:animEffect transition="in" filter="circle(in)">
                                      <p:cBhvr>
                                        <p:cTn id="22" dur="2000"/>
                                        <p:tgtEl>
                                          <p:spTgt spid="542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4275">
                                            <p:txEl>
                                              <p:pRg st="6" end="6"/>
                                            </p:txEl>
                                          </p:spTgt>
                                        </p:tgtEl>
                                        <p:attrNameLst>
                                          <p:attrName>style.visibility</p:attrName>
                                        </p:attrNameLst>
                                      </p:cBhvr>
                                      <p:to>
                                        <p:strVal val="visible"/>
                                      </p:to>
                                    </p:set>
                                    <p:animEffect transition="in" filter="circle(in)">
                                      <p:cBhvr>
                                        <p:cTn id="27" dur="2000"/>
                                        <p:tgtEl>
                                          <p:spTgt spid="54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QUY TRÌNH DẠY GẤP</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vi-VN" sz="2800" b="1" smtClean="0">
                <a:solidFill>
                  <a:srgbClr val="0000CC"/>
                </a:solidFill>
                <a:latin typeface="Arial" panose="020B0604020202020204" pitchFamily="34" charset="0"/>
                <a:cs typeface="Arial" panose="020B0604020202020204" pitchFamily="34" charset="0"/>
                <a:sym typeface="Wingdings" pitchFamily="2" charset="2"/>
              </a:rPr>
              <a:t>B</a:t>
            </a:r>
            <a:r>
              <a:rPr lang="en-US" sz="2800" b="1" smtClean="0">
                <a:solidFill>
                  <a:srgbClr val="0000CC"/>
                </a:solidFill>
                <a:latin typeface="Arial" panose="020B0604020202020204" pitchFamily="34" charset="0"/>
                <a:cs typeface="Arial" panose="020B0604020202020204" pitchFamily="34" charset="0"/>
                <a:sym typeface="Wingdings" pitchFamily="2" charset="2"/>
              </a:rPr>
              <a:t>ước 1: Giới thiệu mẫu, phân tích mẫu </a:t>
            </a:r>
          </a:p>
          <a:p>
            <a:pPr marL="0" indent="0" algn="just">
              <a:lnSpc>
                <a:spcPct val="150000"/>
              </a:lnSpc>
              <a:buNone/>
            </a:pPr>
            <a:r>
              <a:rPr lang="en-US" sz="2800" i="1" u="sng" smtClean="0">
                <a:solidFill>
                  <a:schemeClr val="tx1"/>
                </a:solidFill>
                <a:latin typeface="Arial" panose="020B0604020202020204" pitchFamily="34" charset="0"/>
                <a:cs typeface="Arial" panose="020B0604020202020204" pitchFamily="34" charset="0"/>
                <a:sym typeface="Wingdings" pitchFamily="2" charset="2"/>
              </a:rPr>
              <a:t>Lưu ý:</a:t>
            </a:r>
            <a:r>
              <a:rPr lang="en-US" sz="2800" smtClean="0">
                <a:solidFill>
                  <a:schemeClr val="tx1"/>
                </a:solidFill>
                <a:latin typeface="Arial" panose="020B0604020202020204" pitchFamily="34" charset="0"/>
                <a:cs typeface="Arial" panose="020B0604020202020204" pitchFamily="34" charset="0"/>
                <a:sym typeface="Wingdings" pitchFamily="2" charset="2"/>
              </a:rPr>
              <a:t> </a:t>
            </a:r>
          </a:p>
          <a:p>
            <a:pPr marL="457200" indent="-457200" algn="just">
              <a:lnSpc>
                <a:spcPct val="150000"/>
              </a:lnSpc>
              <a:buFont typeface="Courier New" panose="02070309020205020404" pitchFamily="49" charset="0"/>
              <a:buChar char="o"/>
            </a:pPr>
            <a:r>
              <a:rPr lang="en-US" sz="2800" smtClean="0">
                <a:solidFill>
                  <a:schemeClr val="tx1"/>
                </a:solidFill>
                <a:latin typeface="Arial" panose="020B0604020202020204" pitchFamily="34" charset="0"/>
                <a:cs typeface="Arial" panose="020B0604020202020204" pitchFamily="34" charset="0"/>
                <a:sym typeface="Wingdings" pitchFamily="2" charset="2"/>
              </a:rPr>
              <a:t>Mẫu phải to, rõ, đẹp.</a:t>
            </a:r>
          </a:p>
          <a:p>
            <a:pPr marL="457200" indent="-457200" algn="just">
              <a:lnSpc>
                <a:spcPct val="150000"/>
              </a:lnSpc>
              <a:buFont typeface="Courier New" panose="02070309020205020404" pitchFamily="49" charset="0"/>
              <a:buChar char="o"/>
            </a:pPr>
            <a:r>
              <a:rPr lang="en-US" sz="2800" smtClean="0">
                <a:solidFill>
                  <a:schemeClr val="tx1"/>
                </a:solidFill>
                <a:latin typeface="Arial" panose="020B0604020202020204" pitchFamily="34" charset="0"/>
                <a:cs typeface="Arial" panose="020B0604020202020204" pitchFamily="34" charset="0"/>
                <a:sym typeface="Wingdings" pitchFamily="2" charset="2"/>
              </a:rPr>
              <a:t>Khi giới thiệu, phân tích mẫu phải quan tâm đến vị trí, khoảng cách quan sát của học sinh sao cho tất cả học sinh trong lớp đều thấy rõ mẫu của cô.</a:t>
            </a:r>
          </a:p>
          <a:p>
            <a:pPr marL="0" indent="0" algn="just">
              <a:lnSpc>
                <a:spcPct val="150000"/>
              </a:lnSpc>
              <a:buNone/>
            </a:pPr>
            <a:endParaRPr lang="en-US" sz="2800" b="1"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3242224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a:solidFill>
                  <a:srgbClr val="C00000"/>
                </a:solidFill>
                <a:latin typeface="Arial" panose="020B0604020202020204" pitchFamily="34" charset="0"/>
                <a:cs typeface="Arial" panose="020B0604020202020204" pitchFamily="34" charset="0"/>
              </a:rPr>
              <a:t>QUY TRÌNH DẠY GẤP</a:t>
            </a: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vi-VN" sz="2800" b="1" smtClean="0">
                <a:solidFill>
                  <a:srgbClr val="0000CC"/>
                </a:solidFill>
                <a:latin typeface="Arial" panose="020B0604020202020204" pitchFamily="34" charset="0"/>
                <a:cs typeface="Arial" panose="020B0604020202020204" pitchFamily="34" charset="0"/>
                <a:sym typeface="Wingdings" pitchFamily="2" charset="2"/>
              </a:rPr>
              <a:t>B</a:t>
            </a:r>
            <a:r>
              <a:rPr lang="en-US" sz="2800" b="1" smtClean="0">
                <a:solidFill>
                  <a:srgbClr val="0000CC"/>
                </a:solidFill>
                <a:latin typeface="Arial" panose="020B0604020202020204" pitchFamily="34" charset="0"/>
                <a:cs typeface="Arial" panose="020B0604020202020204" pitchFamily="34" charset="0"/>
                <a:sym typeface="Wingdings" pitchFamily="2" charset="2"/>
              </a:rPr>
              <a:t>ước 2: Mời học sinh lên mở mẫu về hiện trạng giấy ban đầu và quan sát</a:t>
            </a:r>
          </a:p>
          <a:p>
            <a:pPr marL="0" indent="0" algn="just">
              <a:lnSpc>
                <a:spcPct val="150000"/>
              </a:lnSpc>
              <a:buNone/>
            </a:pPr>
            <a:r>
              <a:rPr lang="en-US" sz="2800" i="1" u="sng" smtClean="0">
                <a:solidFill>
                  <a:schemeClr val="tx1"/>
                </a:solidFill>
                <a:latin typeface="Arial" panose="020B0604020202020204" pitchFamily="34" charset="0"/>
                <a:cs typeface="Arial" panose="020B0604020202020204" pitchFamily="34" charset="0"/>
                <a:sym typeface="Wingdings" pitchFamily="2" charset="2"/>
              </a:rPr>
              <a:t>Lưu ý:</a:t>
            </a:r>
            <a:r>
              <a:rPr lang="en-US" sz="2800" smtClean="0">
                <a:solidFill>
                  <a:schemeClr val="tx1"/>
                </a:solidFill>
                <a:latin typeface="Arial" panose="020B0604020202020204" pitchFamily="34" charset="0"/>
                <a:cs typeface="Arial" panose="020B0604020202020204" pitchFamily="34" charset="0"/>
                <a:sym typeface="Wingdings" pitchFamily="2" charset="2"/>
              </a:rPr>
              <a:t> </a:t>
            </a:r>
          </a:p>
          <a:p>
            <a:pPr marL="457200" indent="-457200" algn="just">
              <a:lnSpc>
                <a:spcPct val="150000"/>
              </a:lnSpc>
              <a:buFont typeface="Courier New" panose="02070309020205020404" pitchFamily="49" charset="0"/>
              <a:buChar char="o"/>
            </a:pPr>
            <a:r>
              <a:rPr lang="en-US" sz="2800" smtClean="0">
                <a:solidFill>
                  <a:schemeClr val="tx1"/>
                </a:solidFill>
                <a:latin typeface="Arial" panose="020B0604020202020204" pitchFamily="34" charset="0"/>
                <a:cs typeface="Arial" panose="020B0604020202020204" pitchFamily="34" charset="0"/>
                <a:sym typeface="Wingdings" pitchFamily="2" charset="2"/>
              </a:rPr>
              <a:t>Vị trí đứng mở mẫu của học sinh không che tầm nhìn của các bạn phía dưới. </a:t>
            </a:r>
          </a:p>
          <a:p>
            <a:pPr marL="457200" indent="-457200" algn="just">
              <a:lnSpc>
                <a:spcPct val="150000"/>
              </a:lnSpc>
              <a:buFont typeface="Courier New" panose="02070309020205020404" pitchFamily="49" charset="0"/>
              <a:buChar char="o"/>
            </a:pPr>
            <a:r>
              <a:rPr lang="en-US" sz="2800" smtClean="0">
                <a:solidFill>
                  <a:schemeClr val="tx1"/>
                </a:solidFill>
                <a:latin typeface="Arial" panose="020B0604020202020204" pitchFamily="34" charset="0"/>
                <a:cs typeface="Arial" panose="020B0604020202020204" pitchFamily="34" charset="0"/>
                <a:sym typeface="Wingdings" pitchFamily="2" charset="2"/>
              </a:rPr>
              <a:t>Hướng dẫn học sinh mở mẫu chậm, trình bày bằng lời nếu có thể.</a:t>
            </a:r>
          </a:p>
          <a:p>
            <a:pPr marL="0" indent="0" algn="just">
              <a:lnSpc>
                <a:spcPct val="150000"/>
              </a:lnSpc>
              <a:buNone/>
            </a:pPr>
            <a:endParaRPr lang="en-US" sz="280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40555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a:solidFill>
                  <a:srgbClr val="C00000"/>
                </a:solidFill>
                <a:latin typeface="Arial" panose="020B0604020202020204" pitchFamily="34" charset="0"/>
                <a:cs typeface="Arial" panose="020B0604020202020204" pitchFamily="34" charset="0"/>
              </a:rPr>
              <a:t>QUY TRÌNH DẠY GẤP</a:t>
            </a: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vi-VN" sz="2800" b="1" smtClean="0">
                <a:solidFill>
                  <a:srgbClr val="0000CC"/>
                </a:solidFill>
                <a:latin typeface="Arial" panose="020B0604020202020204" pitchFamily="34" charset="0"/>
                <a:cs typeface="Arial" panose="020B0604020202020204" pitchFamily="34" charset="0"/>
                <a:sym typeface="Wingdings" pitchFamily="2" charset="2"/>
              </a:rPr>
              <a:t>B</a:t>
            </a:r>
            <a:r>
              <a:rPr lang="en-US" sz="2800" b="1" smtClean="0">
                <a:solidFill>
                  <a:srgbClr val="0000CC"/>
                </a:solidFill>
                <a:latin typeface="Arial" panose="020B0604020202020204" pitchFamily="34" charset="0"/>
                <a:cs typeface="Arial" panose="020B0604020202020204" pitchFamily="34" charset="0"/>
                <a:sym typeface="Wingdings" pitchFamily="2" charset="2"/>
              </a:rPr>
              <a:t>ước 3: Giáo viên thực hiện quy trình gấp</a:t>
            </a:r>
          </a:p>
          <a:p>
            <a:pPr marL="0" indent="0" algn="just">
              <a:lnSpc>
                <a:spcPct val="150000"/>
              </a:lnSpc>
              <a:buNone/>
            </a:pPr>
            <a:r>
              <a:rPr lang="en-US" sz="2800" i="1" u="sng" smtClean="0">
                <a:solidFill>
                  <a:schemeClr val="tx1"/>
                </a:solidFill>
                <a:latin typeface="Arial" panose="020B0604020202020204" pitchFamily="34" charset="0"/>
                <a:cs typeface="Arial" panose="020B0604020202020204" pitchFamily="34" charset="0"/>
                <a:sym typeface="Wingdings" pitchFamily="2" charset="2"/>
              </a:rPr>
              <a:t>Lưu ý:</a:t>
            </a:r>
            <a:r>
              <a:rPr lang="en-US" sz="2800" smtClean="0">
                <a:solidFill>
                  <a:schemeClr val="tx1"/>
                </a:solidFill>
                <a:latin typeface="Arial" panose="020B0604020202020204" pitchFamily="34" charset="0"/>
                <a:cs typeface="Arial" panose="020B0604020202020204" pitchFamily="34" charset="0"/>
                <a:sym typeface="Wingdings" pitchFamily="2" charset="2"/>
              </a:rPr>
              <a:t> Giáo viên vừa thực hiện vừa hướng dẫn bằng lời một cách rõ ràng để học sinh nắm được các bước gấp đối tượng.</a:t>
            </a:r>
          </a:p>
          <a:p>
            <a:pPr marL="0" indent="0" algn="just">
              <a:lnSpc>
                <a:spcPct val="150000"/>
              </a:lnSpc>
              <a:buNone/>
            </a:pPr>
            <a:endParaRPr lang="en-US" sz="2800" b="1"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1313946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QUY TRÌNH DẠY GẤP</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vi-VN" sz="2800" b="1" smtClean="0">
                <a:solidFill>
                  <a:srgbClr val="0000CC"/>
                </a:solidFill>
                <a:latin typeface="Arial" panose="020B0604020202020204" pitchFamily="34" charset="0"/>
                <a:cs typeface="Arial" panose="020B0604020202020204" pitchFamily="34" charset="0"/>
                <a:sym typeface="Wingdings" pitchFamily="2" charset="2"/>
              </a:rPr>
              <a:t>B</a:t>
            </a:r>
            <a:r>
              <a:rPr lang="en-US" sz="2800" b="1" smtClean="0">
                <a:solidFill>
                  <a:srgbClr val="0000CC"/>
                </a:solidFill>
                <a:latin typeface="Arial" panose="020B0604020202020204" pitchFamily="34" charset="0"/>
                <a:cs typeface="Arial" panose="020B0604020202020204" pitchFamily="34" charset="0"/>
                <a:sym typeface="Wingdings" pitchFamily="2" charset="2"/>
              </a:rPr>
              <a:t>ước 4: Học sinh tạo sản phẩm</a:t>
            </a:r>
          </a:p>
          <a:p>
            <a:pPr marL="0" indent="0" algn="just">
              <a:lnSpc>
                <a:spcPct val="150000"/>
              </a:lnSpc>
              <a:buNone/>
            </a:pPr>
            <a:r>
              <a:rPr lang="en-US" sz="2800" i="1" u="sng" smtClean="0">
                <a:solidFill>
                  <a:schemeClr val="tx1"/>
                </a:solidFill>
                <a:latin typeface="Arial" panose="020B0604020202020204" pitchFamily="34" charset="0"/>
                <a:cs typeface="Arial" panose="020B0604020202020204" pitchFamily="34" charset="0"/>
                <a:sym typeface="Wingdings" pitchFamily="2" charset="2"/>
              </a:rPr>
              <a:t>Lưu ý:</a:t>
            </a:r>
            <a:r>
              <a:rPr lang="en-US" sz="2800" smtClean="0">
                <a:solidFill>
                  <a:schemeClr val="tx1"/>
                </a:solidFill>
                <a:latin typeface="Arial" panose="020B0604020202020204" pitchFamily="34" charset="0"/>
                <a:cs typeface="Arial" panose="020B0604020202020204" pitchFamily="34" charset="0"/>
                <a:sym typeface="Wingdings" pitchFamily="2" charset="2"/>
              </a:rPr>
              <a:t> </a:t>
            </a:r>
          </a:p>
          <a:p>
            <a:pPr marL="457200" indent="-457200" algn="just">
              <a:lnSpc>
                <a:spcPct val="150000"/>
              </a:lnSpc>
              <a:buFont typeface="Courier New" panose="02070309020205020404" pitchFamily="49" charset="0"/>
              <a:buChar char="o"/>
            </a:pPr>
            <a:r>
              <a:rPr lang="en-US" sz="2800" smtClean="0">
                <a:solidFill>
                  <a:schemeClr val="tx1"/>
                </a:solidFill>
                <a:latin typeface="Arial" panose="020B0604020202020204" pitchFamily="34" charset="0"/>
                <a:cs typeface="Arial" panose="020B0604020202020204" pitchFamily="34" charset="0"/>
                <a:sym typeface="Wingdings" pitchFamily="2" charset="2"/>
              </a:rPr>
              <a:t>Giáo viên quan sát học sinh thực hiện, hỗ trợ những trẻ chưa nắm cách làm, khơi gợi ý tưởng sáng tạo cho những học sinh có khả năng làm tốt hơn.</a:t>
            </a:r>
          </a:p>
          <a:p>
            <a:pPr marL="0" indent="0" algn="just">
              <a:lnSpc>
                <a:spcPct val="150000"/>
              </a:lnSpc>
              <a:buNone/>
            </a:pPr>
            <a:endParaRPr lang="en-US" sz="2800" b="1"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2178210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TRƯNG BÀY VÀ TRÌNH BÀY SẢN PHẨM</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764704"/>
            <a:ext cx="8153400" cy="5181600"/>
          </a:xfrm>
        </p:spPr>
        <p:txBody>
          <a:bodyPr>
            <a:noAutofit/>
          </a:bodyPr>
          <a:lstStyle/>
          <a:p>
            <a:pPr marL="0" indent="0" algn="just">
              <a:lnSpc>
                <a:spcPct val="170000"/>
              </a:lnSpc>
              <a:buNone/>
            </a:pPr>
            <a:r>
              <a:rPr lang="en-US" sz="2800" b="1">
                <a:solidFill>
                  <a:srgbClr val="0000CC"/>
                </a:solidFill>
                <a:latin typeface="Arial" panose="020B0604020202020204" pitchFamily="34" charset="0"/>
                <a:cs typeface="Arial" panose="020B0604020202020204" pitchFamily="34" charset="0"/>
              </a:rPr>
              <a:t>- </a:t>
            </a:r>
            <a:r>
              <a:rPr lang="vi-VN" sz="2800" b="1">
                <a:solidFill>
                  <a:srgbClr val="0000CC"/>
                </a:solidFill>
                <a:latin typeface="Arial" panose="020B0604020202020204" pitchFamily="34" charset="0"/>
                <a:cs typeface="Arial" panose="020B0604020202020204" pitchFamily="34" charset="0"/>
              </a:rPr>
              <a:t>Không gian 2 chiều </a:t>
            </a:r>
            <a:r>
              <a:rPr lang="vi-VN" sz="2800" b="1">
                <a:solidFill>
                  <a:schemeClr val="tx1"/>
                </a:solidFill>
                <a:latin typeface="Arial" panose="020B0604020202020204" pitchFamily="34" charset="0"/>
                <a:cs typeface="Arial" panose="020B0604020202020204" pitchFamily="34" charset="0"/>
              </a:rPr>
              <a:t>là không gian chỉ có chiều rộng và chiều dài, không bao gồm chiều sâu. 1 quả bóng nhìn qua không gian 2 chiều chỉ là 1 hình tròn</a:t>
            </a:r>
            <a:r>
              <a:rPr lang="en-US" sz="2800" b="1">
                <a:solidFill>
                  <a:schemeClr val="tx1"/>
                </a:solidFill>
                <a:latin typeface="Arial" panose="020B0604020202020204" pitchFamily="34" charset="0"/>
                <a:cs typeface="Arial" panose="020B0604020202020204" pitchFamily="34" charset="0"/>
              </a:rPr>
              <a:t>. </a:t>
            </a:r>
            <a:r>
              <a:rPr lang="vi-VN" sz="2800" b="1">
                <a:solidFill>
                  <a:schemeClr val="tx1"/>
                </a:solidFill>
                <a:latin typeface="Arial" panose="020B0604020202020204" pitchFamily="34" charset="0"/>
                <a:cs typeface="Arial" panose="020B0604020202020204" pitchFamily="34" charset="0"/>
              </a:rPr>
              <a:t> </a:t>
            </a:r>
            <a:endParaRPr lang="en-US" sz="2800" b="1">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sz="2800" b="1" smtClean="0">
              <a:solidFill>
                <a:srgbClr val="0000CC"/>
              </a:solidFill>
              <a:latin typeface="Arial" panose="020B0604020202020204" pitchFamily="34" charset="0"/>
              <a:cs typeface="Arial" panose="020B0604020202020204" pitchFamily="34" charset="0"/>
              <a:sym typeface="Wingdings" pitchFamily="2" charset="2"/>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27784" y="3777603"/>
            <a:ext cx="4104630" cy="3080397"/>
          </a:xfrm>
          <a:prstGeom prst="rect">
            <a:avLst/>
          </a:prstGeom>
        </p:spPr>
      </p:pic>
    </p:spTree>
    <p:extLst>
      <p:ext uri="{BB962C8B-B14F-4D97-AF65-F5344CB8AC3E}">
        <p14:creationId xmlns="" xmlns:p14="http://schemas.microsoft.com/office/powerpoint/2010/main" val="2806948331"/>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dirty="0" smtClean="0">
                <a:solidFill>
                  <a:srgbClr val="FF0000"/>
                </a:solidFill>
                <a:latin typeface="Arial" panose="020B0604020202020204" pitchFamily="34" charset="0"/>
                <a:cs typeface="Arial" panose="020B0604020202020204" pitchFamily="34" charset="0"/>
                <a:hlinkClick r:id="rId2" action="ppaction://hlinkpres?slideindex=1&amp;slidetitle="/>
              </a:rPr>
              <a:t>TRƯNG BÀY SẢN PHẨM</a:t>
            </a:r>
            <a:endParaRPr lang="en-US" sz="3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764704"/>
            <a:ext cx="8153400" cy="5181600"/>
          </a:xfrm>
        </p:spPr>
        <p:txBody>
          <a:bodyPr>
            <a:noAutofit/>
          </a:bodyPr>
          <a:lstStyle/>
          <a:p>
            <a:pPr marL="0" indent="0" algn="just">
              <a:lnSpc>
                <a:spcPct val="170000"/>
              </a:lnSpc>
              <a:buNone/>
            </a:pPr>
            <a:r>
              <a:rPr lang="en-US" sz="2800" b="1">
                <a:solidFill>
                  <a:srgbClr val="0000CC"/>
                </a:solidFill>
                <a:latin typeface="Arial" panose="020B0604020202020204" pitchFamily="34" charset="0"/>
                <a:cs typeface="Arial" panose="020B0604020202020204" pitchFamily="34" charset="0"/>
              </a:rPr>
              <a:t>- </a:t>
            </a:r>
            <a:r>
              <a:rPr lang="vi-VN" sz="2800" b="1">
                <a:solidFill>
                  <a:srgbClr val="0000CC"/>
                </a:solidFill>
                <a:latin typeface="Arial" panose="020B0604020202020204" pitchFamily="34" charset="0"/>
                <a:cs typeface="Arial" panose="020B0604020202020204" pitchFamily="34" charset="0"/>
              </a:rPr>
              <a:t>Không gian 3 chiều </a:t>
            </a:r>
            <a:r>
              <a:rPr lang="vi-VN" sz="2800" b="1">
                <a:solidFill>
                  <a:schemeClr val="tx1"/>
                </a:solidFill>
                <a:latin typeface="Arial" panose="020B0604020202020204" pitchFamily="34" charset="0"/>
                <a:cs typeface="Arial" panose="020B0604020202020204" pitchFamily="34" charset="0"/>
              </a:rPr>
              <a:t>là không gian </a:t>
            </a:r>
            <a:r>
              <a:rPr lang="en-US" sz="2800" b="1">
                <a:solidFill>
                  <a:schemeClr val="tx1"/>
                </a:solidFill>
                <a:latin typeface="Arial" panose="020B0604020202020204" pitchFamily="34" charset="0"/>
                <a:cs typeface="Arial" panose="020B0604020202020204" pitchFamily="34" charset="0"/>
              </a:rPr>
              <a:t>gồm có chiều rộng, chiều dài và</a:t>
            </a:r>
            <a:r>
              <a:rPr lang="vi-VN" sz="2800" b="1">
                <a:solidFill>
                  <a:schemeClr val="tx1"/>
                </a:solidFill>
                <a:latin typeface="Arial" panose="020B0604020202020204" pitchFamily="34" charset="0"/>
                <a:cs typeface="Arial" panose="020B0604020202020204" pitchFamily="34" charset="0"/>
              </a:rPr>
              <a:t> chiều sâu. Chúng ta đang sống trong không gian 3 chiều </a:t>
            </a:r>
            <a:r>
              <a:rPr lang="en-US" sz="2800" b="1">
                <a:solidFill>
                  <a:schemeClr val="tx1"/>
                </a:solidFill>
                <a:latin typeface="Arial" panose="020B0604020202020204" pitchFamily="34" charset="0"/>
                <a:cs typeface="Arial" panose="020B0604020202020204" pitchFamily="34" charset="0"/>
              </a:rPr>
              <a:t>và chúng ta có thể thấy trọn vẹn hình hài của trái bóng trong không gian 3 chiều.</a:t>
            </a:r>
          </a:p>
          <a:p>
            <a:pPr marL="0" indent="0" algn="just">
              <a:lnSpc>
                <a:spcPct val="150000"/>
              </a:lnSpc>
              <a:buNone/>
            </a:pPr>
            <a:endParaRPr lang="en-US" sz="2800" b="1" smtClean="0">
              <a:solidFill>
                <a:srgbClr val="0000CC"/>
              </a:solidFill>
              <a:latin typeface="Arial" panose="020B0604020202020204" pitchFamily="34" charset="0"/>
              <a:cs typeface="Arial" panose="020B0604020202020204" pitchFamily="34" charset="0"/>
              <a:sym typeface="Wingdings" pitchFamily="2" charset="2"/>
            </a:endParaRPr>
          </a:p>
        </p:txBody>
      </p:sp>
      <p:pic>
        <p:nvPicPr>
          <p:cNvPr id="4" name="Picture 13" descr="Thu cong 2 - bai 18 - trang 5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20936175">
            <a:off x="4735896" y="4042182"/>
            <a:ext cx="4418760" cy="2886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7277432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1"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2"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3"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4"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3" name="Rectangle 37"/>
          <p:cNvSpPr>
            <a:spLocks noChangeArrowheads="1"/>
          </p:cNvSpPr>
          <p:nvPr/>
        </p:nvSpPr>
        <p:spPr bwMode="auto">
          <a:xfrm>
            <a:off x="1116013" y="1808163"/>
            <a:ext cx="730885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just" eaLnBrk="1" hangingPunct="1">
              <a:lnSpc>
                <a:spcPct val="150000"/>
              </a:lnSpc>
              <a:spcBef>
                <a:spcPct val="50000"/>
              </a:spcBef>
              <a:buFont typeface="Wingdings" pitchFamily="2" charset="2"/>
              <a:buChar char="ü"/>
              <a:defRPr/>
            </a:pPr>
            <a:r>
              <a:rPr lang="en-US" sz="2200" err="1">
                <a:solidFill>
                  <a:schemeClr val="bg1">
                    <a:lumMod val="10000"/>
                  </a:schemeClr>
                </a:solidFill>
                <a:latin typeface="Arial" charset="0"/>
              </a:rPr>
              <a:t>Bộ</a:t>
            </a:r>
            <a:r>
              <a:rPr lang="en-US" sz="2200">
                <a:solidFill>
                  <a:schemeClr val="bg1">
                    <a:lumMod val="10000"/>
                  </a:schemeClr>
                </a:solidFill>
                <a:latin typeface="Arial" charset="0"/>
              </a:rPr>
              <a:t> </a:t>
            </a:r>
            <a:r>
              <a:rPr lang="en-US" sz="2200" err="1">
                <a:solidFill>
                  <a:schemeClr val="bg1">
                    <a:lumMod val="10000"/>
                  </a:schemeClr>
                </a:solidFill>
                <a:latin typeface="Arial" charset="0"/>
              </a:rPr>
              <a:t>sách</a:t>
            </a:r>
            <a:r>
              <a:rPr lang="en-US" sz="2200">
                <a:solidFill>
                  <a:schemeClr val="bg1">
                    <a:lumMod val="10000"/>
                  </a:schemeClr>
                </a:solidFill>
                <a:latin typeface="Arial" charset="0"/>
              </a:rPr>
              <a:t> </a:t>
            </a:r>
            <a:r>
              <a:rPr lang="en-US" sz="2200" err="1">
                <a:solidFill>
                  <a:schemeClr val="bg1">
                    <a:lumMod val="10000"/>
                  </a:schemeClr>
                </a:solidFill>
                <a:latin typeface="Arial" charset="0"/>
              </a:rPr>
              <a:t>được</a:t>
            </a:r>
            <a:r>
              <a:rPr lang="en-US" sz="2200">
                <a:solidFill>
                  <a:schemeClr val="bg1">
                    <a:lumMod val="10000"/>
                  </a:schemeClr>
                </a:solidFill>
                <a:latin typeface="Arial" charset="0"/>
              </a:rPr>
              <a:t> </a:t>
            </a:r>
            <a:r>
              <a:rPr lang="en-US" sz="2200" err="1">
                <a:solidFill>
                  <a:schemeClr val="bg1">
                    <a:lumMod val="10000"/>
                  </a:schemeClr>
                </a:solidFill>
                <a:latin typeface="Arial" charset="0"/>
              </a:rPr>
              <a:t>trình</a:t>
            </a:r>
            <a:r>
              <a:rPr lang="en-US" sz="2200">
                <a:solidFill>
                  <a:schemeClr val="bg1">
                    <a:lumMod val="10000"/>
                  </a:schemeClr>
                </a:solidFill>
                <a:latin typeface="Arial" charset="0"/>
              </a:rPr>
              <a:t> </a:t>
            </a:r>
            <a:r>
              <a:rPr lang="en-US" sz="2200" err="1">
                <a:solidFill>
                  <a:schemeClr val="bg1">
                    <a:lumMod val="10000"/>
                  </a:schemeClr>
                </a:solidFill>
                <a:latin typeface="Arial" charset="0"/>
              </a:rPr>
              <a:t>bày</a:t>
            </a:r>
            <a:r>
              <a:rPr lang="en-US" sz="2200">
                <a:solidFill>
                  <a:schemeClr val="bg1">
                    <a:lumMod val="10000"/>
                  </a:schemeClr>
                </a:solidFill>
                <a:latin typeface="Arial" charset="0"/>
              </a:rPr>
              <a:t> </a:t>
            </a:r>
            <a:r>
              <a:rPr lang="en-US" sz="2200" err="1">
                <a:solidFill>
                  <a:schemeClr val="bg1">
                    <a:lumMod val="10000"/>
                  </a:schemeClr>
                </a:solidFill>
                <a:latin typeface="Arial" charset="0"/>
              </a:rPr>
              <a:t>thành</a:t>
            </a:r>
            <a:r>
              <a:rPr lang="en-US" sz="2200">
                <a:solidFill>
                  <a:schemeClr val="bg1">
                    <a:lumMod val="10000"/>
                  </a:schemeClr>
                </a:solidFill>
                <a:latin typeface="Arial" charset="0"/>
              </a:rPr>
              <a:t> </a:t>
            </a:r>
            <a:r>
              <a:rPr lang="en-US" sz="2200" err="1">
                <a:solidFill>
                  <a:schemeClr val="bg1">
                    <a:lumMod val="10000"/>
                  </a:schemeClr>
                </a:solidFill>
                <a:latin typeface="Arial" charset="0"/>
              </a:rPr>
              <a:t>các</a:t>
            </a:r>
            <a:r>
              <a:rPr lang="en-US" sz="2200">
                <a:solidFill>
                  <a:schemeClr val="bg1">
                    <a:lumMod val="10000"/>
                  </a:schemeClr>
                </a:solidFill>
                <a:latin typeface="Arial" charset="0"/>
              </a:rPr>
              <a:t> </a:t>
            </a:r>
            <a:r>
              <a:rPr lang="en-US" sz="2200" err="1">
                <a:solidFill>
                  <a:schemeClr val="bg1">
                    <a:lumMod val="10000"/>
                  </a:schemeClr>
                </a:solidFill>
                <a:latin typeface="Arial" charset="0"/>
              </a:rPr>
              <a:t>bài</a:t>
            </a:r>
            <a:r>
              <a:rPr lang="en-US" sz="2200">
                <a:solidFill>
                  <a:schemeClr val="bg1">
                    <a:lumMod val="10000"/>
                  </a:schemeClr>
                </a:solidFill>
                <a:latin typeface="Arial" charset="0"/>
              </a:rPr>
              <a:t> </a:t>
            </a:r>
            <a:r>
              <a:rPr lang="en-US" sz="2200" err="1">
                <a:solidFill>
                  <a:schemeClr val="bg1">
                    <a:lumMod val="10000"/>
                  </a:schemeClr>
                </a:solidFill>
                <a:latin typeface="Arial" charset="0"/>
              </a:rPr>
              <a:t>học</a:t>
            </a:r>
            <a:r>
              <a:rPr lang="en-US" sz="2200">
                <a:solidFill>
                  <a:schemeClr val="bg1">
                    <a:lumMod val="10000"/>
                  </a:schemeClr>
                </a:solidFill>
                <a:latin typeface="Arial" charset="0"/>
              </a:rPr>
              <a:t> </a:t>
            </a:r>
            <a:r>
              <a:rPr lang="en-US" sz="2200" err="1">
                <a:solidFill>
                  <a:schemeClr val="bg1">
                    <a:lumMod val="10000"/>
                  </a:schemeClr>
                </a:solidFill>
                <a:latin typeface="Arial" charset="0"/>
              </a:rPr>
              <a:t>bám</a:t>
            </a:r>
            <a:r>
              <a:rPr lang="en-US" sz="2200">
                <a:solidFill>
                  <a:schemeClr val="bg1">
                    <a:lumMod val="10000"/>
                  </a:schemeClr>
                </a:solidFill>
                <a:latin typeface="Arial" charset="0"/>
              </a:rPr>
              <a:t> </a:t>
            </a:r>
            <a:r>
              <a:rPr lang="en-US" sz="2200" err="1">
                <a:solidFill>
                  <a:schemeClr val="bg1">
                    <a:lumMod val="10000"/>
                  </a:schemeClr>
                </a:solidFill>
                <a:latin typeface="Arial" charset="0"/>
              </a:rPr>
              <a:t>sát</a:t>
            </a:r>
            <a:r>
              <a:rPr lang="en-US" sz="2200">
                <a:solidFill>
                  <a:schemeClr val="bg1">
                    <a:lumMod val="10000"/>
                  </a:schemeClr>
                </a:solidFill>
                <a:latin typeface="Arial" charset="0"/>
              </a:rPr>
              <a:t> </a:t>
            </a:r>
            <a:r>
              <a:rPr lang="en-US" sz="2200" err="1">
                <a:solidFill>
                  <a:schemeClr val="bg1">
                    <a:lumMod val="10000"/>
                  </a:schemeClr>
                </a:solidFill>
                <a:latin typeface="Arial" charset="0"/>
              </a:rPr>
              <a:t>nội</a:t>
            </a:r>
            <a:r>
              <a:rPr lang="en-US" sz="2200">
                <a:solidFill>
                  <a:schemeClr val="bg1">
                    <a:lumMod val="10000"/>
                  </a:schemeClr>
                </a:solidFill>
                <a:latin typeface="Arial" charset="0"/>
              </a:rPr>
              <a:t> dung </a:t>
            </a:r>
            <a:r>
              <a:rPr lang="en-US" sz="2200" err="1">
                <a:solidFill>
                  <a:schemeClr val="bg1">
                    <a:lumMod val="10000"/>
                  </a:schemeClr>
                </a:solidFill>
                <a:latin typeface="Arial" charset="0"/>
              </a:rPr>
              <a:t>của</a:t>
            </a:r>
            <a:r>
              <a:rPr lang="en-US" sz="2200">
                <a:solidFill>
                  <a:schemeClr val="bg1">
                    <a:lumMod val="10000"/>
                  </a:schemeClr>
                </a:solidFill>
                <a:latin typeface="Arial" charset="0"/>
              </a:rPr>
              <a:t> </a:t>
            </a:r>
            <a:r>
              <a:rPr lang="en-US" sz="2200" err="1">
                <a:solidFill>
                  <a:schemeClr val="bg1">
                    <a:lumMod val="10000"/>
                  </a:schemeClr>
                </a:solidFill>
                <a:latin typeface="Arial" charset="0"/>
                <a:hlinkClick r:id="rId8" action="ppaction://hlinkfile"/>
              </a:rPr>
              <a:t>chương</a:t>
            </a:r>
            <a:r>
              <a:rPr lang="en-US" sz="2200">
                <a:solidFill>
                  <a:schemeClr val="bg1">
                    <a:lumMod val="10000"/>
                  </a:schemeClr>
                </a:solidFill>
                <a:latin typeface="Arial" charset="0"/>
                <a:hlinkClick r:id="rId8" action="ppaction://hlinkfile"/>
              </a:rPr>
              <a:t> </a:t>
            </a:r>
            <a:r>
              <a:rPr lang="en-US" sz="2200" err="1">
                <a:solidFill>
                  <a:schemeClr val="bg1">
                    <a:lumMod val="10000"/>
                  </a:schemeClr>
                </a:solidFill>
                <a:latin typeface="Arial" charset="0"/>
                <a:hlinkClick r:id="rId8" action="ppaction://hlinkfile"/>
              </a:rPr>
              <a:t>trình</a:t>
            </a:r>
            <a:r>
              <a:rPr lang="en-US" sz="2200">
                <a:solidFill>
                  <a:schemeClr val="bg1">
                    <a:lumMod val="10000"/>
                  </a:schemeClr>
                </a:solidFill>
                <a:latin typeface="Arial" charset="0"/>
              </a:rPr>
              <a:t> </a:t>
            </a:r>
            <a:r>
              <a:rPr lang="en-US" sz="2200" err="1">
                <a:solidFill>
                  <a:srgbClr val="0000CC"/>
                </a:solidFill>
                <a:latin typeface="Arial" charset="0"/>
              </a:rPr>
              <a:t>Thủ</a:t>
            </a:r>
            <a:r>
              <a:rPr lang="en-US" sz="2200">
                <a:solidFill>
                  <a:srgbClr val="0000CC"/>
                </a:solidFill>
                <a:latin typeface="Arial" charset="0"/>
              </a:rPr>
              <a:t> </a:t>
            </a:r>
            <a:r>
              <a:rPr lang="en-US" sz="2200" err="1">
                <a:solidFill>
                  <a:srgbClr val="0000CC"/>
                </a:solidFill>
                <a:latin typeface="Arial" charset="0"/>
              </a:rPr>
              <a:t>công</a:t>
            </a:r>
            <a:r>
              <a:rPr lang="en-US" sz="2200">
                <a:solidFill>
                  <a:srgbClr val="0000CC"/>
                </a:solidFill>
                <a:latin typeface="Arial" charset="0"/>
              </a:rPr>
              <a:t> </a:t>
            </a:r>
            <a:r>
              <a:rPr lang="en-US" sz="2200" err="1">
                <a:solidFill>
                  <a:srgbClr val="0000CC"/>
                </a:solidFill>
                <a:latin typeface="Arial" charset="0"/>
              </a:rPr>
              <a:t>lớp</a:t>
            </a:r>
            <a:r>
              <a:rPr lang="en-US" sz="2200">
                <a:solidFill>
                  <a:srgbClr val="0000CC"/>
                </a:solidFill>
                <a:latin typeface="Arial" charset="0"/>
              </a:rPr>
              <a:t> 1, </a:t>
            </a:r>
            <a:r>
              <a:rPr lang="en-US" sz="2200" err="1">
                <a:solidFill>
                  <a:srgbClr val="0000CC"/>
                </a:solidFill>
                <a:latin typeface="Arial" charset="0"/>
              </a:rPr>
              <a:t>lớp</a:t>
            </a:r>
            <a:r>
              <a:rPr lang="en-US" sz="2200">
                <a:solidFill>
                  <a:srgbClr val="0000CC"/>
                </a:solidFill>
                <a:latin typeface="Arial" charset="0"/>
              </a:rPr>
              <a:t> 2, </a:t>
            </a:r>
            <a:r>
              <a:rPr lang="en-US" sz="2200" err="1">
                <a:solidFill>
                  <a:srgbClr val="0000CC"/>
                </a:solidFill>
                <a:latin typeface="Arial" charset="0"/>
              </a:rPr>
              <a:t>lớp</a:t>
            </a:r>
            <a:r>
              <a:rPr lang="en-US" sz="2200">
                <a:solidFill>
                  <a:srgbClr val="0000CC"/>
                </a:solidFill>
                <a:latin typeface="Arial" charset="0"/>
              </a:rPr>
              <a:t> 3.</a:t>
            </a:r>
          </a:p>
          <a:p>
            <a:pPr algn="ctr" eaLnBrk="1" hangingPunct="1">
              <a:spcBef>
                <a:spcPts val="0"/>
              </a:spcBef>
              <a:defRPr/>
            </a:pPr>
            <a:r>
              <a:rPr lang="en-US" sz="1400" b="1" i="1">
                <a:solidFill>
                  <a:srgbClr val="FF0000"/>
                </a:solidFill>
                <a:latin typeface="Arial" charset="0"/>
              </a:rPr>
              <a:t>(Theo QĐ 16/2006/QĐ-BGDDT </a:t>
            </a:r>
            <a:r>
              <a:rPr lang="en-US" sz="1400" b="1" i="1" err="1">
                <a:solidFill>
                  <a:srgbClr val="FF0000"/>
                </a:solidFill>
                <a:latin typeface="Arial" charset="0"/>
              </a:rPr>
              <a:t>ngày</a:t>
            </a:r>
            <a:r>
              <a:rPr lang="en-US" sz="1400" b="1" i="1">
                <a:solidFill>
                  <a:srgbClr val="FF0000"/>
                </a:solidFill>
                <a:latin typeface="Arial" charset="0"/>
              </a:rPr>
              <a:t> 5 </a:t>
            </a:r>
            <a:r>
              <a:rPr lang="en-US" sz="1400" b="1" i="1" err="1">
                <a:solidFill>
                  <a:srgbClr val="FF0000"/>
                </a:solidFill>
                <a:latin typeface="Arial" charset="0"/>
              </a:rPr>
              <a:t>tháng</a:t>
            </a:r>
            <a:r>
              <a:rPr lang="en-US" sz="1400" b="1" i="1">
                <a:solidFill>
                  <a:srgbClr val="FF0000"/>
                </a:solidFill>
                <a:latin typeface="Arial" charset="0"/>
              </a:rPr>
              <a:t> 5 </a:t>
            </a:r>
            <a:r>
              <a:rPr lang="en-US" sz="1400" b="1" i="1" err="1">
                <a:solidFill>
                  <a:srgbClr val="FF0000"/>
                </a:solidFill>
                <a:latin typeface="Arial" charset="0"/>
              </a:rPr>
              <a:t>năm</a:t>
            </a:r>
            <a:r>
              <a:rPr lang="en-US" sz="1400" b="1" i="1">
                <a:solidFill>
                  <a:srgbClr val="FF0000"/>
                </a:solidFill>
                <a:latin typeface="Arial" charset="0"/>
              </a:rPr>
              <a:t> 2006 </a:t>
            </a:r>
            <a:r>
              <a:rPr lang="en-US" sz="1400" b="1" i="1" err="1">
                <a:solidFill>
                  <a:srgbClr val="FF0000"/>
                </a:solidFill>
                <a:latin typeface="Arial" charset="0"/>
              </a:rPr>
              <a:t>của</a:t>
            </a:r>
            <a:r>
              <a:rPr lang="en-US" sz="1400" b="1" i="1">
                <a:solidFill>
                  <a:srgbClr val="FF0000"/>
                </a:solidFill>
                <a:latin typeface="Arial" charset="0"/>
              </a:rPr>
              <a:t>  </a:t>
            </a:r>
            <a:r>
              <a:rPr lang="en-US" sz="1400" b="1" i="1" err="1">
                <a:solidFill>
                  <a:srgbClr val="FF0000"/>
                </a:solidFill>
                <a:latin typeface="Arial" charset="0"/>
              </a:rPr>
              <a:t>Bộ</a:t>
            </a:r>
            <a:r>
              <a:rPr lang="en-US" sz="1400" b="1" i="1">
                <a:solidFill>
                  <a:srgbClr val="FF0000"/>
                </a:solidFill>
                <a:latin typeface="Arial" charset="0"/>
              </a:rPr>
              <a:t> </a:t>
            </a:r>
            <a:r>
              <a:rPr lang="en-US" sz="1400" b="1" i="1" err="1">
                <a:solidFill>
                  <a:srgbClr val="FF0000"/>
                </a:solidFill>
                <a:latin typeface="Arial" charset="0"/>
              </a:rPr>
              <a:t>trưởng</a:t>
            </a:r>
            <a:r>
              <a:rPr lang="en-US" sz="1400" b="1" i="1">
                <a:solidFill>
                  <a:srgbClr val="FF0000"/>
                </a:solidFill>
                <a:latin typeface="Arial" charset="0"/>
              </a:rPr>
              <a:t> </a:t>
            </a:r>
            <a:r>
              <a:rPr lang="en-US" sz="1400" b="1" i="1" err="1">
                <a:solidFill>
                  <a:srgbClr val="FF0000"/>
                </a:solidFill>
                <a:latin typeface="Arial" charset="0"/>
              </a:rPr>
              <a:t>Bộ</a:t>
            </a:r>
            <a:r>
              <a:rPr lang="en-US" sz="1400" b="1" i="1">
                <a:solidFill>
                  <a:srgbClr val="FF0000"/>
                </a:solidFill>
                <a:latin typeface="Arial" charset="0"/>
              </a:rPr>
              <a:t> GD&amp;ĐT)</a:t>
            </a:r>
            <a:r>
              <a:rPr lang="en-US">
                <a:latin typeface="Arial" charset="0"/>
              </a:rPr>
              <a:t>)</a:t>
            </a:r>
            <a:endParaRPr lang="en-US" sz="2200">
              <a:latin typeface="Arial" charset="0"/>
            </a:endParaRPr>
          </a:p>
        </p:txBody>
      </p:sp>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8138"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1. CẤU TRÚC BỘ SÁCH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8140" name="Picture 22"/>
          <p:cNvPicPr>
            <a:picLocks noChangeAspect="1"/>
          </p:cNvPicPr>
          <p:nvPr/>
        </p:nvPicPr>
        <p:blipFill>
          <a:blip r:embed="rId9">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827584" y="3320988"/>
            <a:ext cx="7370762" cy="3060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ed Rectangle 3"/>
          <p:cNvSpPr/>
          <p:nvPr/>
        </p:nvSpPr>
        <p:spPr>
          <a:xfrm>
            <a:off x="827088" y="3443288"/>
            <a:ext cx="4465637" cy="2757487"/>
          </a:xfrm>
          <a:prstGeom prst="roundRect">
            <a:avLst/>
          </a:prstGeom>
          <a:noFill/>
          <a:ln>
            <a:solidFill>
              <a:srgbClr val="FF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2388691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3"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4"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5"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6"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9" name="Rectangle 37"/>
          <p:cNvSpPr>
            <a:spLocks noChangeArrowheads="1"/>
          </p:cNvSpPr>
          <p:nvPr/>
        </p:nvSpPr>
        <p:spPr bwMode="auto">
          <a:xfrm>
            <a:off x="1350963" y="1773238"/>
            <a:ext cx="6750050" cy="113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 typeface="Wingdings" panose="05000000000000000000" pitchFamily="2" charset="2"/>
              <a:buChar char="ü"/>
              <a:defRPr/>
            </a:pPr>
            <a:r>
              <a:rPr lang="en-US" altLang="en-US" sz="2400" smtClean="0">
                <a:solidFill>
                  <a:schemeClr val="bg1">
                    <a:lumMod val="10000"/>
                  </a:schemeClr>
                </a:solidFill>
              </a:rPr>
              <a:t>Bộ sách gồm 3 cuốn, tương ứng với 3 lớp đầu của bậc Tiểu học. </a:t>
            </a:r>
          </a:p>
        </p:txBody>
      </p:sp>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6090"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1. CẤU TRÚC BỘ SÁCH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6092"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15" descr="bia thu cong 3"/>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25975" y="2512688"/>
            <a:ext cx="3812188" cy="27003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4048" name="Rectangle 37"/>
          <p:cNvSpPr>
            <a:spLocks noChangeArrowheads="1"/>
          </p:cNvSpPr>
          <p:nvPr/>
        </p:nvSpPr>
        <p:spPr bwMode="auto">
          <a:xfrm>
            <a:off x="1116013" y="2957513"/>
            <a:ext cx="3609975"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 typeface="Wingdings" panose="05000000000000000000" pitchFamily="2" charset="2"/>
              <a:buChar char="ü"/>
              <a:defRPr/>
            </a:pPr>
            <a:r>
              <a:rPr lang="en-US" altLang="en-US" sz="2400" smtClean="0">
                <a:solidFill>
                  <a:schemeClr val="bg1">
                    <a:lumMod val="10000"/>
                  </a:schemeClr>
                </a:solidFill>
              </a:rPr>
              <a:t>Chú trọng sử dụng kênh hình là chủ yếu, đa dạng về màu sắc, kiểu dáng.</a:t>
            </a:r>
          </a:p>
        </p:txBody>
      </p:sp>
      <p:pic>
        <p:nvPicPr>
          <p:cNvPr id="46097" name="Picture 1"/>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24175" y="4792663"/>
            <a:ext cx="2079625"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8" name="Picture 2"/>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824413" y="4059238"/>
            <a:ext cx="2389187" cy="169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980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CÂU HỎI</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marL="0" indent="0" algn="just">
              <a:lnSpc>
                <a:spcPct val="150000"/>
              </a:lnSpc>
              <a:buNone/>
            </a:pPr>
            <a:r>
              <a:rPr lang="en-US" sz="2800" b="1" smtClean="0">
                <a:latin typeface="Arial" panose="020B0604020202020204" pitchFamily="34" charset="0"/>
                <a:cs typeface="Arial" panose="020B0604020202020204" pitchFamily="34" charset="0"/>
              </a:rPr>
              <a:t>7. Thầy/cô hãy thể hiện một khả năng nghệ thuật nổi trội của bản thân.</a:t>
            </a:r>
          </a:p>
          <a:p>
            <a:pPr marL="0" indent="0" algn="just">
              <a:lnSpc>
                <a:spcPct val="150000"/>
              </a:lnSpc>
              <a:buNone/>
            </a:pPr>
            <a:endParaRPr lang="en-US" sz="2800" b="1">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79813287"/>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4"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7" name="Picture 35" descr="card5"/>
          <p:cNvPicPr>
            <a:picLocks noChangeAspect="1" noChangeArrowheads="1"/>
          </p:cNvPicPr>
          <p:nvPr/>
        </p:nvPicPr>
        <p:blipFill>
          <a:blip r:embed="rId4">
            <a:extLst>
              <a:ext uri="{28A0092B-C50C-407E-A947-70E740481C1C}">
                <a14:useLocalDpi xmlns=""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8" name="Picture 36" descr="card4"/>
          <p:cNvPicPr>
            <a:picLocks noChangeAspect="1" noChangeArrowheads="1"/>
          </p:cNvPicPr>
          <p:nvPr/>
        </p:nvPicPr>
        <p:blipFill>
          <a:blip r:embed="rId5">
            <a:extLst>
              <a:ext uri="{28A0092B-C50C-407E-A947-70E740481C1C}">
                <a14:useLocalDpi xmlns="" xmlns:a14="http://schemas.microsoft.com/office/drawing/2010/main" val="0"/>
              </a:ext>
            </a:extLst>
          </a:blip>
          <a:srcRect l="82158"/>
          <a:stretch>
            <a:fillRect/>
          </a:stretch>
        </p:blipFill>
        <p:spPr bwMode="auto">
          <a:xfrm>
            <a:off x="0" y="0"/>
            <a:ext cx="176371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9" name="Picture 37" descr="card2"/>
          <p:cNvPicPr>
            <a:picLocks noChangeAspect="1" noChangeArrowheads="1"/>
          </p:cNvPicPr>
          <p:nvPr/>
        </p:nvPicPr>
        <p:blipFill>
          <a:blip r:embed="rId6">
            <a:extLst>
              <a:ext uri="{28A0092B-C50C-407E-A947-70E740481C1C}">
                <a14:useLocalDpi xmlns="" xmlns:a14="http://schemas.microsoft.com/office/drawing/2010/main" val="0"/>
              </a:ext>
            </a:extLst>
          </a:blip>
          <a:srcRect l="82988" r="6224"/>
          <a:stretch>
            <a:fillRect/>
          </a:stretch>
        </p:blipFill>
        <p:spPr bwMode="auto">
          <a:xfrm>
            <a:off x="0" y="0"/>
            <a:ext cx="122396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0" name="Picture 38" descr="card1"/>
          <p:cNvPicPr>
            <a:picLocks noChangeAspect="1" noChangeArrowheads="1"/>
          </p:cNvPicPr>
          <p:nvPr/>
        </p:nvPicPr>
        <p:blipFill>
          <a:blip r:embed="rId7">
            <a:extLst>
              <a:ext uri="{28A0092B-C50C-407E-A947-70E740481C1C}">
                <a14:useLocalDpi xmlns="" xmlns:a14="http://schemas.microsoft.com/office/drawing/2010/main" val="0"/>
              </a:ext>
            </a:extLst>
          </a:blip>
          <a:srcRect l="83818" r="8714"/>
          <a:stretch>
            <a:fillRect/>
          </a:stretch>
        </p:blipFill>
        <p:spPr bwMode="auto">
          <a:xfrm>
            <a:off x="0" y="0"/>
            <a:ext cx="1042988"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Rectangle 40"/>
          <p:cNvSpPr>
            <a:spLocks noChangeArrowheads="1"/>
          </p:cNvSpPr>
          <p:nvPr/>
        </p:nvSpPr>
        <p:spPr bwMode="auto">
          <a:xfrm>
            <a:off x="755650" y="1268413"/>
            <a:ext cx="8208963"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2233"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234"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235" name="Rectangle 20"/>
          <p:cNvSpPr>
            <a:spLocks noChangeArrowheads="1"/>
          </p:cNvSpPr>
          <p:nvPr/>
        </p:nvSpPr>
        <p:spPr bwMode="auto">
          <a:xfrm>
            <a:off x="304800" y="3048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236" name="Text Box 103"/>
          <p:cNvSpPr txBox="1">
            <a:spLocks noChangeArrowheads="1"/>
          </p:cNvSpPr>
          <p:nvPr/>
        </p:nvSpPr>
        <p:spPr bwMode="auto">
          <a:xfrm>
            <a:off x="1223963" y="304800"/>
            <a:ext cx="792003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2FDF7"/>
                </a:solidFill>
                <a:latin typeface="Tahoma" panose="020B0604030504040204" pitchFamily="34" charset="0"/>
                <a:cs typeface="Tahoma" panose="020B0604030504040204" pitchFamily="34" charset="0"/>
              </a:rPr>
              <a:t> BỘ SÁCH: “THỦ CÔNG” </a:t>
            </a:r>
          </a:p>
          <a:p>
            <a:pPr algn="ctr" eaLnBrk="1" hangingPunct="1">
              <a:spcBef>
                <a:spcPct val="50000"/>
              </a:spcBef>
              <a:buFontTx/>
              <a:buNone/>
            </a:pPr>
            <a:r>
              <a:rPr lang="en-US" altLang="en-US" sz="1800" b="1">
                <a:solidFill>
                  <a:srgbClr val="F2FDF7"/>
                </a:solidFill>
                <a:latin typeface="Tahoma" panose="020B0604030504040204" pitchFamily="34" charset="0"/>
                <a:cs typeface="Tahoma" panose="020B0604030504040204" pitchFamily="34" charset="0"/>
              </a:rPr>
              <a:t>DÀNH CHO HỌC SINH BẬC TIỂU HỌC </a:t>
            </a:r>
            <a:r>
              <a:rPr lang="en-US" altLang="en-US" sz="1800" b="1" smtClean="0">
                <a:solidFill>
                  <a:srgbClr val="F2FDF7"/>
                </a:solidFill>
                <a:latin typeface="Tahoma" panose="020B0604030504040204" pitchFamily="34" charset="0"/>
                <a:cs typeface="Tahoma" panose="020B0604030504040204" pitchFamily="34" charset="0"/>
              </a:rPr>
              <a:t>(TỪ </a:t>
            </a:r>
            <a:r>
              <a:rPr lang="en-US" altLang="en-US" sz="1800" b="1">
                <a:solidFill>
                  <a:srgbClr val="F2FDF7"/>
                </a:solidFill>
                <a:latin typeface="Tahoma" panose="020B0604030504040204" pitchFamily="34" charset="0"/>
                <a:cs typeface="Tahoma" panose="020B0604030504040204" pitchFamily="34" charset="0"/>
              </a:rPr>
              <a:t>LỚP 1 – 3)</a:t>
            </a:r>
          </a:p>
        </p:txBody>
      </p:sp>
      <p:pic>
        <p:nvPicPr>
          <p:cNvPr id="52237" name="Picture 1"/>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1568450" y="1352550"/>
            <a:ext cx="6583363" cy="4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2592344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4"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Picture 35" descr="card5"/>
          <p:cNvPicPr>
            <a:picLocks noChangeAspect="1" noChangeArrowheads="1"/>
          </p:cNvPicPr>
          <p:nvPr/>
        </p:nvPicPr>
        <p:blipFill>
          <a:blip r:embed="rId4">
            <a:extLst>
              <a:ext uri="{28A0092B-C50C-407E-A947-70E740481C1C}">
                <a14:useLocalDpi xmlns=""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6" name="Picture 36" descr="card4"/>
          <p:cNvPicPr>
            <a:picLocks noChangeAspect="1" noChangeArrowheads="1"/>
          </p:cNvPicPr>
          <p:nvPr/>
        </p:nvPicPr>
        <p:blipFill>
          <a:blip r:embed="rId5">
            <a:extLst>
              <a:ext uri="{28A0092B-C50C-407E-A947-70E740481C1C}">
                <a14:useLocalDpi xmlns="" xmlns:a14="http://schemas.microsoft.com/office/drawing/2010/main" val="0"/>
              </a:ext>
            </a:extLst>
          </a:blip>
          <a:srcRect l="82158"/>
          <a:stretch>
            <a:fillRect/>
          </a:stretch>
        </p:blipFill>
        <p:spPr bwMode="auto">
          <a:xfrm>
            <a:off x="0" y="0"/>
            <a:ext cx="176371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7" name="Picture 37" descr="card2"/>
          <p:cNvPicPr>
            <a:picLocks noChangeAspect="1" noChangeArrowheads="1"/>
          </p:cNvPicPr>
          <p:nvPr/>
        </p:nvPicPr>
        <p:blipFill>
          <a:blip r:embed="rId6">
            <a:extLst>
              <a:ext uri="{28A0092B-C50C-407E-A947-70E740481C1C}">
                <a14:useLocalDpi xmlns="" xmlns:a14="http://schemas.microsoft.com/office/drawing/2010/main" val="0"/>
              </a:ext>
            </a:extLst>
          </a:blip>
          <a:srcRect l="82988" r="6224"/>
          <a:stretch>
            <a:fillRect/>
          </a:stretch>
        </p:blipFill>
        <p:spPr bwMode="auto">
          <a:xfrm>
            <a:off x="0" y="0"/>
            <a:ext cx="122396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8" name="Picture 38" descr="card1"/>
          <p:cNvPicPr>
            <a:picLocks noChangeAspect="1" noChangeArrowheads="1"/>
          </p:cNvPicPr>
          <p:nvPr/>
        </p:nvPicPr>
        <p:blipFill>
          <a:blip r:embed="rId7">
            <a:extLst>
              <a:ext uri="{28A0092B-C50C-407E-A947-70E740481C1C}">
                <a14:useLocalDpi xmlns="" xmlns:a14="http://schemas.microsoft.com/office/drawing/2010/main" val="0"/>
              </a:ext>
            </a:extLst>
          </a:blip>
          <a:srcRect l="83818" r="8714"/>
          <a:stretch>
            <a:fillRect/>
          </a:stretch>
        </p:blipFill>
        <p:spPr bwMode="auto">
          <a:xfrm>
            <a:off x="0" y="0"/>
            <a:ext cx="1042988"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9" name="Rectangle 40"/>
          <p:cNvSpPr>
            <a:spLocks noChangeArrowheads="1"/>
          </p:cNvSpPr>
          <p:nvPr/>
        </p:nvSpPr>
        <p:spPr bwMode="auto">
          <a:xfrm>
            <a:off x="755650" y="1268413"/>
            <a:ext cx="8208963"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4281"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82"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83" name="Rectangle 20"/>
          <p:cNvSpPr>
            <a:spLocks noChangeArrowheads="1"/>
          </p:cNvSpPr>
          <p:nvPr/>
        </p:nvSpPr>
        <p:spPr bwMode="auto">
          <a:xfrm>
            <a:off x="304800" y="3048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84" name="Text Box 103"/>
          <p:cNvSpPr txBox="1">
            <a:spLocks noChangeArrowheads="1"/>
          </p:cNvSpPr>
          <p:nvPr/>
        </p:nvSpPr>
        <p:spPr bwMode="auto">
          <a:xfrm>
            <a:off x="1223963" y="304800"/>
            <a:ext cx="792003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2FDF7"/>
                </a:solidFill>
                <a:latin typeface="Tahoma" panose="020B0604030504040204" pitchFamily="34" charset="0"/>
                <a:cs typeface="Tahoma" panose="020B0604030504040204" pitchFamily="34" charset="0"/>
              </a:rPr>
              <a:t> BỘ SÁCH: “THỦ CÔNG” </a:t>
            </a:r>
          </a:p>
          <a:p>
            <a:pPr algn="ctr" eaLnBrk="1" hangingPunct="1">
              <a:spcBef>
                <a:spcPct val="50000"/>
              </a:spcBef>
              <a:buFontTx/>
              <a:buNone/>
            </a:pPr>
            <a:r>
              <a:rPr lang="en-US" altLang="en-US" sz="1800" b="1">
                <a:solidFill>
                  <a:srgbClr val="F2FDF7"/>
                </a:solidFill>
                <a:latin typeface="Tahoma" panose="020B0604030504040204" pitchFamily="34" charset="0"/>
                <a:cs typeface="Tahoma" panose="020B0604030504040204" pitchFamily="34" charset="0"/>
              </a:rPr>
              <a:t>DÀNH CHO HỌC SINH BẬC TIỂU HỌC </a:t>
            </a:r>
            <a:r>
              <a:rPr lang="en-US" altLang="en-US" sz="1800" b="1" smtClean="0">
                <a:solidFill>
                  <a:srgbClr val="F2FDF7"/>
                </a:solidFill>
                <a:latin typeface="Tahoma" panose="020B0604030504040204" pitchFamily="34" charset="0"/>
                <a:cs typeface="Tahoma" panose="020B0604030504040204" pitchFamily="34" charset="0"/>
              </a:rPr>
              <a:t>(TỪ </a:t>
            </a:r>
            <a:r>
              <a:rPr lang="en-US" altLang="en-US" sz="1800" b="1">
                <a:solidFill>
                  <a:srgbClr val="F2FDF7"/>
                </a:solidFill>
                <a:latin typeface="Tahoma" panose="020B0604030504040204" pitchFamily="34" charset="0"/>
                <a:cs typeface="Tahoma" panose="020B0604030504040204" pitchFamily="34" charset="0"/>
              </a:rPr>
              <a:t>LỚP 1 – 3)</a:t>
            </a:r>
          </a:p>
        </p:txBody>
      </p:sp>
      <p:pic>
        <p:nvPicPr>
          <p:cNvPr id="54285" name="Picture 2"/>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1473200" y="1412875"/>
            <a:ext cx="6843713" cy="484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2528964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4"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1" name="Picture 35" descr="card5"/>
          <p:cNvPicPr>
            <a:picLocks noChangeAspect="1" noChangeArrowheads="1"/>
          </p:cNvPicPr>
          <p:nvPr/>
        </p:nvPicPr>
        <p:blipFill>
          <a:blip r:embed="rId4">
            <a:extLst>
              <a:ext uri="{28A0092B-C50C-407E-A947-70E740481C1C}">
                <a14:useLocalDpi xmlns=""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2" name="Picture 36" descr="card4"/>
          <p:cNvPicPr>
            <a:picLocks noChangeAspect="1" noChangeArrowheads="1"/>
          </p:cNvPicPr>
          <p:nvPr/>
        </p:nvPicPr>
        <p:blipFill>
          <a:blip r:embed="rId5">
            <a:extLst>
              <a:ext uri="{28A0092B-C50C-407E-A947-70E740481C1C}">
                <a14:useLocalDpi xmlns="" xmlns:a14="http://schemas.microsoft.com/office/drawing/2010/main" val="0"/>
              </a:ext>
            </a:extLst>
          </a:blip>
          <a:srcRect l="82158"/>
          <a:stretch>
            <a:fillRect/>
          </a:stretch>
        </p:blipFill>
        <p:spPr bwMode="auto">
          <a:xfrm>
            <a:off x="0" y="0"/>
            <a:ext cx="176371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3" name="Picture 37" descr="card2"/>
          <p:cNvPicPr>
            <a:picLocks noChangeAspect="1" noChangeArrowheads="1"/>
          </p:cNvPicPr>
          <p:nvPr/>
        </p:nvPicPr>
        <p:blipFill>
          <a:blip r:embed="rId6">
            <a:extLst>
              <a:ext uri="{28A0092B-C50C-407E-A947-70E740481C1C}">
                <a14:useLocalDpi xmlns="" xmlns:a14="http://schemas.microsoft.com/office/drawing/2010/main" val="0"/>
              </a:ext>
            </a:extLst>
          </a:blip>
          <a:srcRect l="82988" r="6224"/>
          <a:stretch>
            <a:fillRect/>
          </a:stretch>
        </p:blipFill>
        <p:spPr bwMode="auto">
          <a:xfrm>
            <a:off x="0" y="0"/>
            <a:ext cx="122396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4" name="Picture 38" descr="card1"/>
          <p:cNvPicPr>
            <a:picLocks noChangeAspect="1" noChangeArrowheads="1"/>
          </p:cNvPicPr>
          <p:nvPr/>
        </p:nvPicPr>
        <p:blipFill>
          <a:blip r:embed="rId7">
            <a:extLst>
              <a:ext uri="{28A0092B-C50C-407E-A947-70E740481C1C}">
                <a14:useLocalDpi xmlns="" xmlns:a14="http://schemas.microsoft.com/office/drawing/2010/main" val="0"/>
              </a:ext>
            </a:extLst>
          </a:blip>
          <a:srcRect l="83818" r="8714"/>
          <a:stretch>
            <a:fillRect/>
          </a:stretch>
        </p:blipFill>
        <p:spPr bwMode="auto">
          <a:xfrm>
            <a:off x="0" y="0"/>
            <a:ext cx="1042988"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5" name="Rectangle 40"/>
          <p:cNvSpPr>
            <a:spLocks noChangeArrowheads="1"/>
          </p:cNvSpPr>
          <p:nvPr/>
        </p:nvSpPr>
        <p:spPr bwMode="auto">
          <a:xfrm>
            <a:off x="755650" y="1268413"/>
            <a:ext cx="8208963"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837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8378" name="Picture 17" descr="Thu cong 3 - bai 5 - trang 29"/>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618257" y="1360090"/>
            <a:ext cx="6951389" cy="49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80" name="Text Box 103"/>
          <p:cNvSpPr txBox="1">
            <a:spLocks noChangeArrowheads="1"/>
          </p:cNvSpPr>
          <p:nvPr/>
        </p:nvSpPr>
        <p:spPr bwMode="auto">
          <a:xfrm>
            <a:off x="1331913" y="196850"/>
            <a:ext cx="68087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2FDF7"/>
                </a:solidFill>
                <a:latin typeface="Tahoma" panose="020B0604030504040204" pitchFamily="34" charset="0"/>
                <a:cs typeface="Tahoma" panose="020B0604030504040204" pitchFamily="34" charset="0"/>
              </a:rPr>
              <a:t> BỘ SÁCH: “THỦ CÔNG” </a:t>
            </a:r>
          </a:p>
          <a:p>
            <a:pPr algn="ctr" eaLnBrk="1" hangingPunct="1">
              <a:spcBef>
                <a:spcPct val="50000"/>
              </a:spcBef>
              <a:buFontTx/>
              <a:buNone/>
            </a:pPr>
            <a:r>
              <a:rPr lang="en-US" altLang="en-US" sz="1800" b="1">
                <a:solidFill>
                  <a:srgbClr val="F2FDF7"/>
                </a:solidFill>
                <a:latin typeface="Tahoma" panose="020B0604030504040204" pitchFamily="34" charset="0"/>
                <a:cs typeface="Tahoma" panose="020B0604030504040204" pitchFamily="34" charset="0"/>
              </a:rPr>
              <a:t>DÀNH CHO HỌC SINH BẬC TIỂU HỌC ( TỪ LỚP 1 – 3)</a:t>
            </a:r>
          </a:p>
        </p:txBody>
      </p:sp>
      <p:sp>
        <p:nvSpPr>
          <p:cNvPr id="14"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4107113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4"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19" name="Picture 35" descr="card5"/>
          <p:cNvPicPr>
            <a:picLocks noChangeAspect="1" noChangeArrowheads="1"/>
          </p:cNvPicPr>
          <p:nvPr/>
        </p:nvPicPr>
        <p:blipFill>
          <a:blip r:embed="rId4">
            <a:extLst>
              <a:ext uri="{28A0092B-C50C-407E-A947-70E740481C1C}">
                <a14:useLocalDpi xmlns=""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0" name="Picture 36" descr="card4"/>
          <p:cNvPicPr>
            <a:picLocks noChangeAspect="1" noChangeArrowheads="1"/>
          </p:cNvPicPr>
          <p:nvPr/>
        </p:nvPicPr>
        <p:blipFill>
          <a:blip r:embed="rId5">
            <a:extLst>
              <a:ext uri="{28A0092B-C50C-407E-A947-70E740481C1C}">
                <a14:useLocalDpi xmlns="" xmlns:a14="http://schemas.microsoft.com/office/drawing/2010/main" val="0"/>
              </a:ext>
            </a:extLst>
          </a:blip>
          <a:srcRect l="82158"/>
          <a:stretch>
            <a:fillRect/>
          </a:stretch>
        </p:blipFill>
        <p:spPr bwMode="auto">
          <a:xfrm>
            <a:off x="0" y="0"/>
            <a:ext cx="176371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1" name="Picture 37" descr="card2"/>
          <p:cNvPicPr>
            <a:picLocks noChangeAspect="1" noChangeArrowheads="1"/>
          </p:cNvPicPr>
          <p:nvPr/>
        </p:nvPicPr>
        <p:blipFill>
          <a:blip r:embed="rId6">
            <a:extLst>
              <a:ext uri="{28A0092B-C50C-407E-A947-70E740481C1C}">
                <a14:useLocalDpi xmlns="" xmlns:a14="http://schemas.microsoft.com/office/drawing/2010/main" val="0"/>
              </a:ext>
            </a:extLst>
          </a:blip>
          <a:srcRect l="82988" r="6224"/>
          <a:stretch>
            <a:fillRect/>
          </a:stretch>
        </p:blipFill>
        <p:spPr bwMode="auto">
          <a:xfrm>
            <a:off x="0" y="0"/>
            <a:ext cx="122396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2" name="Picture 38" descr="card1"/>
          <p:cNvPicPr>
            <a:picLocks noChangeAspect="1" noChangeArrowheads="1"/>
          </p:cNvPicPr>
          <p:nvPr/>
        </p:nvPicPr>
        <p:blipFill>
          <a:blip r:embed="rId7">
            <a:extLst>
              <a:ext uri="{28A0092B-C50C-407E-A947-70E740481C1C}">
                <a14:useLocalDpi xmlns="" xmlns:a14="http://schemas.microsoft.com/office/drawing/2010/main" val="0"/>
              </a:ext>
            </a:extLst>
          </a:blip>
          <a:srcRect l="83818" r="8714"/>
          <a:stretch>
            <a:fillRect/>
          </a:stretch>
        </p:blipFill>
        <p:spPr bwMode="auto">
          <a:xfrm>
            <a:off x="0" y="0"/>
            <a:ext cx="1042988"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3" name="Rectangle 40"/>
          <p:cNvSpPr>
            <a:spLocks noChangeArrowheads="1"/>
          </p:cNvSpPr>
          <p:nvPr/>
        </p:nvSpPr>
        <p:spPr bwMode="auto">
          <a:xfrm>
            <a:off x="755650" y="1268413"/>
            <a:ext cx="8208963"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0425"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0426" name="Picture 13" descr="Thu cong 3 - bai 15 - trang 5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439863" y="1412875"/>
            <a:ext cx="7272337" cy="486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7" name="Text Box 103"/>
          <p:cNvSpPr txBox="1">
            <a:spLocks noChangeArrowheads="1"/>
          </p:cNvSpPr>
          <p:nvPr/>
        </p:nvSpPr>
        <p:spPr bwMode="auto">
          <a:xfrm>
            <a:off x="1331913" y="196850"/>
            <a:ext cx="68087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2FDF7"/>
                </a:solidFill>
                <a:latin typeface="Tahoma" panose="020B0604030504040204" pitchFamily="34" charset="0"/>
                <a:cs typeface="Tahoma" panose="020B0604030504040204" pitchFamily="34" charset="0"/>
              </a:rPr>
              <a:t> BỘ SÁCH: “THỦ CÔNG” </a:t>
            </a:r>
          </a:p>
          <a:p>
            <a:pPr algn="ctr" eaLnBrk="1" hangingPunct="1">
              <a:spcBef>
                <a:spcPct val="50000"/>
              </a:spcBef>
              <a:buFontTx/>
              <a:buNone/>
            </a:pPr>
            <a:r>
              <a:rPr lang="en-US" altLang="en-US" sz="1800" b="1">
                <a:solidFill>
                  <a:srgbClr val="F2FDF7"/>
                </a:solidFill>
                <a:latin typeface="Tahoma" panose="020B0604030504040204" pitchFamily="34" charset="0"/>
                <a:cs typeface="Tahoma" panose="020B0604030504040204" pitchFamily="34" charset="0"/>
              </a:rPr>
              <a:t>DÀNH CHO HỌC SINH BẬC TIỂU HỌC ( TỪ LỚP 1 – 3)</a:t>
            </a:r>
          </a:p>
        </p:txBody>
      </p:sp>
      <p:sp>
        <p:nvSpPr>
          <p:cNvPr id="12"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4194266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7"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8"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9688" y="0"/>
            <a:ext cx="9182101"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9"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70"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3" name="Rectangle 37"/>
          <p:cNvSpPr>
            <a:spLocks noChangeArrowheads="1"/>
          </p:cNvSpPr>
          <p:nvPr/>
        </p:nvSpPr>
        <p:spPr bwMode="auto">
          <a:xfrm>
            <a:off x="1116013" y="1808163"/>
            <a:ext cx="7308850" cy="598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 typeface="Wingdings" panose="05000000000000000000" pitchFamily="2" charset="2"/>
              <a:buChar char="ü"/>
              <a:defRPr/>
            </a:pPr>
            <a:r>
              <a:rPr lang="en-US" altLang="en-US" sz="2500" smtClean="0">
                <a:solidFill>
                  <a:schemeClr val="bg1">
                    <a:lumMod val="10000"/>
                  </a:schemeClr>
                </a:solidFill>
              </a:rPr>
              <a:t>Coi trọng tính </a:t>
            </a:r>
            <a:r>
              <a:rPr lang="en-US" altLang="en-US" sz="2500" i="1" smtClean="0">
                <a:solidFill>
                  <a:srgbClr val="FF0000"/>
                </a:solidFill>
              </a:rPr>
              <a:t>thực hành</a:t>
            </a:r>
            <a:r>
              <a:rPr lang="en-US" altLang="en-US" sz="2500" smtClean="0">
                <a:solidFill>
                  <a:srgbClr val="FF0000"/>
                </a:solidFill>
              </a:rPr>
              <a:t> </a:t>
            </a:r>
            <a:r>
              <a:rPr lang="en-US" altLang="en-US" sz="2500" smtClean="0">
                <a:solidFill>
                  <a:schemeClr val="bg1">
                    <a:lumMod val="10000"/>
                  </a:schemeClr>
                </a:solidFill>
              </a:rPr>
              <a:t>của bộ môn</a:t>
            </a:r>
          </a:p>
        </p:txBody>
      </p:sp>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2474"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2. ƯU ĐIỂM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2476"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2478" name="Picture 2"/>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768357" y="2924969"/>
            <a:ext cx="2971800" cy="210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79" name="Picture 3"/>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3065462" y="3452019"/>
            <a:ext cx="2971800" cy="210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80" name="Picture 4"/>
          <p:cNvPicPr>
            <a:picLocks noChangeAspect="1"/>
          </p:cNvPicPr>
          <p:nvPr/>
        </p:nvPicPr>
        <p:blipFill>
          <a:blip r:embed="rId11">
            <a:extLst>
              <a:ext uri="{28A0092B-C50C-407E-A947-70E740481C1C}">
                <a14:useLocalDpi xmlns="" xmlns:a14="http://schemas.microsoft.com/office/drawing/2010/main" val="0"/>
              </a:ext>
            </a:extLst>
          </a:blip>
          <a:srcRect/>
          <a:stretch>
            <a:fillRect/>
          </a:stretch>
        </p:blipFill>
        <p:spPr bwMode="auto">
          <a:xfrm>
            <a:off x="5323681" y="4227909"/>
            <a:ext cx="2971800" cy="210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615481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5"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6"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925" y="-28575"/>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7"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4521"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2. </a:t>
            </a:r>
            <a:r>
              <a:rPr lang="vi-VN"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U ĐIỂM</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523"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525" name="Picture 15" descr="Thu cong 3 - bai 16 - trang 5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7938" y="3644900"/>
            <a:ext cx="4757738" cy="273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26" name="Picture 18" descr="Thu cong 2 - bai 8 - trang 24"/>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995738" y="3270250"/>
            <a:ext cx="4751387" cy="260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9" name="Rectangle 1"/>
          <p:cNvSpPr>
            <a:spLocks noChangeArrowheads="1"/>
          </p:cNvSpPr>
          <p:nvPr/>
        </p:nvSpPr>
        <p:spPr bwMode="auto">
          <a:xfrm>
            <a:off x="1212850" y="1919288"/>
            <a:ext cx="7073900" cy="1175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eaLnBrk="1" hangingPunct="1">
              <a:lnSpc>
                <a:spcPct val="150000"/>
              </a:lnSpc>
              <a:spcBef>
                <a:spcPts val="600"/>
              </a:spcBef>
              <a:spcAft>
                <a:spcPts val="600"/>
              </a:spcAft>
              <a:buFont typeface="Wingdings" panose="05000000000000000000" pitchFamily="2" charset="2"/>
              <a:buChar char="ü"/>
              <a:defRPr/>
            </a:pPr>
            <a:r>
              <a:rPr lang="en-US" altLang="en-US" sz="2500" smtClean="0">
                <a:solidFill>
                  <a:schemeClr val="bg1">
                    <a:lumMod val="10000"/>
                  </a:schemeClr>
                </a:solidFill>
              </a:rPr>
              <a:t>Hình ảnh minh họa có màu sắc tươi vui, hấp dẫn, quy trình rõ ràng, phù hợp.</a:t>
            </a:r>
          </a:p>
        </p:txBody>
      </p:sp>
      <p:sp>
        <p:nvSpPr>
          <p:cNvPr id="16"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330342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3"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4"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5"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6"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6569"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2. ƯU ĐIỂM</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6571"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4526" name="Rectangle 1"/>
          <p:cNvSpPr>
            <a:spLocks noChangeArrowheads="1"/>
          </p:cNvSpPr>
          <p:nvPr/>
        </p:nvSpPr>
        <p:spPr bwMode="auto">
          <a:xfrm>
            <a:off x="1223963" y="1841500"/>
            <a:ext cx="3060700" cy="4819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lnSpc>
                <a:spcPct val="150000"/>
              </a:lnSpc>
              <a:spcBef>
                <a:spcPts val="600"/>
              </a:spcBef>
              <a:spcAft>
                <a:spcPts val="600"/>
              </a:spcAft>
              <a:buFont typeface="Wingdings" panose="05000000000000000000" pitchFamily="2" charset="2"/>
              <a:buChar char="ü"/>
              <a:defRPr/>
            </a:pPr>
            <a:r>
              <a:rPr lang="en-US" altLang="en-US" sz="2500" smtClean="0"/>
              <a:t>Học sinh </a:t>
            </a:r>
            <a:r>
              <a:rPr lang="en-US" altLang="en-US" sz="2500" smtClean="0">
                <a:solidFill>
                  <a:schemeClr val="bg1">
                    <a:lumMod val="10000"/>
                  </a:schemeClr>
                </a:solidFill>
              </a:rPr>
              <a:t>có thể tự </a:t>
            </a:r>
            <a:r>
              <a:rPr lang="pt-BR" altLang="en-US" sz="2500" smtClean="0">
                <a:solidFill>
                  <a:schemeClr val="bg1">
                    <a:lumMod val="10000"/>
                  </a:schemeClr>
                </a:solidFill>
              </a:rPr>
              <a:t>t</a:t>
            </a:r>
            <a:r>
              <a:rPr lang="en-US" altLang="en-US" sz="2500" smtClean="0">
                <a:solidFill>
                  <a:schemeClr val="bg1">
                    <a:lumMod val="10000"/>
                  </a:schemeClr>
                </a:solidFill>
              </a:rPr>
              <a:t>hực hành các bài tập thủ công tại lớp với </a:t>
            </a:r>
            <a:r>
              <a:rPr lang="pt-BR" altLang="en-US" sz="2500" smtClean="0"/>
              <a:t>các kĩ thuật: </a:t>
            </a:r>
            <a:r>
              <a:rPr lang="pt-BR" altLang="en-US" sz="2500" i="1" smtClean="0"/>
              <a:t>gấp, cắt, dán hình, dán chữ, đan nan, làm đồ chơi</a:t>
            </a:r>
            <a:r>
              <a:rPr lang="en-US" altLang="en-US" sz="2500" i="1" smtClean="0"/>
              <a:t>…</a:t>
            </a:r>
            <a:endParaRPr lang="en-US" altLang="en-US" sz="2500" smtClean="0"/>
          </a:p>
        </p:txBody>
      </p:sp>
      <p:pic>
        <p:nvPicPr>
          <p:cNvPr id="66575" name="Picture 1"/>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4335443" y="1940081"/>
            <a:ext cx="4114574" cy="3798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94552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1"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2"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3"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4"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8617"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2. ƯU ĐIỂM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8619"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8621" name="Picture 1"/>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180975" y="1858963"/>
            <a:ext cx="3536950" cy="2503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22" name="Picture 4"/>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4794250" y="1268413"/>
            <a:ext cx="3995738" cy="380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23" name="Picture 19"/>
          <p:cNvPicPr>
            <a:picLocks noChangeAspect="1"/>
          </p:cNvPicPr>
          <p:nvPr/>
        </p:nvPicPr>
        <p:blipFill>
          <a:blip r:embed="rId11">
            <a:extLst>
              <a:ext uri="{28A0092B-C50C-407E-A947-70E740481C1C}">
                <a14:useLocalDpi xmlns="" xmlns:a14="http://schemas.microsoft.com/office/drawing/2010/main" val="0"/>
              </a:ext>
            </a:extLst>
          </a:blip>
          <a:srcRect/>
          <a:stretch>
            <a:fillRect/>
          </a:stretch>
        </p:blipFill>
        <p:spPr bwMode="auto">
          <a:xfrm>
            <a:off x="1849438" y="3200400"/>
            <a:ext cx="4667250" cy="290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184427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7"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8"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9"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0"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2713"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2715"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2718" name="Picture 18"/>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1358900" y="1390650"/>
            <a:ext cx="6969125" cy="493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64959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5"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6"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7"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8"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4761"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2</a:t>
            </a: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ƯU ĐIỂM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4763" name="Picture 22"/>
          <p:cNvPicPr>
            <a:picLocks noChangeAspect="1"/>
          </p:cNvPicPr>
          <p:nvPr/>
        </p:nvPicPr>
        <p:blipFill>
          <a:blip r:embed="rId8">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Rectangle 17"/>
          <p:cNvSpPr/>
          <p:nvPr/>
        </p:nvSpPr>
        <p:spPr>
          <a:xfrm>
            <a:off x="1223963" y="2149136"/>
            <a:ext cx="2015889" cy="397031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342900" indent="-342900" eaLnBrk="1" hangingPunct="1">
              <a:lnSpc>
                <a:spcPct val="150000"/>
              </a:lnSpc>
              <a:spcBef>
                <a:spcPct val="50000"/>
              </a:spcBef>
              <a:buFont typeface="Wingdings" panose="05000000000000000000" pitchFamily="2" charset="2"/>
              <a:buChar char="ü"/>
              <a:defRPr/>
            </a:pP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Cuối</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mỗi</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chương</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đều</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có</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bài</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i="1" err="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Thực</a:t>
            </a:r>
            <a:r>
              <a:rPr lang="en-US" sz="2400" b="1" i="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i="1" err="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hành</a:t>
            </a:r>
            <a:r>
              <a:rPr lang="en-US" sz="2400" b="1" i="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i="1" err="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tổng</a:t>
            </a:r>
            <a:r>
              <a:rPr lang="en-US" sz="2400" b="1" i="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i="1" err="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hợp</a:t>
            </a:r>
            <a:r>
              <a:rPr lang="en-US" sz="2400" b="1">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để</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ôn</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err="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luyện</a:t>
            </a:r>
            <a:r>
              <a:rPr lang="en-US" sz="2400" b="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endParaRPr lang="en-US" altLang="en-US" sz="2400" b="1" i="1">
              <a:ln w="1905"/>
              <a:solidFill>
                <a:schemeClr val="bg1">
                  <a:lumMod val="1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pic>
        <p:nvPicPr>
          <p:cNvPr id="74767" name="Picture 15" descr="Thu cong 1 - bai 14 - trang 40"/>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354388" y="1970088"/>
            <a:ext cx="4781550" cy="338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68" name="Rectangle 37"/>
          <p:cNvSpPr>
            <a:spLocks noChangeArrowheads="1"/>
          </p:cNvSpPr>
          <p:nvPr/>
        </p:nvSpPr>
        <p:spPr bwMode="auto">
          <a:xfrm>
            <a:off x="3536950" y="5565775"/>
            <a:ext cx="3833813"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50000"/>
              </a:spcBef>
              <a:buFontTx/>
              <a:buNone/>
            </a:pPr>
            <a:r>
              <a:rPr lang="en-US" altLang="en-US" sz="1600" i="1"/>
              <a:t>“Sách Thủ công 1 – trang 40”</a:t>
            </a:r>
          </a:p>
        </p:txBody>
      </p:sp>
    </p:spTree>
    <p:extLst>
      <p:ext uri="{BB962C8B-B14F-4D97-AF65-F5344CB8AC3E}">
        <p14:creationId xmlns="" xmlns:p14="http://schemas.microsoft.com/office/powerpoint/2010/main" val="3787372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ĐẶC ĐIỂM TÂM LÍ TRẺ TIỂU HỌC</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algn="just">
              <a:lnSpc>
                <a:spcPct val="150000"/>
              </a:lnSpc>
              <a:spcBef>
                <a:spcPct val="0"/>
              </a:spcBef>
              <a:defRPr/>
            </a:pPr>
            <a:r>
              <a:rPr lang="en-US" altLang="en-US" sz="2800" b="1" i="1" smtClean="0">
                <a:solidFill>
                  <a:schemeClr val="bg1">
                    <a:lumMod val="10000"/>
                  </a:schemeClr>
                </a:solidFill>
                <a:latin typeface="Arial" panose="020B0604020202020204" pitchFamily="34" charset="0"/>
                <a:cs typeface="Arial" panose="020B0604020202020204" pitchFamily="34" charset="0"/>
              </a:rPr>
              <a:t>Trẻ tiểu học: từ 7 -12 tuổi</a:t>
            </a:r>
          </a:p>
          <a:p>
            <a:pPr marL="457200" indent="-457200" algn="just">
              <a:lnSpc>
                <a:spcPct val="150000"/>
              </a:lnSpc>
              <a:spcBef>
                <a:spcPct val="0"/>
              </a:spcBef>
              <a:buFont typeface="Courier New" panose="02070309020205020404" pitchFamily="49" charset="0"/>
              <a:buChar char="o"/>
              <a:defRPr/>
            </a:pPr>
            <a:r>
              <a:rPr lang="en-US" altLang="en-US" sz="2800" b="1" smtClean="0">
                <a:solidFill>
                  <a:srgbClr val="0000CC"/>
                </a:solidFill>
                <a:latin typeface="Arial" panose="020B0604020202020204" pitchFamily="34" charset="0"/>
                <a:cs typeface="Arial" panose="020B0604020202020204" pitchFamily="34" charset="0"/>
              </a:rPr>
              <a:t>Hoạt động chủ đạo: </a:t>
            </a:r>
            <a:r>
              <a:rPr lang="en-US" altLang="en-US" sz="2800" b="1" smtClean="0">
                <a:solidFill>
                  <a:schemeClr val="bg1">
                    <a:lumMod val="10000"/>
                  </a:schemeClr>
                </a:solidFill>
                <a:latin typeface="Arial" panose="020B0604020202020204" pitchFamily="34" charset="0"/>
                <a:cs typeface="Arial" panose="020B0604020202020204" pitchFamily="34" charset="0"/>
              </a:rPr>
              <a:t>Học tập, phát triển trí tuệ</a:t>
            </a:r>
          </a:p>
          <a:p>
            <a:pPr marL="457200" indent="-457200" algn="just">
              <a:lnSpc>
                <a:spcPct val="150000"/>
              </a:lnSpc>
              <a:spcBef>
                <a:spcPct val="0"/>
              </a:spcBef>
              <a:buFont typeface="Courier New" panose="02070309020205020404" pitchFamily="49" charset="0"/>
              <a:buChar char="o"/>
              <a:defRPr/>
            </a:pPr>
            <a:r>
              <a:rPr lang="en-US" altLang="en-US" sz="2800" b="1" smtClean="0">
                <a:solidFill>
                  <a:srgbClr val="0000CC"/>
                </a:solidFill>
                <a:latin typeface="Arial" panose="020B0604020202020204" pitchFamily="34" charset="0"/>
                <a:cs typeface="Arial" panose="020B0604020202020204" pitchFamily="34" charset="0"/>
              </a:rPr>
              <a:t>Đặc trưng tâm lí: </a:t>
            </a:r>
          </a:p>
          <a:p>
            <a:pPr marL="1257300" lvl="2" indent="-285750" algn="just">
              <a:lnSpc>
                <a:spcPct val="150000"/>
              </a:lnSpc>
              <a:spcBef>
                <a:spcPct val="0"/>
              </a:spcBef>
              <a:buFont typeface="Wingdings" panose="05000000000000000000" pitchFamily="2" charset="2"/>
              <a:buChar char="§"/>
              <a:defRPr/>
            </a:pPr>
            <a:r>
              <a:rPr lang="en-US" altLang="en-US" sz="2800" b="1" smtClean="0">
                <a:solidFill>
                  <a:schemeClr val="bg1">
                    <a:lumMod val="10000"/>
                  </a:schemeClr>
                </a:solidFill>
                <a:latin typeface="Arial" panose="020B0604020202020204" pitchFamily="34" charset="0"/>
                <a:cs typeface="Arial" panose="020B0604020202020204" pitchFamily="34" charset="0"/>
              </a:rPr>
              <a:t>Lĩnh hội nền tảng của tri thức và phương pháp, công cụ nhận thức</a:t>
            </a:r>
          </a:p>
          <a:p>
            <a:pPr marL="1257300" lvl="2" indent="-285750" algn="just">
              <a:lnSpc>
                <a:spcPct val="150000"/>
              </a:lnSpc>
              <a:spcBef>
                <a:spcPct val="0"/>
              </a:spcBef>
              <a:buFont typeface="Wingdings" panose="05000000000000000000" pitchFamily="2" charset="2"/>
              <a:buChar char="§"/>
              <a:defRPr/>
            </a:pPr>
            <a:r>
              <a:rPr lang="en-US" altLang="en-US" sz="2800" b="1" smtClean="0">
                <a:solidFill>
                  <a:schemeClr val="bg1">
                    <a:lumMod val="10000"/>
                  </a:schemeClr>
                </a:solidFill>
                <a:latin typeface="Arial" panose="020B0604020202020204" pitchFamily="34" charset="0"/>
                <a:cs typeface="Arial" panose="020B0604020202020204" pitchFamily="34" charset="0"/>
              </a:rPr>
              <a:t>Ham tìm tòi, khám phá</a:t>
            </a:r>
          </a:p>
          <a:p>
            <a:pPr marL="1257300" lvl="2" indent="-285750" algn="just">
              <a:lnSpc>
                <a:spcPct val="150000"/>
              </a:lnSpc>
              <a:spcBef>
                <a:spcPct val="0"/>
              </a:spcBef>
              <a:buFont typeface="Wingdings" panose="05000000000000000000" pitchFamily="2" charset="2"/>
              <a:buChar char="§"/>
              <a:defRPr/>
            </a:pPr>
            <a:r>
              <a:rPr lang="en-US" altLang="en-US" sz="2800" b="1" smtClean="0">
                <a:solidFill>
                  <a:schemeClr val="bg1">
                    <a:lumMod val="10000"/>
                  </a:schemeClr>
                </a:solidFill>
                <a:latin typeface="Arial" panose="020B0604020202020204" pitchFamily="34" charset="0"/>
                <a:cs typeface="Arial" panose="020B0604020202020204" pitchFamily="34" charset="0"/>
              </a:rPr>
              <a:t>Hiếu động</a:t>
            </a:r>
          </a:p>
        </p:txBody>
      </p:sp>
      <p:sp>
        <p:nvSpPr>
          <p:cNvPr id="4" name="32-Point Star 3"/>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N1</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0534995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8"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59" name="Picture 59" descr="card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0" name="Picture 60" descr="card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1" name="Picture 61" descr="card2"/>
          <p:cNvPicPr>
            <a:picLocks noChangeAspect="1" noChangeArrowheads="1"/>
          </p:cNvPicPr>
          <p:nvPr/>
        </p:nvPicPr>
        <p:blipFill>
          <a:blip r:embed="rId6">
            <a:extLst>
              <a:ext uri="{28A0092B-C50C-407E-A947-70E740481C1C}">
                <a14:useLocalDpi xmlns=""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2" name="Picture 62" descr="card1"/>
          <p:cNvPicPr>
            <a:picLocks noChangeAspect="1" noChangeArrowheads="1"/>
          </p:cNvPicPr>
          <p:nvPr/>
        </p:nvPicPr>
        <p:blipFill>
          <a:blip r:embed="rId7">
            <a:extLst>
              <a:ext uri="{28A0092B-C50C-407E-A947-70E740481C1C}">
                <a14:useLocalDpi xmlns="" xmlns:a14="http://schemas.microsoft.com/office/drawing/2010/main" val="0"/>
              </a:ext>
            </a:extLst>
          </a:blip>
          <a:srcRect l="80498"/>
          <a:stretch>
            <a:fillRect/>
          </a:stretch>
        </p:blipFill>
        <p:spPr bwMode="auto">
          <a:xfrm>
            <a:off x="0" y="0"/>
            <a:ext cx="17907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5" name="Rectangle 37"/>
          <p:cNvSpPr>
            <a:spLocks noChangeArrowheads="1"/>
          </p:cNvSpPr>
          <p:nvPr/>
        </p:nvSpPr>
        <p:spPr bwMode="auto">
          <a:xfrm>
            <a:off x="1116013" y="1743584"/>
            <a:ext cx="4005262"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 typeface="Wingdings" panose="05000000000000000000" pitchFamily="2" charset="2"/>
              <a:buChar char="ü"/>
              <a:defRPr/>
            </a:pPr>
            <a:r>
              <a:rPr lang="en-US" altLang="en-US" sz="2500" smtClean="0">
                <a:solidFill>
                  <a:schemeClr val="bg1">
                    <a:lumMod val="10000"/>
                  </a:schemeClr>
                </a:solidFill>
              </a:rPr>
              <a:t>Tích hợp một số bài </a:t>
            </a:r>
            <a:r>
              <a:rPr lang="en-US" altLang="en-US" sz="2500" smtClean="0">
                <a:solidFill>
                  <a:srgbClr val="FF0000"/>
                </a:solidFill>
                <a:hlinkClick r:id="rId8" action="ppaction://hlinkfile"/>
              </a:rPr>
              <a:t>“Thực hành ứng dụng” </a:t>
            </a:r>
            <a:r>
              <a:rPr lang="en-US" altLang="en-US" sz="2500" smtClean="0">
                <a:solidFill>
                  <a:schemeClr val="bg1">
                    <a:lumMod val="10000"/>
                  </a:schemeClr>
                </a:solidFill>
              </a:rPr>
              <a:t>với độ khó cao hơn, nhằm khuyến khích các em học sinh có năng khiếu và đam mê phát huy hết khả năng sáng tạo của bản thân.</a:t>
            </a:r>
          </a:p>
        </p:txBody>
      </p:sp>
      <p:sp>
        <p:nvSpPr>
          <p:cNvPr id="21" name="Rectangle 3"/>
          <p:cNvSpPr txBox="1">
            <a:spLocks noChangeArrowheads="1"/>
          </p:cNvSpPr>
          <p:nvPr/>
        </p:nvSpPr>
        <p:spPr>
          <a:xfrm>
            <a:off x="1350963" y="400050"/>
            <a:ext cx="4733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endParaRPr lang="en-US" sz="3200" b="1" i="1" kern="0">
              <a:solidFill>
                <a:schemeClr val="accent5">
                  <a:lumMod val="20000"/>
                  <a:lumOff val="80000"/>
                </a:schemeClr>
              </a:solidFill>
            </a:endParaRPr>
          </a:p>
        </p:txBody>
      </p:sp>
      <p:sp>
        <p:nvSpPr>
          <p:cNvPr id="17" name="Text Box 60"/>
          <p:cNvSpPr txBox="1">
            <a:spLocks noChangeArrowheads="1"/>
          </p:cNvSpPr>
          <p:nvPr/>
        </p:nvSpPr>
        <p:spPr bwMode="auto">
          <a:xfrm>
            <a:off x="0" y="369888"/>
            <a:ext cx="855663" cy="64611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smtClean="0">
                <a:solidFill>
                  <a:srgbClr val="F2FDF7"/>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II</a:t>
            </a:r>
            <a:endParaRPr lang="en-US" sz="1050" smtClean="0">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0666" name="Rectangle 3"/>
          <p:cNvSpPr txBox="1">
            <a:spLocks noChangeArrowheads="1"/>
          </p:cNvSpPr>
          <p:nvPr/>
        </p:nvSpPr>
        <p:spPr bwMode="auto">
          <a:xfrm>
            <a:off x="1223963" y="404813"/>
            <a:ext cx="72009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Font typeface="Wingdings" panose="05000000000000000000" pitchFamily="2" charset="2"/>
              <a:buNone/>
            </a:pPr>
            <a:r>
              <a:rPr lang="en-US" altLang="en-US" sz="2400" b="1">
                <a:solidFill>
                  <a:srgbClr val="EFEFEF"/>
                </a:solidFill>
                <a:latin typeface="Tahoma" panose="020B0604030504040204" pitchFamily="34" charset="0"/>
                <a:cs typeface="Tahoma" panose="020B0604030504040204" pitchFamily="34" charset="0"/>
              </a:rPr>
              <a:t>CẤU TRÚC, ƯU ĐIỂM CỦA BỘ SÁCH</a:t>
            </a:r>
          </a:p>
        </p:txBody>
      </p:sp>
      <p:sp>
        <p:nvSpPr>
          <p:cNvPr id="22" name="Rectangle 3"/>
          <p:cNvSpPr txBox="1">
            <a:spLocks noChangeArrowheads="1"/>
          </p:cNvSpPr>
          <p:nvPr/>
        </p:nvSpPr>
        <p:spPr>
          <a:xfrm>
            <a:off x="1116013" y="1268413"/>
            <a:ext cx="7019925" cy="650875"/>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eaLnBrk="1" hangingPunct="1">
              <a:buFont typeface="Wingdings" pitchFamily="2" charset="2"/>
              <a:buNone/>
              <a:defRPr/>
            </a:pPr>
            <a:r>
              <a:rPr lang="en-US" sz="2400" b="1" kern="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2. ƯU ĐIỂM </a:t>
            </a:r>
            <a:endParaRPr lang="en-US" sz="2400" b="1" kern="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0668" name="Picture 22"/>
          <p:cNvPicPr>
            <a:picLocks noChangeAspect="1"/>
          </p:cNvPicPr>
          <p:nvPr/>
        </p:nvPicPr>
        <p:blipFill>
          <a:blip r:embed="rId9">
            <a:extLst>
              <a:ext uri="{28A0092B-C50C-407E-A947-70E740481C1C}">
                <a14:useLocalDpi xmlns="" xmlns:a14="http://schemas.microsoft.com/office/drawing/2010/main" val="0"/>
              </a:ext>
            </a:extLst>
          </a:blip>
          <a:srcRect r="83186"/>
          <a:stretch>
            <a:fillRect/>
          </a:stretch>
        </p:blipFill>
        <p:spPr bwMode="auto">
          <a:xfrm>
            <a:off x="6804025" y="296863"/>
            <a:ext cx="11334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0671" name="Picture 2"/>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5327650" y="1560513"/>
            <a:ext cx="3188443" cy="2012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5268394" y="3888530"/>
            <a:ext cx="3284026" cy="2348781"/>
          </a:xfrm>
          <a:prstGeom prst="rect">
            <a:avLst/>
          </a:prstGeom>
          <a:ln>
            <a:noFill/>
          </a:ln>
          <a:effectLst>
            <a:softEdge rad="112500"/>
          </a:effectLst>
        </p:spPr>
      </p:pic>
    </p:spTree>
    <p:extLst>
      <p:ext uri="{BB962C8B-B14F-4D97-AF65-F5344CB8AC3E}">
        <p14:creationId xmlns="" xmlns:p14="http://schemas.microsoft.com/office/powerpoint/2010/main" val="351892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4" descr="Untitled-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7" name="Picture 35" descr="card5"/>
          <p:cNvPicPr>
            <a:picLocks noChangeAspect="1" noChangeArrowheads="1"/>
          </p:cNvPicPr>
          <p:nvPr/>
        </p:nvPicPr>
        <p:blipFill>
          <a:blip r:embed="rId4">
            <a:extLst>
              <a:ext uri="{28A0092B-C50C-407E-A947-70E740481C1C}">
                <a14:useLocalDpi xmlns="" xmlns:a14="http://schemas.microsoft.com/office/drawing/2010/main" val="0"/>
              </a:ext>
            </a:extLst>
          </a:blip>
          <a:srcRect l="82158"/>
          <a:stretch>
            <a:fillRect/>
          </a:stretch>
        </p:blipFill>
        <p:spPr bwMode="auto">
          <a:xfrm>
            <a:off x="0" y="-28575"/>
            <a:ext cx="16383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8" name="Picture 36" descr="card4"/>
          <p:cNvPicPr>
            <a:picLocks noChangeAspect="1" noChangeArrowheads="1"/>
          </p:cNvPicPr>
          <p:nvPr/>
        </p:nvPicPr>
        <p:blipFill>
          <a:blip r:embed="rId5">
            <a:extLst>
              <a:ext uri="{28A0092B-C50C-407E-A947-70E740481C1C}">
                <a14:useLocalDpi xmlns="" xmlns:a14="http://schemas.microsoft.com/office/drawing/2010/main" val="0"/>
              </a:ext>
            </a:extLst>
          </a:blip>
          <a:srcRect l="82158"/>
          <a:stretch>
            <a:fillRect/>
          </a:stretch>
        </p:blipFill>
        <p:spPr bwMode="auto">
          <a:xfrm>
            <a:off x="0" y="0"/>
            <a:ext cx="176371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9" name="Picture 37" descr="card2"/>
          <p:cNvPicPr>
            <a:picLocks noChangeAspect="1" noChangeArrowheads="1"/>
          </p:cNvPicPr>
          <p:nvPr/>
        </p:nvPicPr>
        <p:blipFill>
          <a:blip r:embed="rId6">
            <a:extLst>
              <a:ext uri="{28A0092B-C50C-407E-A947-70E740481C1C}">
                <a14:useLocalDpi xmlns="" xmlns:a14="http://schemas.microsoft.com/office/drawing/2010/main" val="0"/>
              </a:ext>
            </a:extLst>
          </a:blip>
          <a:srcRect l="82988" r="6224"/>
          <a:stretch>
            <a:fillRect/>
          </a:stretch>
        </p:blipFill>
        <p:spPr bwMode="auto">
          <a:xfrm>
            <a:off x="0" y="0"/>
            <a:ext cx="1223963"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50" name="Picture 38" descr="card1"/>
          <p:cNvPicPr>
            <a:picLocks noChangeAspect="1" noChangeArrowheads="1"/>
          </p:cNvPicPr>
          <p:nvPr/>
        </p:nvPicPr>
        <p:blipFill>
          <a:blip r:embed="rId7">
            <a:extLst>
              <a:ext uri="{28A0092B-C50C-407E-A947-70E740481C1C}">
                <a14:useLocalDpi xmlns="" xmlns:a14="http://schemas.microsoft.com/office/drawing/2010/main" val="0"/>
              </a:ext>
            </a:extLst>
          </a:blip>
          <a:srcRect l="83818" r="8714"/>
          <a:stretch>
            <a:fillRect/>
          </a:stretch>
        </p:blipFill>
        <p:spPr bwMode="auto">
          <a:xfrm>
            <a:off x="0" y="0"/>
            <a:ext cx="1042988"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1" name="Rectangle 40"/>
          <p:cNvSpPr>
            <a:spLocks noChangeArrowheads="1"/>
          </p:cNvSpPr>
          <p:nvPr/>
        </p:nvSpPr>
        <p:spPr bwMode="auto">
          <a:xfrm>
            <a:off x="755650" y="1268413"/>
            <a:ext cx="8208963"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Rectangle 3"/>
          <p:cNvSpPr txBox="1">
            <a:spLocks noChangeArrowheads="1"/>
          </p:cNvSpPr>
          <p:nvPr/>
        </p:nvSpPr>
        <p:spPr>
          <a:xfrm>
            <a:off x="0" y="6561138"/>
            <a:ext cx="9144000" cy="325437"/>
          </a:xfrm>
          <a:prstGeom prst="rect">
            <a:avLst/>
          </a:prstGeom>
        </p:spPr>
        <p:txBody>
          <a:bodyPr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1400" b="1" i="1" kern="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CÔNG TY CỔ PHẦN SÁCH VÀ THIẾT BỊ GIÁO DỤC MIỀN NAM</a:t>
            </a:r>
            <a:endParaRPr lang="en-US" sz="1400" b="1" i="1" ker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2953"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954" name="Text Box 103"/>
          <p:cNvSpPr txBox="1">
            <a:spLocks noChangeArrowheads="1"/>
          </p:cNvSpPr>
          <p:nvPr/>
        </p:nvSpPr>
        <p:spPr bwMode="auto">
          <a:xfrm>
            <a:off x="1331913" y="196850"/>
            <a:ext cx="68087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2FDF7"/>
                </a:solidFill>
                <a:latin typeface="Tahoma" panose="020B0604030504040204" pitchFamily="34" charset="0"/>
                <a:cs typeface="Tahoma" panose="020B0604030504040204" pitchFamily="34" charset="0"/>
              </a:rPr>
              <a:t> BỘ SÁCH: “THỦ CÔNG” </a:t>
            </a:r>
          </a:p>
          <a:p>
            <a:pPr algn="ctr" eaLnBrk="1" hangingPunct="1">
              <a:spcBef>
                <a:spcPct val="50000"/>
              </a:spcBef>
              <a:buFontTx/>
              <a:buNone/>
            </a:pPr>
            <a:r>
              <a:rPr lang="en-US" altLang="en-US" sz="1800" b="1">
                <a:solidFill>
                  <a:srgbClr val="F2FDF7"/>
                </a:solidFill>
                <a:latin typeface="Tahoma" panose="020B0604030504040204" pitchFamily="34" charset="0"/>
                <a:cs typeface="Tahoma" panose="020B0604030504040204" pitchFamily="34" charset="0"/>
              </a:rPr>
              <a:t>DÀNH CHO HỌC SINH BẬC TIỂU HỌC ( TỪ LỚP 1 – 3)</a:t>
            </a:r>
          </a:p>
        </p:txBody>
      </p:sp>
      <p:sp>
        <p:nvSpPr>
          <p:cNvPr id="78859" name="Rectangle 1"/>
          <p:cNvSpPr>
            <a:spLocks noChangeArrowheads="1"/>
          </p:cNvSpPr>
          <p:nvPr/>
        </p:nvSpPr>
        <p:spPr bwMode="auto">
          <a:xfrm>
            <a:off x="1619250" y="1784350"/>
            <a:ext cx="666432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ts val="600"/>
              </a:spcBef>
              <a:spcAft>
                <a:spcPts val="600"/>
              </a:spcAft>
              <a:buFontTx/>
              <a:buNone/>
              <a:defRPr/>
            </a:pPr>
            <a:r>
              <a:rPr lang="en-US" altLang="en-US" b="1" smtClean="0">
                <a:solidFill>
                  <a:schemeClr val="bg1">
                    <a:lumMod val="10000"/>
                  </a:schemeClr>
                </a:solidFill>
              </a:rPr>
              <a:t>THỰC HÀNH </a:t>
            </a:r>
            <a:br>
              <a:rPr lang="en-US" altLang="en-US" b="1" smtClean="0">
                <a:solidFill>
                  <a:schemeClr val="bg1">
                    <a:lumMod val="10000"/>
                  </a:schemeClr>
                </a:solidFill>
              </a:rPr>
            </a:br>
            <a:r>
              <a:rPr lang="en-US" altLang="en-US" b="1" smtClean="0">
                <a:solidFill>
                  <a:schemeClr val="bg1">
                    <a:lumMod val="10000"/>
                  </a:schemeClr>
                </a:solidFill>
              </a:rPr>
              <a:t>VÀ TRƯNG BÀY SẢN PHẨM</a:t>
            </a:r>
          </a:p>
          <a:p>
            <a:pPr algn="just" eaLnBrk="1" hangingPunct="1">
              <a:lnSpc>
                <a:spcPct val="150000"/>
              </a:lnSpc>
              <a:spcBef>
                <a:spcPts val="600"/>
              </a:spcBef>
              <a:spcAft>
                <a:spcPts val="600"/>
              </a:spcAft>
              <a:buFontTx/>
              <a:buNone/>
              <a:defRPr/>
            </a:pPr>
            <a:endParaRPr lang="en-US" altLang="en-US" b="1" smtClean="0"/>
          </a:p>
        </p:txBody>
      </p:sp>
      <p:pic>
        <p:nvPicPr>
          <p:cNvPr id="14" name="Picture 13" descr="bia thu cong 3"/>
          <p:cNvPicPr>
            <a:picLocks noChangeAspect="1"/>
          </p:cNvPicPr>
          <p:nvPr/>
        </p:nvPicPr>
        <p:blipFill>
          <a:blip r:embed="rId8"/>
          <a:srcRect/>
          <a:stretch>
            <a:fillRect/>
          </a:stretch>
        </p:blipFill>
        <p:spPr bwMode="auto">
          <a:xfrm>
            <a:off x="6305805" y="3789450"/>
            <a:ext cx="2537458" cy="179752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bia thu cong 2"/>
          <p:cNvPicPr>
            <a:picLocks noChangeAspect="1"/>
          </p:cNvPicPr>
          <p:nvPr/>
        </p:nvPicPr>
        <p:blipFill>
          <a:blip r:embed="rId9"/>
          <a:srcRect/>
          <a:stretch>
            <a:fillRect/>
          </a:stretch>
        </p:blipFill>
        <p:spPr bwMode="auto">
          <a:xfrm>
            <a:off x="3806930" y="4245866"/>
            <a:ext cx="2642891" cy="187220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descr="bia thu cong 1"/>
          <p:cNvPicPr>
            <a:picLocks noChangeAspect="1"/>
          </p:cNvPicPr>
          <p:nvPr/>
        </p:nvPicPr>
        <p:blipFill>
          <a:blip r:embed="rId10"/>
          <a:srcRect/>
          <a:stretch>
            <a:fillRect/>
          </a:stretch>
        </p:blipFill>
        <p:spPr bwMode="auto">
          <a:xfrm>
            <a:off x="1115616" y="4042927"/>
            <a:ext cx="2741917" cy="194235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ectangle 3"/>
          <p:cNvSpPr txBox="1">
            <a:spLocks noChangeArrowheads="1"/>
          </p:cNvSpPr>
          <p:nvPr/>
        </p:nvSpPr>
        <p:spPr>
          <a:xfrm>
            <a:off x="7334" y="1261256"/>
            <a:ext cx="856253" cy="5192080"/>
          </a:xfrm>
          <a:prstGeom prst="rect">
            <a:avLst/>
          </a:prstGeom>
        </p:spPr>
        <p:txBody>
          <a:bodyPr vert="vert270" anchor="ctr"/>
          <a:lstStyle>
            <a:lvl1pPr marL="190500" indent="-190500" algn="l" rtl="0" fontAlgn="base">
              <a:spcBef>
                <a:spcPct val="20000"/>
              </a:spcBef>
              <a:spcAft>
                <a:spcPct val="0"/>
              </a:spcAft>
              <a:buClr>
                <a:schemeClr val="hlink"/>
              </a:buClr>
              <a:buFont typeface="Wingdings" pitchFamily="2" charset="2"/>
              <a:buChar char="§"/>
              <a:defRPr>
                <a:solidFill>
                  <a:srgbClr val="FFFFFF"/>
                </a:solidFill>
                <a:latin typeface="+mn-lt"/>
                <a:ea typeface="+mn-ea"/>
                <a:cs typeface="+mn-cs"/>
              </a:defRPr>
            </a:lvl1pPr>
            <a:lvl2pPr marL="381000" indent="-188913" algn="l" rtl="0" fontAlgn="base">
              <a:spcBef>
                <a:spcPct val="20000"/>
              </a:spcBef>
              <a:spcAft>
                <a:spcPct val="0"/>
              </a:spcAft>
              <a:buClr>
                <a:schemeClr val="hlink"/>
              </a:buClr>
              <a:buChar char="-"/>
              <a:defRPr>
                <a:solidFill>
                  <a:srgbClr val="FFFFFF"/>
                </a:solidFill>
                <a:latin typeface="+mn-lt"/>
              </a:defRPr>
            </a:lvl2pPr>
            <a:lvl3pPr marL="561975" indent="-179388" algn="l" rtl="0" fontAlgn="base">
              <a:spcBef>
                <a:spcPct val="20000"/>
              </a:spcBef>
              <a:spcAft>
                <a:spcPct val="0"/>
              </a:spcAft>
              <a:buClr>
                <a:schemeClr val="hlink"/>
              </a:buClr>
              <a:buChar char="-"/>
              <a:defRPr>
                <a:solidFill>
                  <a:srgbClr val="FFFFFF"/>
                </a:solidFill>
                <a:latin typeface="+mn-lt"/>
              </a:defRPr>
            </a:lvl3pPr>
            <a:lvl4pPr marL="752475" indent="-188913" algn="l" rtl="0" fontAlgn="base">
              <a:spcBef>
                <a:spcPct val="20000"/>
              </a:spcBef>
              <a:spcAft>
                <a:spcPct val="0"/>
              </a:spcAft>
              <a:buClr>
                <a:schemeClr val="hlink"/>
              </a:buClr>
              <a:buChar char="-"/>
              <a:defRPr>
                <a:solidFill>
                  <a:srgbClr val="FFFFFF"/>
                </a:solidFill>
                <a:latin typeface="+mn-lt"/>
              </a:defRPr>
            </a:lvl4pPr>
            <a:lvl5pPr marL="962025" indent="-207963" algn="l" rtl="0" fontAlgn="base">
              <a:spcBef>
                <a:spcPct val="20000"/>
              </a:spcBef>
              <a:spcAft>
                <a:spcPct val="0"/>
              </a:spcAft>
              <a:buClr>
                <a:schemeClr val="hlink"/>
              </a:buClr>
              <a:buFont typeface="Wingdings" pitchFamily="2" charset="2"/>
              <a:buChar char="§"/>
              <a:defRPr>
                <a:solidFill>
                  <a:srgbClr val="FFFFFF"/>
                </a:solidFill>
                <a:latin typeface="+mn-lt"/>
              </a:defRPr>
            </a:lvl5pPr>
            <a:lvl6pPr marL="1419225" indent="-207963" algn="l" rtl="0" fontAlgn="base">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fontAlgn="base">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fontAlgn="base">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fontAlgn="base">
              <a:spcBef>
                <a:spcPct val="20000"/>
              </a:spcBef>
              <a:spcAft>
                <a:spcPct val="0"/>
              </a:spcAft>
              <a:buClr>
                <a:schemeClr val="hlink"/>
              </a:buClr>
              <a:buFont typeface="Wingdings" pitchFamily="2" charset="2"/>
              <a:buChar char="§"/>
              <a:defRPr>
                <a:solidFill>
                  <a:srgbClr val="FFFFFF"/>
                </a:solidFill>
                <a:latin typeface="+mn-lt"/>
              </a:defRPr>
            </a:lvl9pPr>
          </a:lstStyle>
          <a:p>
            <a:pPr marL="0" indent="0" algn="ctr" eaLnBrk="1" hangingPunct="1">
              <a:buFont typeface="Wingdings" pitchFamily="2" charset="2"/>
              <a:buNone/>
              <a:defRPr/>
            </a:pPr>
            <a:r>
              <a:rPr lang="en-US" sz="2400" b="1" kern="0"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rPr>
              <a:t>THỦ CÔNG 1, 2, 3</a:t>
            </a:r>
            <a:endParaRPr lang="en-US" sz="2400" b="1" kern="0"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4689809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BÀI TẬP NHÓM</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1559768"/>
            <a:ext cx="8153400" cy="5181600"/>
          </a:xfrm>
        </p:spPr>
        <p:txBody>
          <a:bodyPr>
            <a:noAutofit/>
          </a:bodyPr>
          <a:lstStyle/>
          <a:p>
            <a:pPr marL="0" indent="0" algn="just">
              <a:lnSpc>
                <a:spcPct val="150000"/>
              </a:lnSpc>
              <a:buNone/>
            </a:pPr>
            <a:r>
              <a:rPr lang="en-US" sz="2800" b="1" smtClean="0">
                <a:solidFill>
                  <a:srgbClr val="0000CC"/>
                </a:solidFill>
                <a:latin typeface="Arial" panose="020B0604020202020204" pitchFamily="34" charset="0"/>
                <a:cs typeface="Arial" panose="020B0604020202020204" pitchFamily="34" charset="0"/>
                <a:sym typeface="Wingdings" pitchFamily="2" charset="2"/>
              </a:rPr>
              <a:t>Mỗi nhóm hãy tạo ra một bức tranh bằng cách chọn những đối tượng để xé, cắt, gấp và dán theo hướng dẫn trong tài liệu. </a:t>
            </a:r>
          </a:p>
          <a:p>
            <a:pPr marL="0" indent="0" algn="just">
              <a:lnSpc>
                <a:spcPct val="150000"/>
              </a:lnSpc>
              <a:buNone/>
            </a:pPr>
            <a:endParaRPr lang="en-US" sz="2800" b="1" smtClean="0">
              <a:solidFill>
                <a:srgbClr val="0000CC"/>
              </a:solidFill>
              <a:latin typeface="Arial" panose="020B0604020202020204" pitchFamily="34" charset="0"/>
              <a:cs typeface="Arial" panose="020B0604020202020204" pitchFamily="34" charset="0"/>
              <a:sym typeface="Wingdings" pitchFamily="2" charset="2"/>
            </a:endParaRPr>
          </a:p>
        </p:txBody>
      </p:sp>
      <p:sp>
        <p:nvSpPr>
          <p:cNvPr id="5" name="32-Point Star 4"/>
          <p:cNvSpPr/>
          <p:nvPr/>
        </p:nvSpPr>
        <p:spPr>
          <a:xfrm>
            <a:off x="6432481" y="122435"/>
            <a:ext cx="2160240" cy="144016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anose="020B0604020202020204" pitchFamily="34" charset="0"/>
                <a:cs typeface="Arial" panose="020B0604020202020204" pitchFamily="34" charset="0"/>
              </a:rPr>
              <a:t>30 phút</a:t>
            </a:r>
            <a:endParaRPr lang="en-US" sz="28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92579129"/>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en-US" sz="6000" smtClean="0"/>
              <a:t>Vào kênh youtube.com</a:t>
            </a:r>
          </a:p>
          <a:p>
            <a:r>
              <a:rPr lang="en-US" sz="6000" smtClean="0"/>
              <a:t>Công ty CP Sách và Thiết bị Giáo dục Miền Nam</a:t>
            </a:r>
          </a:p>
          <a:p>
            <a:r>
              <a:rPr lang="en-US" sz="6000" smtClean="0"/>
              <a:t>Đăng kí</a:t>
            </a:r>
            <a:endParaRPr lang="en-US" sz="6000"/>
          </a:p>
        </p:txBody>
      </p:sp>
    </p:spTree>
    <p:extLst>
      <p:ext uri="{BB962C8B-B14F-4D97-AF65-F5344CB8AC3E}">
        <p14:creationId xmlns="" xmlns:p14="http://schemas.microsoft.com/office/powerpoint/2010/main" val="37285022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564904"/>
            <a:ext cx="5472608" cy="1350400"/>
          </a:xfrm>
        </p:spPr>
        <p:txBody>
          <a:bodyPr>
            <a:noAutofit/>
          </a:bodyPr>
          <a:lstStyle/>
          <a:p>
            <a:pPr algn="ctr"/>
            <a:r>
              <a:rPr lang="en-US" sz="3000" b="1" smtClean="0">
                <a:solidFill>
                  <a:schemeClr val="tx1"/>
                </a:solidFill>
                <a:latin typeface="Arial" panose="020B0604020202020204" pitchFamily="34" charset="0"/>
                <a:cs typeface="Arial" panose="020B0604020202020204" pitchFamily="34" charset="0"/>
              </a:rPr>
              <a:t>TRÂN TRỌNG CẢM ƠN </a:t>
            </a:r>
            <a:br>
              <a:rPr lang="en-US" sz="3000" b="1" smtClean="0">
                <a:solidFill>
                  <a:schemeClr val="tx1"/>
                </a:solidFill>
                <a:latin typeface="Arial" panose="020B0604020202020204" pitchFamily="34" charset="0"/>
                <a:cs typeface="Arial" panose="020B0604020202020204" pitchFamily="34" charset="0"/>
              </a:rPr>
            </a:br>
            <a:r>
              <a:rPr lang="en-US" sz="3000" b="1" smtClean="0">
                <a:solidFill>
                  <a:schemeClr val="tx1"/>
                </a:solidFill>
                <a:latin typeface="Arial" panose="020B0604020202020204" pitchFamily="34" charset="0"/>
                <a:cs typeface="Arial" panose="020B0604020202020204" pitchFamily="34" charset="0"/>
              </a:rPr>
              <a:t>QUÝ THẦY/CÔ </a:t>
            </a:r>
            <a:br>
              <a:rPr lang="en-US" sz="3000" b="1" smtClean="0">
                <a:solidFill>
                  <a:schemeClr val="tx1"/>
                </a:solidFill>
                <a:latin typeface="Arial" panose="020B0604020202020204" pitchFamily="34" charset="0"/>
                <a:cs typeface="Arial" panose="020B0604020202020204" pitchFamily="34" charset="0"/>
              </a:rPr>
            </a:br>
            <a:r>
              <a:rPr lang="en-US" sz="3000" b="1" smtClean="0">
                <a:solidFill>
                  <a:schemeClr val="tx1"/>
                </a:solidFill>
                <a:latin typeface="Arial" panose="020B0604020202020204" pitchFamily="34" charset="0"/>
                <a:cs typeface="Arial" panose="020B0604020202020204" pitchFamily="34" charset="0"/>
              </a:rPr>
              <a:t>ĐÃ LẮNG NGHE</a:t>
            </a:r>
            <a:endParaRPr lang="en-US" sz="3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12983687"/>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906921" cy="640827"/>
          </a:xfrm>
        </p:spPr>
        <p:txBody>
          <a:bodyPr>
            <a:normAutofit/>
          </a:bodyPr>
          <a:lstStyle/>
          <a:p>
            <a:pPr algn="ctr"/>
            <a:r>
              <a:rPr lang="en-US" sz="3000" b="1" smtClean="0">
                <a:solidFill>
                  <a:srgbClr val="C00000"/>
                </a:solidFill>
                <a:latin typeface="Arial" panose="020B0604020202020204" pitchFamily="34" charset="0"/>
                <a:cs typeface="Arial" panose="020B0604020202020204" pitchFamily="34" charset="0"/>
              </a:rPr>
              <a:t>ĐẶC ĐIỂM TÂM LÍ TRẺ TIỂU HỌC</a:t>
            </a:r>
            <a:endParaRPr lang="en-US" sz="3000" b="1">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533400" y="836712"/>
            <a:ext cx="8153400" cy="5181600"/>
          </a:xfrm>
        </p:spPr>
        <p:txBody>
          <a:bodyPr>
            <a:noAutofit/>
          </a:bodyPr>
          <a:lstStyle/>
          <a:p>
            <a:pPr algn="just">
              <a:lnSpc>
                <a:spcPct val="150000"/>
              </a:lnSpc>
              <a:spcBef>
                <a:spcPct val="0"/>
              </a:spcBef>
              <a:buFont typeface="Courier New" panose="02070309020205020404" pitchFamily="49" charset="0"/>
              <a:buChar char="o"/>
              <a:defRPr/>
            </a:pPr>
            <a:r>
              <a:rPr lang="en-US" altLang="en-US" sz="2800" b="1" smtClean="0">
                <a:solidFill>
                  <a:srgbClr val="FF0000"/>
                </a:solidFill>
                <a:latin typeface="Arial" panose="020B0604020202020204" pitchFamily="34" charset="0"/>
                <a:cs typeface="Arial" panose="020B0604020202020204" pitchFamily="34" charset="0"/>
              </a:rPr>
              <a:t> </a:t>
            </a:r>
            <a:r>
              <a:rPr lang="en-US" altLang="en-US" sz="2800" b="1" smtClean="0">
                <a:solidFill>
                  <a:srgbClr val="0000CC"/>
                </a:solidFill>
                <a:latin typeface="Arial" panose="020B0604020202020204" pitchFamily="34" charset="0"/>
                <a:cs typeface="Arial" panose="020B0604020202020204" pitchFamily="34" charset="0"/>
              </a:rPr>
              <a:t>Sự phát triển năng khiếu: </a:t>
            </a:r>
            <a:r>
              <a:rPr lang="en-US" altLang="en-US" sz="2800" b="1" smtClean="0">
                <a:solidFill>
                  <a:schemeClr val="bg1">
                    <a:lumMod val="10000"/>
                  </a:schemeClr>
                </a:solidFill>
                <a:latin typeface="Arial" panose="020B0604020202020204" pitchFamily="34" charset="0"/>
                <a:cs typeface="Arial" panose="020B0604020202020204" pitchFamily="34" charset="0"/>
              </a:rPr>
              <a:t>Học </a:t>
            </a:r>
            <a:r>
              <a:rPr lang="en-US" altLang="en-US" sz="2800" b="1">
                <a:solidFill>
                  <a:schemeClr val="bg1">
                    <a:lumMod val="10000"/>
                  </a:schemeClr>
                </a:solidFill>
                <a:latin typeface="Arial" panose="020B0604020202020204" pitchFamily="34" charset="0"/>
                <a:cs typeface="Arial" panose="020B0604020202020204" pitchFamily="34" charset="0"/>
              </a:rPr>
              <a:t>sinh tiểu học thường bộc lộ </a:t>
            </a:r>
            <a:r>
              <a:rPr lang="en-US" altLang="en-US" sz="2800" b="1">
                <a:solidFill>
                  <a:srgbClr val="FF0000"/>
                </a:solidFill>
                <a:latin typeface="Arial" panose="020B0604020202020204" pitchFamily="34" charset="0"/>
                <a:cs typeface="Arial" panose="020B0604020202020204" pitchFamily="34" charset="0"/>
              </a:rPr>
              <a:t>năng khiếu nghệ thuật</a:t>
            </a:r>
            <a:r>
              <a:rPr lang="en-US" altLang="en-US" sz="2800" b="1">
                <a:solidFill>
                  <a:schemeClr val="bg1">
                    <a:lumMod val="10000"/>
                  </a:schemeClr>
                </a:solidFill>
                <a:latin typeface="Arial" panose="020B0604020202020204" pitchFamily="34" charset="0"/>
                <a:cs typeface="Arial" panose="020B0604020202020204" pitchFamily="34" charset="0"/>
              </a:rPr>
              <a:t>, năng khiếu trí tuệ đặc biệt.</a:t>
            </a:r>
          </a:p>
          <a:p>
            <a:pPr algn="just">
              <a:lnSpc>
                <a:spcPct val="150000"/>
              </a:lnSpc>
              <a:spcBef>
                <a:spcPct val="0"/>
              </a:spcBef>
              <a:buNone/>
              <a:defRPr/>
            </a:pPr>
            <a:r>
              <a:rPr lang="en-US" altLang="en-US" sz="2800" b="1">
                <a:solidFill>
                  <a:srgbClr val="FF0000"/>
                </a:solidFill>
                <a:latin typeface="Arial" panose="020B0604020202020204" pitchFamily="34" charset="0"/>
                <a:cs typeface="Arial" panose="020B0604020202020204" pitchFamily="34" charset="0"/>
              </a:rPr>
              <a:t>=&gt; Thời kì phát cảm năng khiếu</a:t>
            </a:r>
          </a:p>
        </p:txBody>
      </p:sp>
      <p:sp>
        <p:nvSpPr>
          <p:cNvPr id="4" name="32-Point Star 3"/>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N2</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3625710"/>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673346445"/>
              </p:ext>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2-Point Star 2"/>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N3</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6354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457200" y="0"/>
          <a:ext cx="8229600" cy="647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2-Point Star 4"/>
          <p:cNvSpPr/>
          <p:nvPr/>
        </p:nvSpPr>
        <p:spPr>
          <a:xfrm>
            <a:off x="8132269" y="5805264"/>
            <a:ext cx="920904"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N3</a:t>
            </a:r>
            <a:endParaRPr lang="en-US" b="1">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24037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1320</TotalTime>
  <Words>2543</Words>
  <Application>Microsoft Office PowerPoint</Application>
  <PresentationFormat>On-screen Show (4:3)</PresentationFormat>
  <Paragraphs>369</Paragraphs>
  <Slides>64</Slides>
  <Notes>14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Soho</vt:lpstr>
      <vt:lpstr>Slide 1</vt:lpstr>
      <vt:lpstr>HOẠT ĐỘNG LÀM QUEN</vt:lpstr>
      <vt:lpstr>CÂU HỎI</vt:lpstr>
      <vt:lpstr>CÂU HỎI</vt:lpstr>
      <vt:lpstr>CÂU HỎI</vt:lpstr>
      <vt:lpstr>ĐẶC ĐIỂM TÂM LÍ TRẺ TIỂU HỌC</vt:lpstr>
      <vt:lpstr>ĐẶC ĐIỂM TÂM LÍ TRẺ TIỂU HỌC</vt:lpstr>
      <vt:lpstr>Slide 8</vt:lpstr>
      <vt:lpstr>Slide 9</vt:lpstr>
      <vt:lpstr>Slide 10</vt:lpstr>
      <vt:lpstr>Slide 11</vt:lpstr>
      <vt:lpstr>Slide 12</vt:lpstr>
      <vt:lpstr>Slide 13</vt:lpstr>
      <vt:lpstr>Slide 14</vt:lpstr>
      <vt:lpstr>Slide 15</vt:lpstr>
      <vt:lpstr>Slide 16</vt:lpstr>
      <vt:lpstr>CÂU HỎI</vt:lpstr>
      <vt:lpstr>THỦ CÔNG</vt:lpstr>
      <vt:lpstr>CÂU HỎI</vt:lpstr>
      <vt:lpstr>THỦ CÔNG</vt:lpstr>
      <vt:lpstr>YÊU CẦU</vt:lpstr>
      <vt:lpstr>XÉ HÌNH TRÒN</vt:lpstr>
      <vt:lpstr>XÉ DÁN CON GÀ CON</vt:lpstr>
      <vt:lpstr>GẤP, CẮT BÔNG HOA 5 CÁNH</vt:lpstr>
      <vt:lpstr>GẤP TÀU THỦY HAI ỐNG KHÓI</vt:lpstr>
      <vt:lpstr>GẤP TÀU THỦY HAI ỐNG KHÓI</vt:lpstr>
      <vt:lpstr>HƯỚNG DẪN KĨ THUẬT LÀM THỦ CÔNG</vt:lpstr>
      <vt:lpstr>CÂU HỎI</vt:lpstr>
      <vt:lpstr>CHƯƠNG TRÌNH THỦ CÔNG TIỂU HỌC</vt:lpstr>
      <vt:lpstr>PHƯƠNG PHÁP DẠY THỦ CÔNG</vt:lpstr>
      <vt:lpstr>PPDH vaø caùch toå chöùc thöïc hieän caùc noäi dung trong böôùc giaùo vieân höôùng daãn quan saùt vaø nhaän xeùt.</vt:lpstr>
      <vt:lpstr>PHƯƠNG PHÁP DẠY THỦ CÔNG</vt:lpstr>
      <vt:lpstr>2. YEÂU CAÀU</vt:lpstr>
      <vt:lpstr>4. LÖU YÙ </vt:lpstr>
      <vt:lpstr>Slide 35</vt:lpstr>
      <vt:lpstr>PPDH &amp; TOÅ CHÖÙC THÖÏC HIEÄN CAÙC NOÄI DUNG TRONG BÖÔÙC HÖÔÙNG DAÃN THAO TAÙC MAÃU.</vt:lpstr>
      <vt:lpstr>LAØM MAÃU HAI LAÀN</vt:lpstr>
      <vt:lpstr>PPDH &amp; CAÙCH TOÅ CHÖÙC THÖÏC HIEÄN CAÙC NOÄI  DUNG TRONG BÖÔÙC HOÏC SINH THÖÏC HAØNH</vt:lpstr>
      <vt:lpstr>LƯU Ý</vt:lpstr>
      <vt:lpstr>THIEÁT BÒ GIAÙO DUÏC  TRONG PHAÂN MOÂN THUÛ COÂNG</vt:lpstr>
      <vt:lpstr>ÑAÙNH GIAÙ SAÛN PHAÅM</vt:lpstr>
      <vt:lpstr>QUY TRÌNH DẠY GẤP</vt:lpstr>
      <vt:lpstr>QUY TRÌNH DẠY GẤP</vt:lpstr>
      <vt:lpstr>QUY TRÌNH DẠY GẤP</vt:lpstr>
      <vt:lpstr>QUY TRÌNH DẠY GẤP</vt:lpstr>
      <vt:lpstr>TRƯNG BÀY VÀ TRÌNH BÀY SẢN PHẨM</vt:lpstr>
      <vt:lpstr>TRƯNG BÀY SẢN PHẨM</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BÀI TẬP NHÓM</vt:lpstr>
      <vt:lpstr>Slide 63</vt:lpstr>
      <vt:lpstr>TRÂN TRỌNG CẢM ƠN  QUÝ THẦY/CÔ  ĐÃ LẮNG NGHE</vt:lpstr>
    </vt:vector>
  </TitlesOfParts>
  <Company>CKK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ngôn ngữ tạo hình</dc:title>
  <dc:creator>ASUS K43E</dc:creator>
  <cp:lastModifiedBy>bienphongvnn</cp:lastModifiedBy>
  <cp:revision>87</cp:revision>
  <dcterms:created xsi:type="dcterms:W3CDTF">2013-10-15T09:18:11Z</dcterms:created>
  <dcterms:modified xsi:type="dcterms:W3CDTF">2018-08-30T08:21:48Z</dcterms:modified>
</cp:coreProperties>
</file>